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6" r:id="rId1"/>
    <p:sldMasterId id="2147483727" r:id="rId2"/>
    <p:sldMasterId id="2147483750" r:id="rId3"/>
  </p:sldMasterIdLst>
  <p:notesMasterIdLst>
    <p:notesMasterId r:id="rId45"/>
  </p:notesMasterIdLst>
  <p:handoutMasterIdLst>
    <p:handoutMasterId r:id="rId46"/>
  </p:handoutMasterIdLst>
  <p:sldIdLst>
    <p:sldId id="2291" r:id="rId4"/>
    <p:sldId id="2295" r:id="rId5"/>
    <p:sldId id="2293" r:id="rId6"/>
    <p:sldId id="2285" r:id="rId7"/>
    <p:sldId id="2286" r:id="rId8"/>
    <p:sldId id="1172" r:id="rId9"/>
    <p:sldId id="1181" r:id="rId10"/>
    <p:sldId id="1124" r:id="rId11"/>
    <p:sldId id="289" r:id="rId12"/>
    <p:sldId id="283" r:id="rId13"/>
    <p:sldId id="282" r:id="rId14"/>
    <p:sldId id="611" r:id="rId15"/>
    <p:sldId id="1364" r:id="rId16"/>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147375160" r:id="rId38"/>
    <p:sldId id="2147375161" r:id="rId39"/>
    <p:sldId id="654" r:id="rId40"/>
    <p:sldId id="613" r:id="rId41"/>
    <p:sldId id="294" r:id="rId42"/>
    <p:sldId id="483" r:id="rId43"/>
    <p:sldId id="214737516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3CFEE0-E6D2-2B1B-C8E7-3B407D312D87}" name="GORE, Fiona Margaret" initials="GM" userId="S::goref@who.int::8990c2d0-068d-4ea4-a7b0-fc9e7bcf8844" providerId="AD"/>
  <p188:author id="{D70E98FD-EA60-B6BF-1BC4-2D9E91B71751}" name="Elizabeth ENGEBRETSON" initials="EE" userId="S::engebretsone@who.int::3432f663-7c0c-4f2e-b85b-b6f4c97bdf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gella Rinehold" initials="AR" lastIdx="17" clrIdx="0">
    <p:extLst>
      <p:ext uri="{19B8F6BF-5375-455C-9EA6-DF929625EA0E}">
        <p15:presenceInfo xmlns:p15="http://schemas.microsoft.com/office/powerpoint/2012/main" userId="Angella Rinehold" providerId="None"/>
      </p:ext>
    </p:extLst>
  </p:cmAuthor>
  <p:cmAuthor id="2" name="David Trouba" initials="DT" lastIdx="5" clrIdx="1">
    <p:extLst>
      <p:ext uri="{19B8F6BF-5375-455C-9EA6-DF929625EA0E}">
        <p15:presenceInfo xmlns:p15="http://schemas.microsoft.com/office/powerpoint/2012/main" userId="6fbd4b11435a13d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2ED"/>
    <a:srgbClr val="0092CC"/>
    <a:srgbClr val="F4EBE6"/>
    <a:srgbClr val="D2AF9C"/>
    <a:srgbClr val="BC886A"/>
    <a:srgbClr val="A56039"/>
    <a:srgbClr val="8F3807"/>
    <a:srgbClr val="761302"/>
    <a:srgbClr val="ACCBB9"/>
    <a:srgbClr val="82B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94164"/>
  </p:normalViewPr>
  <p:slideViewPr>
    <p:cSldViewPr snapToGrid="0" snapToObjects="1">
      <p:cViewPr varScale="1">
        <p:scale>
          <a:sx n="103" d="100"/>
          <a:sy n="103" d="100"/>
        </p:scale>
        <p:origin x="1456" y="168"/>
      </p:cViewPr>
      <p:guideLst>
        <p:guide orient="horz" pos="2137"/>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Tabelle1!$B$27</c:f>
              <c:strCache>
                <c:ptCount val="1"/>
                <c:pt idx="0">
                  <c:v>Energy Consumption (kWh / cycle):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Tabelle1!$C$26:$F$26</c:f>
              <c:numCache>
                <c:formatCode>General</c:formatCode>
                <c:ptCount val="4"/>
                <c:pt idx="0">
                  <c:v>100</c:v>
                </c:pt>
                <c:pt idx="1">
                  <c:v>175</c:v>
                </c:pt>
                <c:pt idx="2">
                  <c:v>300</c:v>
                </c:pt>
                <c:pt idx="3">
                  <c:v>500</c:v>
                </c:pt>
              </c:numCache>
            </c:numRef>
          </c:cat>
          <c:val>
            <c:numRef>
              <c:f>Tabelle1!$C$27:$F$27</c:f>
              <c:numCache>
                <c:formatCode>General</c:formatCode>
                <c:ptCount val="4"/>
                <c:pt idx="0">
                  <c:v>20</c:v>
                </c:pt>
                <c:pt idx="1">
                  <c:v>45</c:v>
                </c:pt>
                <c:pt idx="2">
                  <c:v>60</c:v>
                </c:pt>
                <c:pt idx="3">
                  <c:v>100</c:v>
                </c:pt>
              </c:numCache>
            </c:numRef>
          </c:val>
          <c:extLst>
            <c:ext xmlns:c16="http://schemas.microsoft.com/office/drawing/2014/chart" uri="{C3380CC4-5D6E-409C-BE32-E72D297353CC}">
              <c16:uniqueId val="{00000000-22FC-4BF3-9E7B-886E23DECC77}"/>
            </c:ext>
          </c:extLst>
        </c:ser>
        <c:dLbls>
          <c:dLblPos val="outEnd"/>
          <c:showLegendKey val="0"/>
          <c:showVal val="1"/>
          <c:showCatName val="0"/>
          <c:showSerName val="0"/>
          <c:showPercent val="0"/>
          <c:showBubbleSize val="0"/>
        </c:dLbls>
        <c:gapWidth val="219"/>
        <c:overlap val="-27"/>
        <c:axId val="1144141648"/>
        <c:axId val="1142979952"/>
      </c:barChart>
      <c:catAx>
        <c:axId val="114414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2979952"/>
        <c:crosses val="autoZero"/>
        <c:auto val="1"/>
        <c:lblAlgn val="ctr"/>
        <c:lblOffset val="100"/>
        <c:noMultiLvlLbl val="0"/>
      </c:catAx>
      <c:valAx>
        <c:axId val="11429799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44141648"/>
        <c:crosses val="autoZero"/>
        <c:crossBetween val="between"/>
      </c:valAx>
      <c:spPr>
        <a:noFill/>
        <a:ln>
          <a:noFill/>
        </a:ln>
        <a:effectLst/>
      </c:spPr>
    </c:plotArea>
    <c:legend>
      <c:legendPos val="b"/>
      <c:layout>
        <c:manualLayout>
          <c:xMode val="edge"/>
          <c:yMode val="edge"/>
          <c:x val="0.17690117725512325"/>
          <c:y val="0.87215191461175867"/>
          <c:w val="0.63316807304624378"/>
          <c:h val="0.113315098770548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Tabelle1!$B$7</c:f>
              <c:strCache>
                <c:ptCount val="1"/>
                <c:pt idx="0">
                  <c:v>Energy consumption (kWh/cycle):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Tabelle1!$C$6:$G$6</c:f>
              <c:numCache>
                <c:formatCode>General</c:formatCode>
                <c:ptCount val="5"/>
                <c:pt idx="0">
                  <c:v>40</c:v>
                </c:pt>
                <c:pt idx="1">
                  <c:v>70</c:v>
                </c:pt>
                <c:pt idx="2">
                  <c:v>150</c:v>
                </c:pt>
                <c:pt idx="3">
                  <c:v>500</c:v>
                </c:pt>
                <c:pt idx="4">
                  <c:v>800</c:v>
                </c:pt>
              </c:numCache>
            </c:numRef>
          </c:cat>
          <c:val>
            <c:numRef>
              <c:f>Tabelle1!$C$7:$G$7</c:f>
              <c:numCache>
                <c:formatCode>General</c:formatCode>
                <c:ptCount val="5"/>
                <c:pt idx="0">
                  <c:v>7</c:v>
                </c:pt>
                <c:pt idx="1">
                  <c:v>17</c:v>
                </c:pt>
                <c:pt idx="2">
                  <c:v>21</c:v>
                </c:pt>
                <c:pt idx="3">
                  <c:v>40</c:v>
                </c:pt>
                <c:pt idx="4">
                  <c:v>56</c:v>
                </c:pt>
              </c:numCache>
            </c:numRef>
          </c:val>
          <c:extLst>
            <c:ext xmlns:c16="http://schemas.microsoft.com/office/drawing/2014/chart" uri="{C3380CC4-5D6E-409C-BE32-E72D297353CC}">
              <c16:uniqueId val="{00000000-4BF1-460A-BA88-3C382FA415EE}"/>
            </c:ext>
          </c:extLst>
        </c:ser>
        <c:dLbls>
          <c:dLblPos val="outEnd"/>
          <c:showLegendKey val="0"/>
          <c:showVal val="1"/>
          <c:showCatName val="0"/>
          <c:showSerName val="0"/>
          <c:showPercent val="0"/>
          <c:showBubbleSize val="0"/>
        </c:dLbls>
        <c:gapWidth val="219"/>
        <c:overlap val="-27"/>
        <c:axId val="1144141648"/>
        <c:axId val="1142979952"/>
      </c:barChart>
      <c:catAx>
        <c:axId val="11441416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Capacity kg / cycle</a:t>
                </a:r>
              </a:p>
            </c:rich>
          </c:tx>
          <c:layout>
            <c:manualLayout>
              <c:xMode val="edge"/>
              <c:yMode val="edge"/>
              <c:x val="8.8888888888886996E-4"/>
              <c:y val="0.6328575080841594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2979952"/>
        <c:crosses val="autoZero"/>
        <c:auto val="1"/>
        <c:lblAlgn val="ctr"/>
        <c:lblOffset val="100"/>
        <c:noMultiLvlLbl val="0"/>
      </c:catAx>
      <c:valAx>
        <c:axId val="11429799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4414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B5C57A-F0B0-4B30-AB3A-DB7F48E4F66D}" type="doc">
      <dgm:prSet loTypeId="urn:microsoft.com/office/officeart/2005/8/layout/chevron1" loCatId="process" qsTypeId="urn:microsoft.com/office/officeart/2005/8/quickstyle/simple1" qsCatId="simple" csTypeId="urn:microsoft.com/office/officeart/2005/8/colors/accent1_2" csCatId="accent1" phldr="1"/>
      <dgm:spPr/>
    </dgm:pt>
    <dgm:pt modelId="{DCDE363D-DC3E-43B1-8EDE-F4367926943F}">
      <dgm:prSet/>
      <dgm:spPr>
        <a:solidFill>
          <a:schemeClr val="bg2">
            <a:lumMod val="75000"/>
          </a:schemeClr>
        </a:solidFill>
      </dgm:spPr>
      <dgm:t>
        <a:bodyPr/>
        <a:lstStyle/>
        <a:p>
          <a:r>
            <a:rPr lang="en-US" dirty="0">
              <a:solidFill>
                <a:schemeClr val="bg1"/>
              </a:solidFill>
            </a:rPr>
            <a:t>Segregation</a:t>
          </a:r>
        </a:p>
      </dgm:t>
    </dgm:pt>
    <dgm:pt modelId="{E3BC35A4-57B8-484E-BDB7-9BAEBD8A9B63}" type="parTrans" cxnId="{FEE274DB-8A71-4683-B77C-D2B2F9CCDAA9}">
      <dgm:prSet/>
      <dgm:spPr/>
      <dgm:t>
        <a:bodyPr/>
        <a:lstStyle/>
        <a:p>
          <a:endParaRPr lang="en-US"/>
        </a:p>
      </dgm:t>
    </dgm:pt>
    <dgm:pt modelId="{9355D6DB-7807-4A8A-B477-3C6E88217BF5}" type="sibTrans" cxnId="{FEE274DB-8A71-4683-B77C-D2B2F9CCDAA9}">
      <dgm:prSet/>
      <dgm:spPr/>
      <dgm:t>
        <a:bodyPr/>
        <a:lstStyle/>
        <a:p>
          <a:endParaRPr lang="en-US"/>
        </a:p>
      </dgm:t>
    </dgm:pt>
    <dgm:pt modelId="{661C048F-4251-4D35-B6B8-7E42BBC7C588}">
      <dgm:prSet/>
      <dgm:spPr>
        <a:solidFill>
          <a:schemeClr val="bg2">
            <a:lumMod val="75000"/>
          </a:schemeClr>
        </a:solidFill>
      </dgm:spPr>
      <dgm:t>
        <a:bodyPr/>
        <a:lstStyle/>
        <a:p>
          <a:r>
            <a:rPr lang="en-US" dirty="0">
              <a:solidFill>
                <a:schemeClr val="bg1"/>
              </a:solidFill>
            </a:rPr>
            <a:t>Collection</a:t>
          </a:r>
        </a:p>
      </dgm:t>
    </dgm:pt>
    <dgm:pt modelId="{4516032C-48C6-45BC-906F-1A70CDECFC67}" type="parTrans" cxnId="{982CA916-9CCC-4EC0-8071-5EFD533740A8}">
      <dgm:prSet/>
      <dgm:spPr/>
      <dgm:t>
        <a:bodyPr/>
        <a:lstStyle/>
        <a:p>
          <a:endParaRPr lang="en-US"/>
        </a:p>
      </dgm:t>
    </dgm:pt>
    <dgm:pt modelId="{9B281298-CD60-423D-A2FB-ECFB2F7EE2D1}" type="sibTrans" cxnId="{982CA916-9CCC-4EC0-8071-5EFD533740A8}">
      <dgm:prSet/>
      <dgm:spPr/>
      <dgm:t>
        <a:bodyPr/>
        <a:lstStyle/>
        <a:p>
          <a:endParaRPr lang="en-US"/>
        </a:p>
      </dgm:t>
    </dgm:pt>
    <dgm:pt modelId="{067A466F-72F5-4C9A-B0CB-051CF1BBDED6}">
      <dgm:prSet phldrT="[Text]"/>
      <dgm:spPr>
        <a:solidFill>
          <a:schemeClr val="bg2">
            <a:lumMod val="75000"/>
          </a:schemeClr>
        </a:solidFill>
      </dgm:spPr>
      <dgm:t>
        <a:bodyPr/>
        <a:lstStyle/>
        <a:p>
          <a:r>
            <a:rPr lang="en-US" dirty="0">
              <a:solidFill>
                <a:schemeClr val="bg1"/>
              </a:solidFill>
            </a:rPr>
            <a:t>Transport</a:t>
          </a:r>
        </a:p>
      </dgm:t>
    </dgm:pt>
    <dgm:pt modelId="{D1DDEBC7-2A4B-4F47-A4A4-EE0A7A2FBB5F}" type="parTrans" cxnId="{B5B2F14C-01A3-4BE9-B9EF-75137BA09247}">
      <dgm:prSet/>
      <dgm:spPr/>
      <dgm:t>
        <a:bodyPr/>
        <a:lstStyle/>
        <a:p>
          <a:endParaRPr lang="en-US"/>
        </a:p>
      </dgm:t>
    </dgm:pt>
    <dgm:pt modelId="{6BE1BB1F-307A-43FF-8BE7-6E5AFC1FCF1C}" type="sibTrans" cxnId="{B5B2F14C-01A3-4BE9-B9EF-75137BA09247}">
      <dgm:prSet/>
      <dgm:spPr/>
      <dgm:t>
        <a:bodyPr/>
        <a:lstStyle/>
        <a:p>
          <a:endParaRPr lang="en-US"/>
        </a:p>
      </dgm:t>
    </dgm:pt>
    <dgm:pt modelId="{289C2035-129D-4326-8F19-692A227857A5}">
      <dgm:prSet phldrT="[Text]"/>
      <dgm:spPr>
        <a:solidFill>
          <a:schemeClr val="accent6">
            <a:lumMod val="75000"/>
          </a:schemeClr>
        </a:solidFill>
      </dgm:spPr>
      <dgm:t>
        <a:bodyPr/>
        <a:lstStyle/>
        <a:p>
          <a:r>
            <a:rPr lang="en-US" dirty="0">
              <a:solidFill>
                <a:schemeClr val="bg1"/>
              </a:solidFill>
            </a:rPr>
            <a:t>Storage</a:t>
          </a:r>
        </a:p>
      </dgm:t>
    </dgm:pt>
    <dgm:pt modelId="{973A7367-7AED-4532-9A66-D4B3194EDBF0}" type="parTrans" cxnId="{716F612E-9662-43D6-B9C2-42E990AA0837}">
      <dgm:prSet/>
      <dgm:spPr/>
      <dgm:t>
        <a:bodyPr/>
        <a:lstStyle/>
        <a:p>
          <a:endParaRPr lang="en-US"/>
        </a:p>
      </dgm:t>
    </dgm:pt>
    <dgm:pt modelId="{94EA1E6B-891E-4F51-8895-FDD73DF886F0}" type="sibTrans" cxnId="{716F612E-9662-43D6-B9C2-42E990AA0837}">
      <dgm:prSet/>
      <dgm:spPr/>
      <dgm:t>
        <a:bodyPr/>
        <a:lstStyle/>
        <a:p>
          <a:endParaRPr lang="en-US"/>
        </a:p>
      </dgm:t>
    </dgm:pt>
    <dgm:pt modelId="{CAFDCC74-F2E8-4A65-AAB8-6673502293FF}">
      <dgm:prSet phldrT="[Text]"/>
      <dgm:spPr>
        <a:solidFill>
          <a:schemeClr val="tx2"/>
        </a:solidFill>
      </dgm:spPr>
      <dgm:t>
        <a:bodyPr/>
        <a:lstStyle/>
        <a:p>
          <a:r>
            <a:rPr lang="en-US" dirty="0">
              <a:solidFill>
                <a:schemeClr val="bg1"/>
              </a:solidFill>
            </a:rPr>
            <a:t>Treatment</a:t>
          </a:r>
        </a:p>
      </dgm:t>
    </dgm:pt>
    <dgm:pt modelId="{2E2B43B2-8D09-4277-B725-5A78F3DC9782}" type="parTrans" cxnId="{F5AEA12B-CEFA-4C79-BD96-F1A729B1749E}">
      <dgm:prSet/>
      <dgm:spPr/>
      <dgm:t>
        <a:bodyPr/>
        <a:lstStyle/>
        <a:p>
          <a:endParaRPr lang="en-US"/>
        </a:p>
      </dgm:t>
    </dgm:pt>
    <dgm:pt modelId="{69A395E3-BC93-4A87-B9F5-ED755B415933}" type="sibTrans" cxnId="{F5AEA12B-CEFA-4C79-BD96-F1A729B1749E}">
      <dgm:prSet/>
      <dgm:spPr/>
      <dgm:t>
        <a:bodyPr/>
        <a:lstStyle/>
        <a:p>
          <a:endParaRPr lang="en-US"/>
        </a:p>
      </dgm:t>
    </dgm:pt>
    <dgm:pt modelId="{F81D414C-7D4F-4C3F-9A28-AF211AFB2479}">
      <dgm:prSet phldrT="[Text]"/>
      <dgm:spPr>
        <a:solidFill>
          <a:schemeClr val="bg2">
            <a:lumMod val="75000"/>
          </a:schemeClr>
        </a:solidFill>
      </dgm:spPr>
      <dgm:t>
        <a:bodyPr/>
        <a:lstStyle/>
        <a:p>
          <a:r>
            <a:rPr lang="en-US" dirty="0">
              <a:solidFill>
                <a:schemeClr val="bg1"/>
              </a:solidFill>
            </a:rPr>
            <a:t>Final disposal</a:t>
          </a:r>
        </a:p>
      </dgm:t>
    </dgm:pt>
    <dgm:pt modelId="{4F4AC456-C56A-4F35-B8C5-A858909A2D31}" type="parTrans" cxnId="{B66F962D-72D2-42BD-8713-6E7CABB5962D}">
      <dgm:prSet/>
      <dgm:spPr/>
      <dgm:t>
        <a:bodyPr/>
        <a:lstStyle/>
        <a:p>
          <a:endParaRPr lang="en-US"/>
        </a:p>
      </dgm:t>
    </dgm:pt>
    <dgm:pt modelId="{64E18892-9A89-4901-8BD7-E2B6BBED5C51}" type="sibTrans" cxnId="{B66F962D-72D2-42BD-8713-6E7CABB5962D}">
      <dgm:prSet/>
      <dgm:spPr/>
      <dgm:t>
        <a:bodyPr/>
        <a:lstStyle/>
        <a:p>
          <a:endParaRPr lang="en-US"/>
        </a:p>
      </dgm:t>
    </dgm:pt>
    <dgm:pt modelId="{75EFFA3D-5E44-4C52-8346-99A4929A218B}">
      <dgm:prSet phldrT="[Text]"/>
      <dgm:spPr>
        <a:solidFill>
          <a:schemeClr val="bg2">
            <a:lumMod val="75000"/>
          </a:schemeClr>
        </a:solidFill>
      </dgm:spPr>
      <dgm:t>
        <a:bodyPr/>
        <a:lstStyle/>
        <a:p>
          <a:r>
            <a:rPr lang="en-US"/>
            <a:t>Minimization</a:t>
          </a:r>
          <a:endParaRPr lang="en-US" dirty="0">
            <a:solidFill>
              <a:schemeClr val="bg1"/>
            </a:solidFill>
          </a:endParaRPr>
        </a:p>
      </dgm:t>
    </dgm:pt>
    <dgm:pt modelId="{9F9A5383-6CAF-4C0D-BCA6-0A3B03444E39}" type="parTrans" cxnId="{E30B3928-63F7-450A-A4FE-64F760DF660D}">
      <dgm:prSet/>
      <dgm:spPr/>
      <dgm:t>
        <a:bodyPr/>
        <a:lstStyle/>
        <a:p>
          <a:endParaRPr lang="en-US"/>
        </a:p>
      </dgm:t>
    </dgm:pt>
    <dgm:pt modelId="{00CDCACA-B759-4817-9937-5C67BF5D8367}" type="sibTrans" cxnId="{E30B3928-63F7-450A-A4FE-64F760DF660D}">
      <dgm:prSet/>
      <dgm:spPr/>
      <dgm:t>
        <a:bodyPr/>
        <a:lstStyle/>
        <a:p>
          <a:endParaRPr lang="en-US"/>
        </a:p>
      </dgm:t>
    </dgm:pt>
    <dgm:pt modelId="{95153F76-878B-4273-B8BE-0C8F529B1CF9}" type="pres">
      <dgm:prSet presAssocID="{8AB5C57A-F0B0-4B30-AB3A-DB7F48E4F66D}" presName="Name0" presStyleCnt="0">
        <dgm:presLayoutVars>
          <dgm:dir/>
          <dgm:animLvl val="lvl"/>
          <dgm:resizeHandles val="exact"/>
        </dgm:presLayoutVars>
      </dgm:prSet>
      <dgm:spPr/>
    </dgm:pt>
    <dgm:pt modelId="{BD94C798-CE17-4749-A0F0-C9C492B4FD35}" type="pres">
      <dgm:prSet presAssocID="{75EFFA3D-5E44-4C52-8346-99A4929A218B}" presName="parTxOnly" presStyleLbl="node1" presStyleIdx="0" presStyleCnt="7">
        <dgm:presLayoutVars>
          <dgm:chMax val="0"/>
          <dgm:chPref val="0"/>
          <dgm:bulletEnabled val="1"/>
        </dgm:presLayoutVars>
      </dgm:prSet>
      <dgm:spPr/>
    </dgm:pt>
    <dgm:pt modelId="{43DA3D4A-A73B-4E38-9E7E-8F4BBC0C7D2D}" type="pres">
      <dgm:prSet presAssocID="{00CDCACA-B759-4817-9937-5C67BF5D8367}" presName="parTxOnlySpace" presStyleCnt="0"/>
      <dgm:spPr/>
    </dgm:pt>
    <dgm:pt modelId="{1F02682A-2D02-498D-B70E-0A24BD59A4F4}" type="pres">
      <dgm:prSet presAssocID="{DCDE363D-DC3E-43B1-8EDE-F4367926943F}" presName="parTxOnly" presStyleLbl="node1" presStyleIdx="1" presStyleCnt="7">
        <dgm:presLayoutVars>
          <dgm:chMax val="0"/>
          <dgm:chPref val="0"/>
          <dgm:bulletEnabled val="1"/>
        </dgm:presLayoutVars>
      </dgm:prSet>
      <dgm:spPr/>
    </dgm:pt>
    <dgm:pt modelId="{44C7BCC9-A334-4CFD-B2C5-E201AE32ADC8}" type="pres">
      <dgm:prSet presAssocID="{9355D6DB-7807-4A8A-B477-3C6E88217BF5}" presName="parTxOnlySpace" presStyleCnt="0"/>
      <dgm:spPr/>
    </dgm:pt>
    <dgm:pt modelId="{5C90F1BC-F6AB-4672-9EAA-6BDE7393BDC8}" type="pres">
      <dgm:prSet presAssocID="{661C048F-4251-4D35-B6B8-7E42BBC7C588}" presName="parTxOnly" presStyleLbl="node1" presStyleIdx="2" presStyleCnt="7">
        <dgm:presLayoutVars>
          <dgm:chMax val="0"/>
          <dgm:chPref val="0"/>
          <dgm:bulletEnabled val="1"/>
        </dgm:presLayoutVars>
      </dgm:prSet>
      <dgm:spPr/>
    </dgm:pt>
    <dgm:pt modelId="{566978FA-7365-4107-B48A-A14F8900681B}" type="pres">
      <dgm:prSet presAssocID="{9B281298-CD60-423D-A2FB-ECFB2F7EE2D1}" presName="parTxOnlySpace" presStyleCnt="0"/>
      <dgm:spPr/>
    </dgm:pt>
    <dgm:pt modelId="{175E6E3F-6599-4401-9C67-F1A667504131}" type="pres">
      <dgm:prSet presAssocID="{067A466F-72F5-4C9A-B0CB-051CF1BBDED6}" presName="parTxOnly" presStyleLbl="node1" presStyleIdx="3" presStyleCnt="7">
        <dgm:presLayoutVars>
          <dgm:chMax val="0"/>
          <dgm:chPref val="0"/>
          <dgm:bulletEnabled val="1"/>
        </dgm:presLayoutVars>
      </dgm:prSet>
      <dgm:spPr/>
    </dgm:pt>
    <dgm:pt modelId="{67DF181E-00DA-4965-9F31-ECD60D2A8510}" type="pres">
      <dgm:prSet presAssocID="{6BE1BB1F-307A-43FF-8BE7-6E5AFC1FCF1C}" presName="parTxOnlySpace" presStyleCnt="0"/>
      <dgm:spPr/>
    </dgm:pt>
    <dgm:pt modelId="{AD64AE15-DC01-4A7B-AC1E-C696B2C45471}" type="pres">
      <dgm:prSet presAssocID="{289C2035-129D-4326-8F19-692A227857A5}" presName="parTxOnly" presStyleLbl="node1" presStyleIdx="4" presStyleCnt="7">
        <dgm:presLayoutVars>
          <dgm:chMax val="0"/>
          <dgm:chPref val="0"/>
          <dgm:bulletEnabled val="1"/>
        </dgm:presLayoutVars>
      </dgm:prSet>
      <dgm:spPr/>
    </dgm:pt>
    <dgm:pt modelId="{5E72BD5B-2744-46D0-9F03-D57E2A70EDF3}" type="pres">
      <dgm:prSet presAssocID="{94EA1E6B-891E-4F51-8895-FDD73DF886F0}" presName="parTxOnlySpace" presStyleCnt="0"/>
      <dgm:spPr/>
    </dgm:pt>
    <dgm:pt modelId="{6432EEB1-4496-4EA4-89AE-ACBCFDD584F8}" type="pres">
      <dgm:prSet presAssocID="{CAFDCC74-F2E8-4A65-AAB8-6673502293FF}" presName="parTxOnly" presStyleLbl="node1" presStyleIdx="5" presStyleCnt="7">
        <dgm:presLayoutVars>
          <dgm:chMax val="0"/>
          <dgm:chPref val="0"/>
          <dgm:bulletEnabled val="1"/>
        </dgm:presLayoutVars>
      </dgm:prSet>
      <dgm:spPr/>
    </dgm:pt>
    <dgm:pt modelId="{8BAAB34F-86E8-422C-97E7-4B8AE1B59904}" type="pres">
      <dgm:prSet presAssocID="{69A395E3-BC93-4A87-B9F5-ED755B415933}" presName="parTxOnlySpace" presStyleCnt="0"/>
      <dgm:spPr/>
    </dgm:pt>
    <dgm:pt modelId="{AC9D2CED-4EF9-401B-8F06-DB49F61FE82A}" type="pres">
      <dgm:prSet presAssocID="{F81D414C-7D4F-4C3F-9A28-AF211AFB2479}" presName="parTxOnly" presStyleLbl="node1" presStyleIdx="6" presStyleCnt="7">
        <dgm:presLayoutVars>
          <dgm:chMax val="0"/>
          <dgm:chPref val="0"/>
          <dgm:bulletEnabled val="1"/>
        </dgm:presLayoutVars>
      </dgm:prSet>
      <dgm:spPr/>
    </dgm:pt>
  </dgm:ptLst>
  <dgm:cxnLst>
    <dgm:cxn modelId="{F8406715-7B04-4D99-8ECD-77B4423C7A27}" type="presOf" srcId="{CAFDCC74-F2E8-4A65-AAB8-6673502293FF}" destId="{6432EEB1-4496-4EA4-89AE-ACBCFDD584F8}" srcOrd="0" destOrd="0" presId="urn:microsoft.com/office/officeart/2005/8/layout/chevron1"/>
    <dgm:cxn modelId="{982CA916-9CCC-4EC0-8071-5EFD533740A8}" srcId="{8AB5C57A-F0B0-4B30-AB3A-DB7F48E4F66D}" destId="{661C048F-4251-4D35-B6B8-7E42BBC7C588}" srcOrd="2" destOrd="0" parTransId="{4516032C-48C6-45BC-906F-1A70CDECFC67}" sibTransId="{9B281298-CD60-423D-A2FB-ECFB2F7EE2D1}"/>
    <dgm:cxn modelId="{C2683A1E-5A87-4C4D-A583-765D0906ADF5}" type="presOf" srcId="{661C048F-4251-4D35-B6B8-7E42BBC7C588}" destId="{5C90F1BC-F6AB-4672-9EAA-6BDE7393BDC8}" srcOrd="0" destOrd="0" presId="urn:microsoft.com/office/officeart/2005/8/layout/chevron1"/>
    <dgm:cxn modelId="{E30B3928-63F7-450A-A4FE-64F760DF660D}" srcId="{8AB5C57A-F0B0-4B30-AB3A-DB7F48E4F66D}" destId="{75EFFA3D-5E44-4C52-8346-99A4929A218B}" srcOrd="0" destOrd="0" parTransId="{9F9A5383-6CAF-4C0D-BCA6-0A3B03444E39}" sibTransId="{00CDCACA-B759-4817-9937-5C67BF5D8367}"/>
    <dgm:cxn modelId="{F5AEA12B-CEFA-4C79-BD96-F1A729B1749E}" srcId="{8AB5C57A-F0B0-4B30-AB3A-DB7F48E4F66D}" destId="{CAFDCC74-F2E8-4A65-AAB8-6673502293FF}" srcOrd="5" destOrd="0" parTransId="{2E2B43B2-8D09-4277-B725-5A78F3DC9782}" sibTransId="{69A395E3-BC93-4A87-B9F5-ED755B415933}"/>
    <dgm:cxn modelId="{B66F962D-72D2-42BD-8713-6E7CABB5962D}" srcId="{8AB5C57A-F0B0-4B30-AB3A-DB7F48E4F66D}" destId="{F81D414C-7D4F-4C3F-9A28-AF211AFB2479}" srcOrd="6" destOrd="0" parTransId="{4F4AC456-C56A-4F35-B8C5-A858909A2D31}" sibTransId="{64E18892-9A89-4901-8BD7-E2B6BBED5C51}"/>
    <dgm:cxn modelId="{716F612E-9662-43D6-B9C2-42E990AA0837}" srcId="{8AB5C57A-F0B0-4B30-AB3A-DB7F48E4F66D}" destId="{289C2035-129D-4326-8F19-692A227857A5}" srcOrd="4" destOrd="0" parTransId="{973A7367-7AED-4532-9A66-D4B3194EDBF0}" sibTransId="{94EA1E6B-891E-4F51-8895-FDD73DF886F0}"/>
    <dgm:cxn modelId="{B683D146-E4F6-4EA0-A1E6-AC1E767CE715}" type="presOf" srcId="{DCDE363D-DC3E-43B1-8EDE-F4367926943F}" destId="{1F02682A-2D02-498D-B70E-0A24BD59A4F4}" srcOrd="0" destOrd="0" presId="urn:microsoft.com/office/officeart/2005/8/layout/chevron1"/>
    <dgm:cxn modelId="{23D3C247-F9B0-40E4-A347-4A6B8CB63462}" type="presOf" srcId="{289C2035-129D-4326-8F19-692A227857A5}" destId="{AD64AE15-DC01-4A7B-AC1E-C696B2C45471}" srcOrd="0" destOrd="0" presId="urn:microsoft.com/office/officeart/2005/8/layout/chevron1"/>
    <dgm:cxn modelId="{B5B2F14C-01A3-4BE9-B9EF-75137BA09247}" srcId="{8AB5C57A-F0B0-4B30-AB3A-DB7F48E4F66D}" destId="{067A466F-72F5-4C9A-B0CB-051CF1BBDED6}" srcOrd="3" destOrd="0" parTransId="{D1DDEBC7-2A4B-4F47-A4A4-EE0A7A2FBB5F}" sibTransId="{6BE1BB1F-307A-43FF-8BE7-6E5AFC1FCF1C}"/>
    <dgm:cxn modelId="{D660C07C-92D4-46E5-A8A2-75CD1273697F}" type="presOf" srcId="{75EFFA3D-5E44-4C52-8346-99A4929A218B}" destId="{BD94C798-CE17-4749-A0F0-C9C492B4FD35}" srcOrd="0" destOrd="0" presId="urn:microsoft.com/office/officeart/2005/8/layout/chevron1"/>
    <dgm:cxn modelId="{65290BCC-198C-47DA-A5F1-755B752791F5}" type="presOf" srcId="{F81D414C-7D4F-4C3F-9A28-AF211AFB2479}" destId="{AC9D2CED-4EF9-401B-8F06-DB49F61FE82A}" srcOrd="0" destOrd="0" presId="urn:microsoft.com/office/officeart/2005/8/layout/chevron1"/>
    <dgm:cxn modelId="{FEE274DB-8A71-4683-B77C-D2B2F9CCDAA9}" srcId="{8AB5C57A-F0B0-4B30-AB3A-DB7F48E4F66D}" destId="{DCDE363D-DC3E-43B1-8EDE-F4367926943F}" srcOrd="1" destOrd="0" parTransId="{E3BC35A4-57B8-484E-BDB7-9BAEBD8A9B63}" sibTransId="{9355D6DB-7807-4A8A-B477-3C6E88217BF5}"/>
    <dgm:cxn modelId="{1D5E0DE4-5852-4BD1-BAE6-1FD57DB786ED}" type="presOf" srcId="{8AB5C57A-F0B0-4B30-AB3A-DB7F48E4F66D}" destId="{95153F76-878B-4273-B8BE-0C8F529B1CF9}" srcOrd="0" destOrd="0" presId="urn:microsoft.com/office/officeart/2005/8/layout/chevron1"/>
    <dgm:cxn modelId="{F755ADFD-9352-4C50-BFC5-9A82615FD81B}" type="presOf" srcId="{067A466F-72F5-4C9A-B0CB-051CF1BBDED6}" destId="{175E6E3F-6599-4401-9C67-F1A667504131}" srcOrd="0" destOrd="0" presId="urn:microsoft.com/office/officeart/2005/8/layout/chevron1"/>
    <dgm:cxn modelId="{78C4DAE1-365F-4DF8-91E9-618FF1709223}" type="presParOf" srcId="{95153F76-878B-4273-B8BE-0C8F529B1CF9}" destId="{BD94C798-CE17-4749-A0F0-C9C492B4FD35}" srcOrd="0" destOrd="0" presId="urn:microsoft.com/office/officeart/2005/8/layout/chevron1"/>
    <dgm:cxn modelId="{DDADCB27-EE9C-48BC-B4E8-0A3D5DE44640}" type="presParOf" srcId="{95153F76-878B-4273-B8BE-0C8F529B1CF9}" destId="{43DA3D4A-A73B-4E38-9E7E-8F4BBC0C7D2D}" srcOrd="1" destOrd="0" presId="urn:microsoft.com/office/officeart/2005/8/layout/chevron1"/>
    <dgm:cxn modelId="{F9A5AAED-DF4E-4C00-85EA-120AE4E5467E}" type="presParOf" srcId="{95153F76-878B-4273-B8BE-0C8F529B1CF9}" destId="{1F02682A-2D02-498D-B70E-0A24BD59A4F4}" srcOrd="2" destOrd="0" presId="urn:microsoft.com/office/officeart/2005/8/layout/chevron1"/>
    <dgm:cxn modelId="{3D13E497-00A0-4DDA-A3E9-399F8DF52EDD}" type="presParOf" srcId="{95153F76-878B-4273-B8BE-0C8F529B1CF9}" destId="{44C7BCC9-A334-4CFD-B2C5-E201AE32ADC8}" srcOrd="3" destOrd="0" presId="urn:microsoft.com/office/officeart/2005/8/layout/chevron1"/>
    <dgm:cxn modelId="{7F650240-09B6-4FF4-881D-50298CB0CC52}" type="presParOf" srcId="{95153F76-878B-4273-B8BE-0C8F529B1CF9}" destId="{5C90F1BC-F6AB-4672-9EAA-6BDE7393BDC8}" srcOrd="4" destOrd="0" presId="urn:microsoft.com/office/officeart/2005/8/layout/chevron1"/>
    <dgm:cxn modelId="{61590FE3-1C92-4E56-8115-64969F4D35F4}" type="presParOf" srcId="{95153F76-878B-4273-B8BE-0C8F529B1CF9}" destId="{566978FA-7365-4107-B48A-A14F8900681B}" srcOrd="5" destOrd="0" presId="urn:microsoft.com/office/officeart/2005/8/layout/chevron1"/>
    <dgm:cxn modelId="{7F2CD0D9-AF0F-4362-BEB7-7059FCEEDBC5}" type="presParOf" srcId="{95153F76-878B-4273-B8BE-0C8F529B1CF9}" destId="{175E6E3F-6599-4401-9C67-F1A667504131}" srcOrd="6" destOrd="0" presId="urn:microsoft.com/office/officeart/2005/8/layout/chevron1"/>
    <dgm:cxn modelId="{AAB526D1-10F6-4F35-8412-AFDE71EFC65D}" type="presParOf" srcId="{95153F76-878B-4273-B8BE-0C8F529B1CF9}" destId="{67DF181E-00DA-4965-9F31-ECD60D2A8510}" srcOrd="7" destOrd="0" presId="urn:microsoft.com/office/officeart/2005/8/layout/chevron1"/>
    <dgm:cxn modelId="{CB1CE126-1480-499A-B654-F7859D62B404}" type="presParOf" srcId="{95153F76-878B-4273-B8BE-0C8F529B1CF9}" destId="{AD64AE15-DC01-4A7B-AC1E-C696B2C45471}" srcOrd="8" destOrd="0" presId="urn:microsoft.com/office/officeart/2005/8/layout/chevron1"/>
    <dgm:cxn modelId="{21B41B62-C5AD-4BD3-94C4-9786FFF0B4F5}" type="presParOf" srcId="{95153F76-878B-4273-B8BE-0C8F529B1CF9}" destId="{5E72BD5B-2744-46D0-9F03-D57E2A70EDF3}" srcOrd="9" destOrd="0" presId="urn:microsoft.com/office/officeart/2005/8/layout/chevron1"/>
    <dgm:cxn modelId="{6108F3A7-4E1A-4AB8-ADFA-426B419585D6}" type="presParOf" srcId="{95153F76-878B-4273-B8BE-0C8F529B1CF9}" destId="{6432EEB1-4496-4EA4-89AE-ACBCFDD584F8}" srcOrd="10" destOrd="0" presId="urn:microsoft.com/office/officeart/2005/8/layout/chevron1"/>
    <dgm:cxn modelId="{52627455-75A9-421C-AE3E-952A1E8A645D}" type="presParOf" srcId="{95153F76-878B-4273-B8BE-0C8F529B1CF9}" destId="{8BAAB34F-86E8-422C-97E7-4B8AE1B59904}" srcOrd="11" destOrd="0" presId="urn:microsoft.com/office/officeart/2005/8/layout/chevron1"/>
    <dgm:cxn modelId="{74C55A22-7AB7-4AA5-8938-7FD2B1552852}" type="presParOf" srcId="{95153F76-878B-4273-B8BE-0C8F529B1CF9}" destId="{AC9D2CED-4EF9-401B-8F06-DB49F61FE82A}" srcOrd="12" destOrd="0" presId="urn:microsoft.com/office/officeart/2005/8/layout/chevro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4C798-CE17-4749-A0F0-C9C492B4FD35}">
      <dsp:nvSpPr>
        <dsp:cNvPr id="0" name=""/>
        <dsp:cNvSpPr/>
      </dsp:nvSpPr>
      <dsp:spPr>
        <a:xfrm>
          <a:off x="0" y="259357"/>
          <a:ext cx="1755179" cy="702071"/>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a:t>Minimization</a:t>
          </a:r>
          <a:endParaRPr lang="en-US" sz="1300" kern="1200" dirty="0">
            <a:solidFill>
              <a:schemeClr val="bg1"/>
            </a:solidFill>
          </a:endParaRPr>
        </a:p>
      </dsp:txBody>
      <dsp:txXfrm>
        <a:off x="351036" y="259357"/>
        <a:ext cx="1053108" cy="702071"/>
      </dsp:txXfrm>
    </dsp:sp>
    <dsp:sp modelId="{1F02682A-2D02-498D-B70E-0A24BD59A4F4}">
      <dsp:nvSpPr>
        <dsp:cNvPr id="0" name=""/>
        <dsp:cNvSpPr/>
      </dsp:nvSpPr>
      <dsp:spPr>
        <a:xfrm>
          <a:off x="1579661" y="259357"/>
          <a:ext cx="1755179" cy="702071"/>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Segregation</a:t>
          </a:r>
        </a:p>
      </dsp:txBody>
      <dsp:txXfrm>
        <a:off x="1930697" y="259357"/>
        <a:ext cx="1053108" cy="702071"/>
      </dsp:txXfrm>
    </dsp:sp>
    <dsp:sp modelId="{5C90F1BC-F6AB-4672-9EAA-6BDE7393BDC8}">
      <dsp:nvSpPr>
        <dsp:cNvPr id="0" name=""/>
        <dsp:cNvSpPr/>
      </dsp:nvSpPr>
      <dsp:spPr>
        <a:xfrm>
          <a:off x="3159323" y="259357"/>
          <a:ext cx="1755179" cy="702071"/>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Collection</a:t>
          </a:r>
        </a:p>
      </dsp:txBody>
      <dsp:txXfrm>
        <a:off x="3510359" y="259357"/>
        <a:ext cx="1053108" cy="702071"/>
      </dsp:txXfrm>
    </dsp:sp>
    <dsp:sp modelId="{175E6E3F-6599-4401-9C67-F1A667504131}">
      <dsp:nvSpPr>
        <dsp:cNvPr id="0" name=""/>
        <dsp:cNvSpPr/>
      </dsp:nvSpPr>
      <dsp:spPr>
        <a:xfrm>
          <a:off x="4738985" y="259357"/>
          <a:ext cx="1755179" cy="702071"/>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Transport</a:t>
          </a:r>
        </a:p>
      </dsp:txBody>
      <dsp:txXfrm>
        <a:off x="5090021" y="259357"/>
        <a:ext cx="1053108" cy="702071"/>
      </dsp:txXfrm>
    </dsp:sp>
    <dsp:sp modelId="{AD64AE15-DC01-4A7B-AC1E-C696B2C45471}">
      <dsp:nvSpPr>
        <dsp:cNvPr id="0" name=""/>
        <dsp:cNvSpPr/>
      </dsp:nvSpPr>
      <dsp:spPr>
        <a:xfrm>
          <a:off x="6318646" y="259357"/>
          <a:ext cx="1755179" cy="702071"/>
        </a:xfrm>
        <a:prstGeom prst="chevron">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Storage</a:t>
          </a:r>
        </a:p>
      </dsp:txBody>
      <dsp:txXfrm>
        <a:off x="6669682" y="259357"/>
        <a:ext cx="1053108" cy="702071"/>
      </dsp:txXfrm>
    </dsp:sp>
    <dsp:sp modelId="{6432EEB1-4496-4EA4-89AE-ACBCFDD584F8}">
      <dsp:nvSpPr>
        <dsp:cNvPr id="0" name=""/>
        <dsp:cNvSpPr/>
      </dsp:nvSpPr>
      <dsp:spPr>
        <a:xfrm>
          <a:off x="7898308" y="259357"/>
          <a:ext cx="1755179" cy="702071"/>
        </a:xfrm>
        <a:prstGeom prst="chevron">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Treatment</a:t>
          </a:r>
        </a:p>
      </dsp:txBody>
      <dsp:txXfrm>
        <a:off x="8249344" y="259357"/>
        <a:ext cx="1053108" cy="702071"/>
      </dsp:txXfrm>
    </dsp:sp>
    <dsp:sp modelId="{AC9D2CED-4EF9-401B-8F06-DB49F61FE82A}">
      <dsp:nvSpPr>
        <dsp:cNvPr id="0" name=""/>
        <dsp:cNvSpPr/>
      </dsp:nvSpPr>
      <dsp:spPr>
        <a:xfrm>
          <a:off x="9477970" y="259357"/>
          <a:ext cx="1755179" cy="702071"/>
        </a:xfrm>
        <a:prstGeom prst="chevron">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bg1"/>
              </a:solidFill>
            </a:rPr>
            <a:t>Final disposal</a:t>
          </a:r>
        </a:p>
      </dsp:txBody>
      <dsp:txXfrm>
        <a:off x="9829006" y="259357"/>
        <a:ext cx="1053108" cy="70207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7E8843-A7C4-432A-9F08-16396B59A19A}" type="datetimeFigureOut">
              <a:rPr lang="en-US" smtClean="0"/>
              <a:t>12/5/23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CDB66-C0F6-45B6-BFF5-4575694EFB28}" type="datetimeFigureOut">
              <a:rPr lang="en-US" smtClean="0"/>
              <a:t>12/5/23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42950" lvl="1" indent="-285750">
              <a:lnSpc>
                <a:spcPct val="107000"/>
              </a:lnSpc>
              <a:buFont typeface="Courier New" panose="02070309020205020404" pitchFamily="49" charset="0"/>
              <a:buChar char="o"/>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907DFC79-30DA-484F-85C8-36E3971802A1}" type="slidenum">
              <a:rPr lang="en-US" smtClean="0"/>
              <a:t>2</a:t>
            </a:fld>
            <a:endParaRPr lang="en-US"/>
          </a:p>
        </p:txBody>
      </p:sp>
    </p:spTree>
    <p:extLst>
      <p:ext uri="{BB962C8B-B14F-4D97-AF65-F5344CB8AC3E}">
        <p14:creationId xmlns:p14="http://schemas.microsoft.com/office/powerpoint/2010/main" val="305883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323" name="Google Shape;323;p3: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346" name="Google Shape;34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383" name="Google Shape;383;p5: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6: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440" name="Google Shape;440;p6: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7: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502" name="Google Shape;5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8: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509" name="Google Shape;509;p8: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9: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523" name="Google Shape;523;p9: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0: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547" name="Google Shape;547;p10: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11: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564" name="Google Shape;564;p11: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3: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575" name="Google Shape;575;p13: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42950" lvl="1" indent="-285750">
              <a:lnSpc>
                <a:spcPct val="107000"/>
              </a:lnSpc>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Arial" panose="020B0604020202020204" pitchFamily="34" charset="0"/>
              </a:rPr>
              <a:t>A greenhouse gas (GHG) is a gas that absorbs and emits radiant energy at thermal infrared wavelengths, causing the greenhouse effect. The primary greenhouse gases in Earth's atmosphere are water vapor (H</a:t>
            </a:r>
            <a:r>
              <a:rPr lang="en-US" sz="1800" kern="100" baseline="-25000" dirty="0">
                <a:effectLst/>
                <a:latin typeface="Calibri" panose="020F0502020204030204" pitchFamily="34" charset="0"/>
                <a:ea typeface="Calibri" panose="020F0502020204030204" pitchFamily="34" charset="0"/>
                <a:cs typeface="Arial" panose="020B0604020202020204" pitchFamily="34" charset="0"/>
              </a:rPr>
              <a:t>2</a:t>
            </a:r>
            <a:r>
              <a:rPr lang="en-US" sz="1800" kern="100" dirty="0">
                <a:effectLst/>
                <a:latin typeface="Calibri" panose="020F0502020204030204" pitchFamily="34" charset="0"/>
                <a:ea typeface="Calibri" panose="020F0502020204030204" pitchFamily="34" charset="0"/>
                <a:cs typeface="Arial" panose="020B0604020202020204" pitchFamily="34" charset="0"/>
              </a:rPr>
              <a:t>O), carbon dioxide (CO</a:t>
            </a:r>
            <a:r>
              <a:rPr lang="en-US" sz="1800" kern="100" baseline="-25000" dirty="0">
                <a:effectLst/>
                <a:latin typeface="Calibri" panose="020F0502020204030204" pitchFamily="34" charset="0"/>
                <a:ea typeface="Calibri" panose="020F0502020204030204" pitchFamily="34" charset="0"/>
                <a:cs typeface="Arial" panose="020B0604020202020204" pitchFamily="34" charset="0"/>
              </a:rPr>
              <a:t>2</a:t>
            </a:r>
            <a:r>
              <a:rPr lang="en-US" sz="1800" kern="100" dirty="0">
                <a:effectLst/>
                <a:latin typeface="Calibri" panose="020F0502020204030204" pitchFamily="34" charset="0"/>
                <a:ea typeface="Calibri" panose="020F0502020204030204" pitchFamily="34" charset="0"/>
                <a:cs typeface="Arial" panose="020B0604020202020204" pitchFamily="34" charset="0"/>
              </a:rPr>
              <a:t>), methane (CH</a:t>
            </a:r>
            <a:r>
              <a:rPr lang="en-US" sz="1800" kern="100" baseline="-25000" dirty="0">
                <a:effectLst/>
                <a:latin typeface="Calibri" panose="020F0502020204030204" pitchFamily="34" charset="0"/>
                <a:ea typeface="Calibri" panose="020F0502020204030204" pitchFamily="34" charset="0"/>
                <a:cs typeface="Arial" panose="020B0604020202020204" pitchFamily="34" charset="0"/>
              </a:rPr>
              <a:t>4</a:t>
            </a:r>
            <a:r>
              <a:rPr lang="en-US" sz="1800" kern="100" dirty="0">
                <a:effectLst/>
                <a:latin typeface="Calibri" panose="020F0502020204030204" pitchFamily="34" charset="0"/>
                <a:ea typeface="Calibri" panose="020F0502020204030204" pitchFamily="34" charset="0"/>
                <a:cs typeface="Arial" panose="020B0604020202020204" pitchFamily="34" charset="0"/>
              </a:rPr>
              <a:t>), nitrous oxide (N</a:t>
            </a:r>
            <a:r>
              <a:rPr lang="en-US" sz="1800" kern="100" baseline="-25000" dirty="0">
                <a:effectLst/>
                <a:latin typeface="Calibri" panose="020F0502020204030204" pitchFamily="34" charset="0"/>
                <a:ea typeface="Calibri" panose="020F0502020204030204" pitchFamily="34" charset="0"/>
                <a:cs typeface="Arial" panose="020B0604020202020204" pitchFamily="34" charset="0"/>
              </a:rPr>
              <a:t>2</a:t>
            </a:r>
            <a:r>
              <a:rPr lang="en-US" sz="1800" kern="100" dirty="0">
                <a:effectLst/>
                <a:latin typeface="Calibri" panose="020F0502020204030204" pitchFamily="34" charset="0"/>
                <a:ea typeface="Calibri" panose="020F0502020204030204" pitchFamily="34" charset="0"/>
                <a:cs typeface="Arial" panose="020B0604020202020204" pitchFamily="34" charset="0"/>
              </a:rPr>
              <a:t>O), and ozone (O</a:t>
            </a:r>
            <a:r>
              <a:rPr lang="en-US" sz="1800" kern="100" baseline="-25000" dirty="0">
                <a:effectLst/>
                <a:latin typeface="Calibri" panose="020F0502020204030204" pitchFamily="34" charset="0"/>
                <a:ea typeface="Calibri" panose="020F0502020204030204" pitchFamily="34" charset="0"/>
                <a:cs typeface="Arial" panose="020B0604020202020204" pitchFamily="34" charset="0"/>
              </a:rPr>
              <a:t>3</a:t>
            </a:r>
            <a:r>
              <a:rPr lang="en-US" sz="1800" kern="100" dirty="0">
                <a:effectLst/>
                <a:latin typeface="Calibri" panose="020F0502020204030204" pitchFamily="34" charset="0"/>
                <a:ea typeface="Calibri" panose="020F0502020204030204" pitchFamily="34" charset="0"/>
                <a:cs typeface="Arial" panose="020B0604020202020204" pitchFamily="34" charset="0"/>
              </a:rPr>
              <a:t>).</a:t>
            </a:r>
          </a:p>
          <a:p>
            <a:pPr marL="742950" lvl="1" indent="-285750">
              <a:lnSpc>
                <a:spcPct val="107000"/>
              </a:lnSpc>
              <a:spcAft>
                <a:spcPts val="800"/>
              </a:spcAft>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Arial" panose="020B0604020202020204" pitchFamily="34" charset="0"/>
              </a:rPr>
              <a:t>These GHGs are shown as CO</a:t>
            </a:r>
            <a:r>
              <a:rPr lang="en-US" sz="1800" kern="100" baseline="-25000" dirty="0">
                <a:effectLst/>
                <a:latin typeface="Calibri" panose="020F0502020204030204" pitchFamily="34" charset="0"/>
                <a:ea typeface="Calibri" panose="020F0502020204030204" pitchFamily="34" charset="0"/>
                <a:cs typeface="Arial" panose="020B0604020202020204" pitchFamily="34" charset="0"/>
              </a:rPr>
              <a:t>2</a:t>
            </a:r>
            <a:r>
              <a:rPr lang="en-US" sz="1800" kern="100" dirty="0">
                <a:effectLst/>
                <a:latin typeface="Calibri" panose="020F0502020204030204" pitchFamily="34" charset="0"/>
                <a:ea typeface="Calibri" panose="020F0502020204030204" pitchFamily="34" charset="0"/>
                <a:cs typeface="Arial" panose="020B0604020202020204" pitchFamily="34" charset="0"/>
              </a:rPr>
              <a:t>-eq: it is a metric measure used to compare the emissions from various greenhouse gases on the basis of their global-warming potential (GWP). E.g. On a 100-year timescale, methane has 28 times greater global warming potential than carbon dioxide and has therefore a higher GWP.</a:t>
            </a:r>
          </a:p>
        </p:txBody>
      </p:sp>
      <p:sp>
        <p:nvSpPr>
          <p:cNvPr id="4" name="Foliennummernplatzhalter 3"/>
          <p:cNvSpPr>
            <a:spLocks noGrp="1"/>
          </p:cNvSpPr>
          <p:nvPr>
            <p:ph type="sldNum" sz="quarter" idx="5"/>
          </p:nvPr>
        </p:nvSpPr>
        <p:spPr/>
        <p:txBody>
          <a:bodyPr/>
          <a:lstStyle/>
          <a:p>
            <a:fld id="{907DFC79-30DA-484F-85C8-36E3971802A1}" type="slidenum">
              <a:rPr lang="en-US" smtClean="0"/>
              <a:t>3</a:t>
            </a:fld>
            <a:endParaRPr lang="en-US"/>
          </a:p>
        </p:txBody>
      </p:sp>
    </p:spTree>
    <p:extLst>
      <p:ext uri="{BB962C8B-B14F-4D97-AF65-F5344CB8AC3E}">
        <p14:creationId xmlns:p14="http://schemas.microsoft.com/office/powerpoint/2010/main" val="1330906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4: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628" name="Google Shape;628;p14: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5: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647" name="Google Shape;647;p15: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16: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660" name="Google Shape;660;p16: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17: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741" name="Google Shape;741;p17: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8: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790" name="Google Shape;790;p18: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9: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p19: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20: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1013" name="Google Shape;101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21: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1032" name="Google Shape;1032;p21: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2: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1106" name="Google Shape;1106;p22: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935C7-2CF4-B34A-8443-B511B12A57D5}" type="slidenum">
              <a:rPr lang="en-US" smtClean="0"/>
              <a:t>35</a:t>
            </a:fld>
            <a:endParaRPr lang="en-US"/>
          </a:p>
        </p:txBody>
      </p:sp>
    </p:spTree>
    <p:extLst>
      <p:ext uri="{BB962C8B-B14F-4D97-AF65-F5344CB8AC3E}">
        <p14:creationId xmlns:p14="http://schemas.microsoft.com/office/powerpoint/2010/main" val="124949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4</a:t>
            </a:fld>
            <a:endParaRPr lang="en-US"/>
          </a:p>
        </p:txBody>
      </p:sp>
    </p:spTree>
    <p:extLst>
      <p:ext uri="{BB962C8B-B14F-4D97-AF65-F5344CB8AC3E}">
        <p14:creationId xmlns:p14="http://schemas.microsoft.com/office/powerpoint/2010/main" val="3777749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935C7-2CF4-B34A-8443-B511B12A57D5}" type="slidenum">
              <a:rPr lang="en-US" smtClean="0"/>
              <a:t>36</a:t>
            </a:fld>
            <a:endParaRPr lang="en-US"/>
          </a:p>
        </p:txBody>
      </p:sp>
    </p:spTree>
    <p:extLst>
      <p:ext uri="{BB962C8B-B14F-4D97-AF65-F5344CB8AC3E}">
        <p14:creationId xmlns:p14="http://schemas.microsoft.com/office/powerpoint/2010/main" val="1928870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935C7-2CF4-B34A-8443-B511B12A57D5}" type="slidenum">
              <a:rPr lang="en-US" smtClean="0"/>
              <a:t>37</a:t>
            </a:fld>
            <a:endParaRPr lang="en-US"/>
          </a:p>
        </p:txBody>
      </p:sp>
    </p:spTree>
    <p:extLst>
      <p:ext uri="{BB962C8B-B14F-4D97-AF65-F5344CB8AC3E}">
        <p14:creationId xmlns:p14="http://schemas.microsoft.com/office/powerpoint/2010/main" val="824082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935C7-2CF4-B34A-8443-B511B12A57D5}" type="slidenum">
              <a:rPr lang="en-US" smtClean="0"/>
              <a:t>38</a:t>
            </a:fld>
            <a:endParaRPr lang="en-US"/>
          </a:p>
        </p:txBody>
      </p:sp>
    </p:spTree>
    <p:extLst>
      <p:ext uri="{BB962C8B-B14F-4D97-AF65-F5344CB8AC3E}">
        <p14:creationId xmlns:p14="http://schemas.microsoft.com/office/powerpoint/2010/main" val="114284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CE9C9E0-D048-0644-A97F-E7DF3BEAC47A}" type="slidenum">
              <a:rPr lang="en-US" smtClean="0"/>
              <a:t>39</a:t>
            </a:fld>
            <a:endParaRPr lang="en-US"/>
          </a:p>
        </p:txBody>
      </p:sp>
    </p:spTree>
    <p:extLst>
      <p:ext uri="{BB962C8B-B14F-4D97-AF65-F5344CB8AC3E}">
        <p14:creationId xmlns:p14="http://schemas.microsoft.com/office/powerpoint/2010/main" val="1717376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CE9C9E0-D048-0644-A97F-E7DF3BEAC47A}" type="slidenum">
              <a:rPr lang="en-US" smtClean="0"/>
              <a:t>41</a:t>
            </a:fld>
            <a:endParaRPr lang="en-US"/>
          </a:p>
        </p:txBody>
      </p:sp>
    </p:spTree>
    <p:extLst>
      <p:ext uri="{BB962C8B-B14F-4D97-AF65-F5344CB8AC3E}">
        <p14:creationId xmlns:p14="http://schemas.microsoft.com/office/powerpoint/2010/main" val="321891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5</a:t>
            </a:fld>
            <a:endParaRPr lang="en-US"/>
          </a:p>
        </p:txBody>
      </p:sp>
    </p:spTree>
    <p:extLst>
      <p:ext uri="{BB962C8B-B14F-4D97-AF65-F5344CB8AC3E}">
        <p14:creationId xmlns:p14="http://schemas.microsoft.com/office/powerpoint/2010/main" val="405032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2147483648" y="-2147483648"/>
            <a:ext cx="0" cy="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The French-built Ecodas is a vertical autoclave with an internal shredder. It is a pressure vessel containing a two-shaft shredder inside the vessel. After the waste is placed in the vessel at the top and sealed, the waste is first shredded and then steam is injected into the vessel. Since the inside of the whole vessel is heated to 138 °C and a pressure of 3.8 bars, only about 10 minutes of exposure is needed to reach high levels of disinfection, after which cooling water is sprayed along the outside walls of the inner chamber to cool the waste to 80 °C.  A vacuum cycle is used to condense steam from the waste after which the bottom lid is opened to unload the treated waste at the bottom onto a bin. </a:t>
            </a:r>
          </a:p>
          <a:p>
            <a:pPr eaLnBrk="1" hangingPunct="1"/>
            <a:endParaRPr lang="en-US" altLang="en-US"/>
          </a:p>
          <a:p>
            <a:pPr eaLnBrk="1" hangingPunct="1"/>
            <a:r>
              <a:rPr lang="en-US" altLang="en-US"/>
              <a:t>Hybrid steam treatment systems with internal shredding can be used for anatomical waste or body parts.</a:t>
            </a:r>
          </a:p>
          <a:p>
            <a:pPr eaLnBrk="1" hangingPunct="1"/>
            <a:endParaRPr lang="en-US" altLang="en-US"/>
          </a:p>
        </p:txBody>
      </p:sp>
      <p:sp>
        <p:nvSpPr>
          <p:cNvPr id="22532" name="Slide Number Placeholder 3"/>
          <p:cNvSpPr>
            <a:spLocks noGrp="1"/>
          </p:cNvSpPr>
          <p:nvPr>
            <p:ph type="sldNum" sz="quarter" idx="5"/>
          </p:nvPr>
        </p:nvSpPr>
        <p:spPr>
          <a:noFill/>
        </p:spPr>
        <p:txBody>
          <a:bodyPr/>
          <a:lstStyle>
            <a:lvl1pPr defTabSz="804863">
              <a:defRPr sz="3200">
                <a:solidFill>
                  <a:schemeClr val="tx1"/>
                </a:solidFill>
                <a:latin typeface="Arial" panose="020B0604020202020204" pitchFamily="34" charset="0"/>
              </a:defRPr>
            </a:lvl1pPr>
            <a:lvl2pPr marL="742950" indent="-285750" defTabSz="804863">
              <a:defRPr sz="3200">
                <a:solidFill>
                  <a:schemeClr val="tx1"/>
                </a:solidFill>
                <a:latin typeface="Arial" panose="020B0604020202020204" pitchFamily="34" charset="0"/>
              </a:defRPr>
            </a:lvl2pPr>
            <a:lvl3pPr marL="1143000" indent="-228600" defTabSz="804863">
              <a:defRPr sz="3200">
                <a:solidFill>
                  <a:schemeClr val="tx1"/>
                </a:solidFill>
                <a:latin typeface="Arial" panose="020B0604020202020204" pitchFamily="34" charset="0"/>
              </a:defRPr>
            </a:lvl3pPr>
            <a:lvl4pPr marL="1600200" indent="-228600" defTabSz="804863">
              <a:defRPr sz="3200">
                <a:solidFill>
                  <a:schemeClr val="tx1"/>
                </a:solidFill>
                <a:latin typeface="Arial" panose="020B0604020202020204" pitchFamily="34" charset="0"/>
              </a:defRPr>
            </a:lvl4pPr>
            <a:lvl5pPr marL="2057400" indent="-228600" defTabSz="804863">
              <a:defRPr sz="3200">
                <a:solidFill>
                  <a:schemeClr val="tx1"/>
                </a:solidFill>
                <a:latin typeface="Arial" panose="020B0604020202020204" pitchFamily="34" charset="0"/>
              </a:defRPr>
            </a:lvl5pPr>
            <a:lvl6pPr marL="2514600" indent="-228600" defTabSz="804863"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804863"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804863"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804863" eaLnBrk="0" fontAlgn="base" hangingPunct="0">
              <a:spcBef>
                <a:spcPct val="0"/>
              </a:spcBef>
              <a:spcAft>
                <a:spcPct val="0"/>
              </a:spcAft>
              <a:defRPr sz="3200">
                <a:solidFill>
                  <a:schemeClr val="tx1"/>
                </a:solidFill>
                <a:latin typeface="Arial" panose="020B0604020202020204" pitchFamily="34" charset="0"/>
              </a:defRPr>
            </a:lvl9pPr>
          </a:lstStyle>
          <a:p>
            <a:fld id="{2BBE15BD-150A-46CA-BF7D-D853752B92CC}" type="slidenum">
              <a:rPr lang="en-US" altLang="de-DE" sz="800" smtClean="0">
                <a:latin typeface="Times New Roman" panose="02020603050405020304" pitchFamily="18" charset="0"/>
              </a:rPr>
              <a:pPr/>
              <a:t>7</a:t>
            </a:fld>
            <a:endParaRPr lang="en-US" altLang="de-DE" sz="8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C3FB8A0-E701-47A0-967E-A6B83C7F0A58}" type="slidenum">
              <a:rPr lang="en-US" smtClean="0"/>
              <a:t>9</a:t>
            </a:fld>
            <a:endParaRPr lang="en-US"/>
          </a:p>
        </p:txBody>
      </p:sp>
    </p:spTree>
    <p:extLst>
      <p:ext uri="{BB962C8B-B14F-4D97-AF65-F5344CB8AC3E}">
        <p14:creationId xmlns:p14="http://schemas.microsoft.com/office/powerpoint/2010/main" val="3593292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13</a:t>
            </a:fld>
            <a:endParaRPr lang="en-US" dirty="0"/>
          </a:p>
        </p:txBody>
      </p:sp>
    </p:spTree>
    <p:extLst>
      <p:ext uri="{BB962C8B-B14F-4D97-AF65-F5344CB8AC3E}">
        <p14:creationId xmlns:p14="http://schemas.microsoft.com/office/powerpoint/2010/main" val="1758652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797" y="4343387"/>
            <a:ext cx="5486398" cy="4114794"/>
          </a:xfrm>
          <a:prstGeom prst="rect">
            <a:avLst/>
          </a:prstGeom>
          <a:noFill/>
          <a:ln>
            <a:noFill/>
          </a:ln>
        </p:spPr>
        <p:txBody>
          <a:bodyPr spcFirstLastPara="1" wrap="square" lIns="45425" tIns="45425" rIns="45425" bIns="45425" anchor="t" anchorCtr="0">
            <a:noAutofit/>
          </a:bodyPr>
          <a:lstStyle/>
          <a:p>
            <a:pPr marL="0" lvl="0" indent="0" algn="l" rtl="0">
              <a:lnSpc>
                <a:spcPct val="100000"/>
              </a:lnSpc>
              <a:spcBef>
                <a:spcPts val="0"/>
              </a:spcBef>
              <a:spcAft>
                <a:spcPts val="0"/>
              </a:spcAft>
              <a:buSzPts val="1400"/>
              <a:buNone/>
            </a:pPr>
            <a:endParaRPr/>
          </a:p>
        </p:txBody>
      </p:sp>
      <p:sp>
        <p:nvSpPr>
          <p:cNvPr id="233" name="Google Shape;233;p2:notes"/>
          <p:cNvSpPr>
            <a:spLocks noGrp="1" noRot="1" noChangeAspect="1"/>
          </p:cNvSpPr>
          <p:nvPr>
            <p:ph type="sldImg" idx="2"/>
          </p:nvPr>
        </p:nvSpPr>
        <p:spPr>
          <a:xfrm>
            <a:off x="1143067" y="685799"/>
            <a:ext cx="4572548" cy="342899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r>
              <a:rPr lang="en-GB" noProof="0"/>
              <a:t>Click on Icon to add picture, then arrange object (send to back)</a:t>
            </a:r>
            <a:br>
              <a:rPr lang="en-GB" noProof="0"/>
            </a:br>
            <a:r>
              <a:rPr lang="en-GB" noProof="0"/>
              <a:t>Change picture either by right mouse click on picture + „change picture“ </a:t>
            </a:r>
            <a:br>
              <a:rPr lang="en-GB" noProof="0"/>
            </a:br>
            <a:r>
              <a:rPr lang="en-GB" noProof="0"/>
              <a:t>or by deleting picture + resetting slide</a:t>
            </a:r>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pic>
        <p:nvPicPr>
          <p:cNvPr id="4" name="Picture 23">
            <a:extLst>
              <a:ext uri="{FF2B5EF4-FFF2-40B4-BE49-F238E27FC236}">
                <a16:creationId xmlns:a16="http://schemas.microsoft.com/office/drawing/2014/main" id="{3A82A26B-4BB7-3435-B392-5F799570E1DB}"/>
              </a:ext>
            </a:extLst>
          </p:cNvPr>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9024730" y="485184"/>
            <a:ext cx="2369552" cy="876477"/>
          </a:xfrm>
          <a:prstGeom prst="rect">
            <a:avLst/>
          </a:prstGeom>
          <a:solidFill>
            <a:srgbClr val="FFFFFF"/>
          </a:solidFill>
          <a:ln>
            <a:noFill/>
          </a:ln>
        </p:spPr>
      </p:pic>
    </p:spTree>
    <p:extLst>
      <p:ext uri="{BB962C8B-B14F-4D97-AF65-F5344CB8AC3E}">
        <p14:creationId xmlns:p14="http://schemas.microsoft.com/office/powerpoint/2010/main" val="379802613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tx1"/>
                </a:solidFill>
              </a:defRPr>
            </a:lvl1pPr>
          </a:lstStyle>
          <a:p>
            <a:fld id="{AD0CC27D-0020-48D4-9B6C-9E6EA0640D93}" type="datetime1">
              <a:rPr lang="en-GB" smtClean="0"/>
              <a:pPr/>
              <a:t>05/12/2023</a:t>
            </a:fld>
            <a:endParaRPr lang="en-GB"/>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79408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A68D69CF-73BC-4E26-B56A-FEC2ABB77ED4}" type="datetime1">
              <a:rPr lang="en-GB" smtClean="0"/>
              <a:pPr/>
              <a:t>05/12/2023</a:t>
            </a:fld>
            <a:endParaRPr lang="en-GB"/>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3" name="Picture Placeholder 5"/>
          <p:cNvSpPr>
            <a:spLocks noGrp="1"/>
          </p:cNvSpPr>
          <p:nvPr>
            <p:ph type="pic" sz="quarter" idx="24" hasCustomPrompt="1"/>
          </p:nvPr>
        </p:nvSpPr>
        <p:spPr bwMode="gray">
          <a:xfrm>
            <a:off x="9737763" y="371958"/>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79621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lvl1pPr>
              <a:defRPr>
                <a:solidFill>
                  <a:schemeClr val="tx1"/>
                </a:solidFill>
              </a:defRPr>
            </a:lvl1pPr>
          </a:lstStyle>
          <a:p>
            <a:fld id="{99262F6C-3198-4C0D-9FD3-A522B66D4040}" type="datetime1">
              <a:rPr lang="en-GB" smtClean="0"/>
              <a:pPr/>
              <a:t>05/12/2023</a:t>
            </a:fld>
            <a:endParaRPr lang="en-GB"/>
          </a:p>
        </p:txBody>
      </p:sp>
      <p:sp>
        <p:nvSpPr>
          <p:cNvPr id="8" name="Footer Placeholder 7"/>
          <p:cNvSpPr>
            <a:spLocks noGrp="1"/>
          </p:cNvSpPr>
          <p:nvPr>
            <p:ph type="ftr" sz="quarter" idx="31"/>
          </p:nvPr>
        </p:nvSpPr>
        <p:spPr bwMode="gray"/>
        <p:txBody>
          <a:bodyPr/>
          <a:lstStyle>
            <a:lvl1pPr>
              <a:defRPr>
                <a:solidFill>
                  <a:schemeClr val="tx1"/>
                </a:solidFill>
              </a:defRPr>
            </a:lvl1pPr>
          </a:lstStyle>
          <a:p>
            <a:r>
              <a:rPr lang="en-GB"/>
              <a:t>|     Title of the presentation</a:t>
            </a:r>
          </a:p>
        </p:txBody>
      </p:sp>
      <p:sp>
        <p:nvSpPr>
          <p:cNvPr id="9" name="Slide Number Placeholder 8"/>
          <p:cNvSpPr>
            <a:spLocks noGrp="1"/>
          </p:cNvSpPr>
          <p:nvPr>
            <p:ph type="sldNum" sz="quarter" idx="32"/>
          </p:nvPr>
        </p:nvSpPr>
        <p:spPr bwMode="gray"/>
        <p:txBody>
          <a:bodyPr/>
          <a:lstStyle>
            <a:lvl1pPr>
              <a:defRPr>
                <a:solidFill>
                  <a:schemeClr val="tx1"/>
                </a:solidFill>
              </a:defRPr>
            </a:lvl1pPr>
          </a:lstStyle>
          <a:p>
            <a:fld id="{A74CE0EA-F3B5-4684-BA10-C594598FDB9C}" type="slidenum">
              <a:rPr lang="en-GB" smtClean="0"/>
              <a:pPr/>
              <a:t>‹#›</a:t>
            </a:fld>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tx1"/>
              </a:solidFill>
            </a:endParaRPr>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9531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lvl1pPr>
              <a:defRPr>
                <a:solidFill>
                  <a:schemeClr val="tx1"/>
                </a:solidFill>
              </a:defRPr>
            </a:lvl1pPr>
          </a:lstStyle>
          <a:p>
            <a:fld id="{7BA931E1-7FC2-4DBD-9F66-3D1575A3F79C}" type="datetime1">
              <a:rPr lang="en-GB" smtClean="0"/>
              <a:pPr/>
              <a:t>05/12/2023</a:t>
            </a:fld>
            <a:endParaRPr lang="en-GB"/>
          </a:p>
        </p:txBody>
      </p:sp>
      <p:sp>
        <p:nvSpPr>
          <p:cNvPr id="4" name="Footer Placeholder 3"/>
          <p:cNvSpPr>
            <a:spLocks noGrp="1"/>
          </p:cNvSpPr>
          <p:nvPr>
            <p:ph type="ftr" sz="quarter" idx="11"/>
          </p:nvPr>
        </p:nvSpPr>
        <p:spPr bwMode="invGray"/>
        <p:txBody>
          <a:bodyPr/>
          <a:lstStyle>
            <a:lvl1pPr>
              <a:defRPr>
                <a:solidFill>
                  <a:schemeClr val="tx1"/>
                </a:solidFill>
              </a:defRPr>
            </a:lvl1pPr>
          </a:lstStyle>
          <a:p>
            <a:r>
              <a:rPr lang="en-GB"/>
              <a:t>|     Title of the presentation</a:t>
            </a:r>
          </a:p>
        </p:txBody>
      </p:sp>
      <p:sp>
        <p:nvSpPr>
          <p:cNvPr id="5" name="Slide Number Placeholder 4"/>
          <p:cNvSpPr>
            <a:spLocks noGrp="1"/>
          </p:cNvSpPr>
          <p:nvPr>
            <p:ph type="sldNum" sz="quarter" idx="12"/>
          </p:nvPr>
        </p:nvSpPr>
        <p:spPr bwMode="invGray"/>
        <p:txBody>
          <a:bodyPr/>
          <a:lstStyle>
            <a:lvl1pPr>
              <a:defRPr>
                <a:solidFill>
                  <a:schemeClr val="tx1"/>
                </a:solidFill>
              </a:defRPr>
            </a:lvl1pPr>
          </a:lstStyle>
          <a:p>
            <a:fld id="{A74CE0EA-F3B5-4684-BA10-C594598FDB9C}" type="slidenum">
              <a:rPr lang="en-GB" smtClean="0"/>
              <a:pPr/>
              <a:t>‹#›</a:t>
            </a:fld>
            <a:endParaRPr lang="en-GB"/>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918371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tx2"/>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10" name="Picture Placeholder 8"/>
          <p:cNvSpPr>
            <a:spLocks noGrp="1"/>
          </p:cNvSpPr>
          <p:nvPr>
            <p:ph type="pic" sz="quarter" idx="23" hasCustomPrompt="1"/>
          </p:nvPr>
        </p:nvSpPr>
        <p:spPr>
          <a:xfrm>
            <a:off x="8518300" y="485184"/>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98284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46E3C351-6D31-8C80-5D44-9564B96327D2}"/>
              </a:ext>
            </a:extLst>
          </p:cNvPr>
          <p:cNvGrpSpPr>
            <a:grpSpLocks/>
          </p:cNvGrpSpPr>
          <p:nvPr/>
        </p:nvGrpSpPr>
        <p:grpSpPr bwMode="auto">
          <a:xfrm>
            <a:off x="0" y="1277938"/>
            <a:ext cx="12194117" cy="5580062"/>
            <a:chOff x="0" y="1277938"/>
            <a:chExt cx="9145588" cy="5580062"/>
          </a:xfrm>
        </p:grpSpPr>
        <p:grpSp>
          <p:nvGrpSpPr>
            <p:cNvPr id="3" name="Group 15">
              <a:extLst>
                <a:ext uri="{FF2B5EF4-FFF2-40B4-BE49-F238E27FC236}">
                  <a16:creationId xmlns:a16="http://schemas.microsoft.com/office/drawing/2014/main" id="{F5A21BE1-AFE4-4D48-C6F4-7CA2303720EB}"/>
                </a:ext>
              </a:extLst>
            </p:cNvPr>
            <p:cNvGrpSpPr>
              <a:grpSpLocks/>
            </p:cNvGrpSpPr>
            <p:nvPr userDrawn="1"/>
          </p:nvGrpSpPr>
          <p:grpSpPr bwMode="auto">
            <a:xfrm>
              <a:off x="0" y="1277938"/>
              <a:ext cx="9145588" cy="5580062"/>
              <a:chOff x="0" y="1277938"/>
              <a:chExt cx="9145588" cy="5580062"/>
            </a:xfrm>
          </p:grpSpPr>
          <p:sp>
            <p:nvSpPr>
              <p:cNvPr id="5" name="Rectangle 5">
                <a:extLst>
                  <a:ext uri="{FF2B5EF4-FFF2-40B4-BE49-F238E27FC236}">
                    <a16:creationId xmlns:a16="http://schemas.microsoft.com/office/drawing/2014/main" id="{B5452F19-7945-424F-0680-FE05205F9DA1}"/>
                  </a:ext>
                </a:extLst>
              </p:cNvPr>
              <p:cNvSpPr>
                <a:spLocks noChangeArrowheads="1"/>
              </p:cNvSpPr>
              <p:nvPr userDrawn="1"/>
            </p:nvSpPr>
            <p:spPr bwMode="auto">
              <a:xfrm>
                <a:off x="1588" y="6015038"/>
                <a:ext cx="9144000" cy="842962"/>
              </a:xfrm>
              <a:prstGeom prst="rect">
                <a:avLst/>
              </a:prstGeom>
              <a:solidFill>
                <a:srgbClr val="1E7FB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endParaRPr lang="en-CA" altLang="en-US" sz="1800"/>
              </a:p>
            </p:txBody>
          </p:sp>
          <p:sp>
            <p:nvSpPr>
              <p:cNvPr id="6" name="Rectangle 6">
                <a:extLst>
                  <a:ext uri="{FF2B5EF4-FFF2-40B4-BE49-F238E27FC236}">
                    <a16:creationId xmlns:a16="http://schemas.microsoft.com/office/drawing/2014/main" id="{02E4EB07-D566-7EB9-B409-5D674E44A27E}"/>
                  </a:ext>
                </a:extLst>
              </p:cNvPr>
              <p:cNvSpPr>
                <a:spLocks noChangeArrowheads="1"/>
              </p:cNvSpPr>
              <p:nvPr userDrawn="1"/>
            </p:nvSpPr>
            <p:spPr bwMode="auto">
              <a:xfrm>
                <a:off x="927100" y="6426200"/>
                <a:ext cx="2292350"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endParaRPr lang="en-US" altLang="en-US" sz="1200">
                  <a:solidFill>
                    <a:srgbClr val="96CCEE"/>
                  </a:solidFill>
                  <a:latin typeface="Arial Narrow" pitchFamily="34" charset="0"/>
                </a:endParaRPr>
              </a:p>
            </p:txBody>
          </p:sp>
          <p:sp>
            <p:nvSpPr>
              <p:cNvPr id="7" name="Rectangle 7">
                <a:extLst>
                  <a:ext uri="{FF2B5EF4-FFF2-40B4-BE49-F238E27FC236}">
                    <a16:creationId xmlns:a16="http://schemas.microsoft.com/office/drawing/2014/main" id="{2D2D7F1E-3959-05CD-DF3F-C516BD0C662B}"/>
                  </a:ext>
                </a:extLst>
              </p:cNvPr>
              <p:cNvSpPr>
                <a:spLocks noChangeArrowheads="1"/>
              </p:cNvSpPr>
              <p:nvPr userDrawn="1"/>
            </p:nvSpPr>
            <p:spPr bwMode="auto">
              <a:xfrm>
                <a:off x="360363" y="6399213"/>
                <a:ext cx="3556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1500">
                    <a:solidFill>
                      <a:srgbClr val="72BBE8"/>
                    </a:solidFill>
                    <a:latin typeface="Arial Narrow" pitchFamily="34" charset="0"/>
                  </a:rPr>
                  <a:t> </a:t>
                </a:r>
                <a:endParaRPr lang="en-US" altLang="en-US" sz="2100" baseline="14000">
                  <a:solidFill>
                    <a:schemeClr val="bg1"/>
                  </a:solidFill>
                  <a:latin typeface="Arial Narrow" pitchFamily="34" charset="0"/>
                </a:endParaRPr>
              </a:p>
            </p:txBody>
          </p:sp>
          <p:sp>
            <p:nvSpPr>
              <p:cNvPr id="8" name="Line 4">
                <a:extLst>
                  <a:ext uri="{FF2B5EF4-FFF2-40B4-BE49-F238E27FC236}">
                    <a16:creationId xmlns:a16="http://schemas.microsoft.com/office/drawing/2014/main" id="{130C8AE7-CD2D-A1F0-E460-27DB5DFAF7D4}"/>
                  </a:ext>
                </a:extLst>
              </p:cNvPr>
              <p:cNvSpPr>
                <a:spLocks noChangeShapeType="1"/>
              </p:cNvSpPr>
              <p:nvPr userDrawn="1"/>
            </p:nvSpPr>
            <p:spPr bwMode="auto">
              <a:xfrm>
                <a:off x="0" y="1277938"/>
                <a:ext cx="9144000" cy="0"/>
              </a:xfrm>
              <a:prstGeom prst="line">
                <a:avLst/>
              </a:prstGeom>
              <a:noFill/>
              <a:ln w="38100">
                <a:solidFill>
                  <a:srgbClr val="1E7FB8"/>
                </a:solidFill>
                <a:round/>
                <a:headEnd/>
                <a:tailEnd/>
              </a:ln>
              <a:effectLst>
                <a:outerShdw blurRad="63500" dist="29783" dir="1514402" algn="ctr" rotWithShape="0">
                  <a:schemeClr val="bg2">
                    <a:alpha val="74998"/>
                  </a:schemeClr>
                </a:outerShdw>
              </a:effectLst>
              <a:extLst>
                <a:ext uri="{909E8E84-426E-40DD-AFC4-6F175D3DCCD1}">
                  <a14:hiddenFill xmlns:a14="http://schemas.microsoft.com/office/drawing/2010/main">
                    <a:noFill/>
                  </a14:hiddenFill>
                </a:ext>
              </a:extLst>
            </p:spPr>
            <p:txBody>
              <a:bodyPr/>
              <a:lstStyle/>
              <a:p>
                <a:pPr>
                  <a:defRPr/>
                </a:pPr>
                <a:endParaRPr lang="en-US" sz="1800">
                  <a:latin typeface="Arial" charset="0"/>
                  <a:ea typeface="Arial" charset="0"/>
                  <a:cs typeface="Arial" charset="0"/>
                </a:endParaRPr>
              </a:p>
            </p:txBody>
          </p:sp>
        </p:grpSp>
        <p:pic>
          <p:nvPicPr>
            <p:cNvPr id="4" name="Picture 4" descr="WHO-EN-white-H">
              <a:extLst>
                <a:ext uri="{FF2B5EF4-FFF2-40B4-BE49-F238E27FC236}">
                  <a16:creationId xmlns:a16="http://schemas.microsoft.com/office/drawing/2014/main" id="{E86ADA49-C14B-5F67-861F-0CD0BA884E5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30963" y="6040438"/>
              <a:ext cx="22082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2616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Пустой">
    <p:spTree>
      <p:nvGrpSpPr>
        <p:cNvPr id="1" name=""/>
        <p:cNvGrpSpPr/>
        <p:nvPr/>
      </p:nvGrpSpPr>
      <p:grpSpPr>
        <a:xfrm>
          <a:off x="0" y="0"/>
          <a:ext cx="0" cy="0"/>
          <a:chOff x="0" y="0"/>
          <a:chExt cx="0" cy="0"/>
        </a:xfrm>
      </p:grpSpPr>
      <p:sp>
        <p:nvSpPr>
          <p:cNvPr id="2" name="Номер слайда">
            <a:extLst>
              <a:ext uri="{FF2B5EF4-FFF2-40B4-BE49-F238E27FC236}">
                <a16:creationId xmlns:a16="http://schemas.microsoft.com/office/drawing/2014/main" id="{CA21BCE0-FA2A-4E46-B0AC-832466AD7372}"/>
              </a:ext>
            </a:extLst>
          </p:cNvPr>
          <p:cNvSpPr txBox="1">
            <a:spLocks noGrp="1" noChangeArrowheads="1"/>
          </p:cNvSpPr>
          <p:nvPr>
            <p:ph type="sldNum" sz="quarter" idx="10"/>
          </p:nvPr>
        </p:nvSpPr>
        <p:spPr>
          <a:ln/>
        </p:spPr>
        <p:txBody>
          <a:bodyPr/>
          <a:lstStyle>
            <a:lvl1pPr>
              <a:defRPr/>
            </a:lvl1pPr>
          </a:lstStyle>
          <a:p>
            <a:fld id="{EA67B3B6-4A40-7C4E-AB1D-00E654FE0E4A}" type="slidenum">
              <a:rPr lang="en-US" altLang="en-US"/>
              <a:pPr/>
              <a:t>‹#›</a:t>
            </a:fld>
            <a:endParaRPr lang="en-US" altLang="en-US"/>
          </a:p>
        </p:txBody>
      </p:sp>
      <p:sp>
        <p:nvSpPr>
          <p:cNvPr id="6" name="Title 5">
            <a:extLst>
              <a:ext uri="{FF2B5EF4-FFF2-40B4-BE49-F238E27FC236}">
                <a16:creationId xmlns:a16="http://schemas.microsoft.com/office/drawing/2014/main" id="{4BDCB07E-34F4-598B-79C9-B598A6EDC65A}"/>
              </a:ext>
            </a:extLst>
          </p:cNvPr>
          <p:cNvSpPr>
            <a:spLocks noGrp="1"/>
          </p:cNvSpPr>
          <p:nvPr>
            <p:ph type="title"/>
          </p:nvPr>
        </p:nvSpPr>
        <p:spPr/>
        <p:txBody>
          <a:bodyPr/>
          <a:lstStyle/>
          <a:p>
            <a:r>
              <a:rPr lang="en-US"/>
              <a:t>Click to edit Master title style</a:t>
            </a:r>
            <a:endParaRPr lang="en-GB"/>
          </a:p>
        </p:txBody>
      </p:sp>
      <p:sp>
        <p:nvSpPr>
          <p:cNvPr id="7" name="Date Placeholder 6">
            <a:extLst>
              <a:ext uri="{FF2B5EF4-FFF2-40B4-BE49-F238E27FC236}">
                <a16:creationId xmlns:a16="http://schemas.microsoft.com/office/drawing/2014/main" id="{83AFBC56-767E-8CC1-B1F1-388FAA791C2D}"/>
              </a:ext>
            </a:extLst>
          </p:cNvPr>
          <p:cNvSpPr>
            <a:spLocks noGrp="1"/>
          </p:cNvSpPr>
          <p:nvPr>
            <p:ph type="dt" sz="half" idx="11"/>
          </p:nvPr>
        </p:nvSpPr>
        <p:spPr/>
        <p:txBody>
          <a:bodyPr/>
          <a:lstStyle/>
          <a:p>
            <a:fld id="{CB2A9C5F-569E-41BE-B5E5-7CBFE1B687B2}" type="datetime1">
              <a:rPr lang="en-GB" smtClean="0"/>
              <a:pPr/>
              <a:t>05/12/2023</a:t>
            </a:fld>
            <a:endParaRPr lang="en-GB"/>
          </a:p>
        </p:txBody>
      </p:sp>
      <p:sp>
        <p:nvSpPr>
          <p:cNvPr id="8" name="Footer Placeholder 7">
            <a:extLst>
              <a:ext uri="{FF2B5EF4-FFF2-40B4-BE49-F238E27FC236}">
                <a16:creationId xmlns:a16="http://schemas.microsoft.com/office/drawing/2014/main" id="{181E5DBD-3703-0CFC-FCA4-74F9D93C07BA}"/>
              </a:ext>
            </a:extLst>
          </p:cNvPr>
          <p:cNvSpPr>
            <a:spLocks noGrp="1"/>
          </p:cNvSpPr>
          <p:nvPr>
            <p:ph type="ftr" sz="quarter" idx="12"/>
          </p:nvPr>
        </p:nvSpPr>
        <p:spPr/>
        <p:txBody>
          <a:bodyPr/>
          <a:lstStyle/>
          <a:p>
            <a:r>
              <a:rPr lang="en-GB"/>
              <a:t>|     Title of the presentation</a:t>
            </a:r>
          </a:p>
        </p:txBody>
      </p:sp>
    </p:spTree>
    <p:extLst>
      <p:ext uri="{BB962C8B-B14F-4D97-AF65-F5344CB8AC3E}">
        <p14:creationId xmlns:p14="http://schemas.microsoft.com/office/powerpoint/2010/main" val="157117500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4598" y="65621"/>
            <a:ext cx="9413556" cy="80721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744598" y="1099056"/>
            <a:ext cx="10411083" cy="4487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96990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E2AB48-6B81-443C-84F0-8098475CA912}" type="datetimeFigureOut">
              <a:rPr lang="en-US" smtClean="0"/>
              <a:t>12/5/23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E9ABD0-655E-4203-B2D8-6AEABBAE044C}" type="slidenum">
              <a:rPr lang="en-US" smtClean="0"/>
              <a:t>‹#›</a:t>
            </a:fld>
            <a:endParaRPr lang="en-US"/>
          </a:p>
        </p:txBody>
      </p:sp>
    </p:spTree>
    <p:extLst>
      <p:ext uri="{BB962C8B-B14F-4D97-AF65-F5344CB8AC3E}">
        <p14:creationId xmlns:p14="http://schemas.microsoft.com/office/powerpoint/2010/main" val="2820247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defRPr sz="3600"/>
            </a:lvl1pPr>
          </a:lstStyle>
          <a:p>
            <a:r>
              <a:rPr lang="de-DE" dirty="0"/>
              <a:t>Titelmasterformat durch Klicken bearbeiten</a:t>
            </a:r>
            <a:endParaRPr lang="en-GB" dirty="0"/>
          </a:p>
        </p:txBody>
      </p:sp>
      <p:sp>
        <p:nvSpPr>
          <p:cNvPr id="3" name="Inhaltsplatzhalter 2"/>
          <p:cNvSpPr>
            <a:spLocks noGrp="1"/>
          </p:cNvSpPr>
          <p:nvPr>
            <p:ph idx="1"/>
          </p:nvPr>
        </p:nvSpPr>
        <p:spPr/>
        <p:txBody>
          <a:bodyPr/>
          <a:lstStyle>
            <a:lvl1pPr marL="342891" indent="-342891">
              <a:buClr>
                <a:schemeClr val="accent1"/>
              </a:buClr>
              <a:buFont typeface="Wingdings" panose="05000000000000000000" pitchFamily="2" charset="2"/>
              <a:buChar char="§"/>
              <a:defRPr sz="2800"/>
            </a:lvl1pPr>
            <a:lvl2pPr>
              <a:defRPr sz="2400"/>
            </a:lvl2pPr>
            <a:lvl3pPr>
              <a:defRPr sz="2200"/>
            </a:lvl3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5" name="Fußzeilenplatzhalter 4"/>
          <p:cNvSpPr>
            <a:spLocks noGrp="1"/>
          </p:cNvSpPr>
          <p:nvPr>
            <p:ph type="ftr" sz="quarter" idx="11"/>
          </p:nvPr>
        </p:nvSpPr>
        <p:spPr>
          <a:xfrm>
            <a:off x="623392" y="6356351"/>
            <a:ext cx="10945216" cy="365125"/>
          </a:xfrm>
          <a:solidFill>
            <a:schemeClr val="tx2">
              <a:lumMod val="40000"/>
              <a:lumOff val="60000"/>
            </a:schemeClr>
          </a:solidFill>
        </p:spPr>
        <p:txBody>
          <a:bodyPr/>
          <a:lstStyle>
            <a:lvl1pPr>
              <a:defRPr>
                <a:solidFill>
                  <a:srgbClr val="002060"/>
                </a:solidFill>
              </a:defRPr>
            </a:lvl1pPr>
          </a:lstStyle>
          <a:p>
            <a:r>
              <a:rPr lang="de-DE" dirty="0"/>
              <a:t>Dr. Ute Pieper – Environmental Health Consultant</a:t>
            </a:r>
            <a:endParaRPr lang="en-GB" dirty="0"/>
          </a:p>
        </p:txBody>
      </p:sp>
    </p:spTree>
    <p:extLst>
      <p:ext uri="{BB962C8B-B14F-4D97-AF65-F5344CB8AC3E}">
        <p14:creationId xmlns:p14="http://schemas.microsoft.com/office/powerpoint/2010/main" val="104439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05/12/2023</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10304"/>
            <a:ext cx="8160000" cy="720000"/>
          </a:xfrm>
        </p:spPr>
        <p:txBody>
          <a:bodyPr/>
          <a:lstStyle>
            <a:lvl1pPr>
              <a:defRPr/>
            </a:lvl1pPr>
          </a:lstStyle>
          <a:p>
            <a:r>
              <a:rPr lang="en-GB" noProof="0"/>
              <a:t>Click to edit Master title style</a:t>
            </a:r>
          </a:p>
        </p:txBody>
      </p:sp>
      <p:pic>
        <p:nvPicPr>
          <p:cNvPr id="2" name="Picture 2" descr="final_unicef_logo_cyan">
            <a:extLst>
              <a:ext uri="{FF2B5EF4-FFF2-40B4-BE49-F238E27FC236}">
                <a16:creationId xmlns:a16="http://schemas.microsoft.com/office/drawing/2014/main" id="{93613916-7670-6461-187D-023D94C5ED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640485" y="573191"/>
            <a:ext cx="1333500" cy="316865"/>
          </a:xfrm>
          <a:prstGeom prst="rect">
            <a:avLst/>
          </a:prstGeom>
          <a:noFill/>
          <a:ln>
            <a:noFill/>
          </a:ln>
        </p:spPr>
      </p:pic>
    </p:spTree>
    <p:extLst>
      <p:ext uri="{BB962C8B-B14F-4D97-AF65-F5344CB8AC3E}">
        <p14:creationId xmlns:p14="http://schemas.microsoft.com/office/powerpoint/2010/main" val="1146529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492600" y="0"/>
            <a:ext cx="7699401"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1913932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Image + Annota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8456" y="1044198"/>
            <a:ext cx="4514477" cy="1044424"/>
          </a:xfrm>
        </p:spPr>
        <p:txBody>
          <a:bodyPr anchor="t">
            <a:normAutofit/>
          </a:bodyPr>
          <a:lstStyle>
            <a:lvl1pPr>
              <a:defRPr sz="3600" b="1"/>
            </a:lvl1pPr>
          </a:lstStyle>
          <a:p>
            <a:r>
              <a:rPr lang="en-US"/>
              <a:t>Slide Title</a:t>
            </a:r>
          </a:p>
        </p:txBody>
      </p:sp>
      <p:sp>
        <p:nvSpPr>
          <p:cNvPr id="3" name="Content Placeholder 2"/>
          <p:cNvSpPr>
            <a:spLocks noGrp="1"/>
          </p:cNvSpPr>
          <p:nvPr>
            <p:ph idx="1"/>
          </p:nvPr>
        </p:nvSpPr>
        <p:spPr>
          <a:xfrm>
            <a:off x="328456" y="2576945"/>
            <a:ext cx="5469671" cy="3512968"/>
          </a:xfrm>
        </p:spPr>
        <p:txBody>
          <a:bodyPr>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AC8BBD-4F53-C84C-800A-9A57CC66CEE4}" type="datetime1">
              <a:rPr lang="en-US" smtClean="0"/>
              <a:t>12/5/23</a:t>
            </a:fld>
            <a:endParaRPr lang="en-US"/>
          </a:p>
        </p:txBody>
      </p:sp>
      <p:sp>
        <p:nvSpPr>
          <p:cNvPr id="5" name="Footer Placeholder 4"/>
          <p:cNvSpPr>
            <a:spLocks noGrp="1"/>
          </p:cNvSpPr>
          <p:nvPr>
            <p:ph type="ftr" sz="quarter" idx="11"/>
          </p:nvPr>
        </p:nvSpPr>
        <p:spPr/>
        <p:txBody>
          <a:bodyPr/>
          <a:lstStyle/>
          <a:p>
            <a:r>
              <a:rPr lang="en-US"/>
              <a:t>Insert Presentation Title Here</a:t>
            </a:r>
          </a:p>
        </p:txBody>
      </p:sp>
      <p:sp>
        <p:nvSpPr>
          <p:cNvPr id="6" name="Slide Number Placeholder 5"/>
          <p:cNvSpPr>
            <a:spLocks noGrp="1"/>
          </p:cNvSpPr>
          <p:nvPr>
            <p:ph type="sldNum" sz="quarter" idx="12"/>
          </p:nvPr>
        </p:nvSpPr>
        <p:spPr/>
        <p:txBody>
          <a:bodyPr/>
          <a:lstStyle/>
          <a:p>
            <a:fld id="{F0952225-350D-084C-B9BD-041B9B9747CD}" type="slidenum">
              <a:rPr lang="en-US" smtClean="0"/>
              <a:t>‹#›</a:t>
            </a:fld>
            <a:endParaRPr lang="en-US"/>
          </a:p>
        </p:txBody>
      </p:sp>
      <p:sp>
        <p:nvSpPr>
          <p:cNvPr id="12" name="Text Placeholder 10"/>
          <p:cNvSpPr>
            <a:spLocks noGrp="1"/>
          </p:cNvSpPr>
          <p:nvPr>
            <p:ph type="body" sz="quarter" idx="14" hasCustomPrompt="1"/>
          </p:nvPr>
        </p:nvSpPr>
        <p:spPr>
          <a:xfrm>
            <a:off x="328614" y="651933"/>
            <a:ext cx="4514416" cy="366486"/>
          </a:xfrm>
        </p:spPr>
        <p:txBody>
          <a:bodyPr>
            <a:noAutofit/>
          </a:bodyPr>
          <a:lstStyle>
            <a:lvl1pPr marL="0" indent="0">
              <a:buNone/>
              <a:defRPr sz="1400" b="1" spc="600">
                <a:solidFill>
                  <a:schemeClr val="accent1"/>
                </a:solidFill>
              </a:defRPr>
            </a:lvl1pPr>
            <a:lvl2pPr marL="457200" indent="0">
              <a:buNone/>
              <a:defRPr sz="2000">
                <a:solidFill>
                  <a:schemeClr val="accent1"/>
                </a:solidFill>
              </a:defRPr>
            </a:lvl2pPr>
            <a:lvl3pPr marL="914400" indent="0">
              <a:buNone/>
              <a:defRPr sz="2000">
                <a:solidFill>
                  <a:schemeClr val="accent1"/>
                </a:solidFill>
              </a:defRPr>
            </a:lvl3pPr>
            <a:lvl4pPr marL="1371600" indent="0">
              <a:buNone/>
              <a:defRPr sz="2000">
                <a:solidFill>
                  <a:schemeClr val="accent1"/>
                </a:solidFill>
              </a:defRPr>
            </a:lvl4pPr>
            <a:lvl5pPr marL="1828800" indent="0">
              <a:buNone/>
              <a:defRPr sz="2000">
                <a:solidFill>
                  <a:schemeClr val="accent1"/>
                </a:solidFill>
              </a:defRPr>
            </a:lvl5pPr>
          </a:lstStyle>
          <a:p>
            <a:pPr lvl="0"/>
            <a:r>
              <a:rPr lang="en-US"/>
              <a:t>TITLE TAG</a:t>
            </a:r>
          </a:p>
        </p:txBody>
      </p:sp>
      <p:sp>
        <p:nvSpPr>
          <p:cNvPr id="10" name="Picture Placeholder 8"/>
          <p:cNvSpPr>
            <a:spLocks noGrp="1"/>
          </p:cNvSpPr>
          <p:nvPr>
            <p:ph type="pic" sz="quarter" idx="15"/>
          </p:nvPr>
        </p:nvSpPr>
        <p:spPr>
          <a:xfrm>
            <a:off x="6109187" y="1"/>
            <a:ext cx="6082813" cy="6345384"/>
          </a:xfrm>
          <a:solidFill>
            <a:schemeClr val="accent1">
              <a:lumMod val="20000"/>
              <a:lumOff val="80000"/>
            </a:schemeClr>
          </a:solidFill>
        </p:spPr>
        <p:txBody>
          <a:bodyPr/>
          <a:lstStyle/>
          <a:p>
            <a:r>
              <a:rPr lang="en-US"/>
              <a:t>Drag picture to placeholder or click icon to add</a:t>
            </a:r>
          </a:p>
        </p:txBody>
      </p:sp>
      <p:cxnSp>
        <p:nvCxnSpPr>
          <p:cNvPr id="13" name="Straight Connector 12"/>
          <p:cNvCxnSpPr/>
          <p:nvPr/>
        </p:nvCxnSpPr>
        <p:spPr>
          <a:xfrm flipH="1">
            <a:off x="56272" y="1031309"/>
            <a:ext cx="1" cy="1070202"/>
          </a:xfrm>
          <a:prstGeom prst="line">
            <a:avLst/>
          </a:prstGeom>
          <a:ln w="127000">
            <a:gradFill>
              <a:gsLst>
                <a:gs pos="0">
                  <a:schemeClr val="accent6">
                    <a:lumMod val="60000"/>
                    <a:lumOff val="40000"/>
                  </a:schemeClr>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6724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 images">
    <p:spTree>
      <p:nvGrpSpPr>
        <p:cNvPr id="1" name=""/>
        <p:cNvGrpSpPr/>
        <p:nvPr/>
      </p:nvGrpSpPr>
      <p:grpSpPr>
        <a:xfrm>
          <a:off x="0" y="0"/>
          <a:ext cx="0" cy="0"/>
          <a:chOff x="0" y="0"/>
          <a:chExt cx="0" cy="0"/>
        </a:xfrm>
      </p:grpSpPr>
      <p:sp>
        <p:nvSpPr>
          <p:cNvPr id="7" name="Picture Placeholder 11"/>
          <p:cNvSpPr>
            <a:spLocks noGrp="1"/>
          </p:cNvSpPr>
          <p:nvPr>
            <p:ph type="pic" sz="quarter" idx="12" hasCustomPrompt="1"/>
          </p:nvPr>
        </p:nvSpPr>
        <p:spPr>
          <a:xfrm>
            <a:off x="0" y="657225"/>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
        <p:nvSpPr>
          <p:cNvPr id="8" name="Picture Placeholder 11"/>
          <p:cNvSpPr>
            <a:spLocks noGrp="1"/>
          </p:cNvSpPr>
          <p:nvPr>
            <p:ph type="pic" sz="quarter" idx="13" hasCustomPrompt="1"/>
          </p:nvPr>
        </p:nvSpPr>
        <p:spPr>
          <a:xfrm>
            <a:off x="7569200" y="3743324"/>
            <a:ext cx="4622800" cy="2600326"/>
          </a:xfrm>
          <a:solidFill>
            <a:schemeClr val="bg2"/>
          </a:solidFill>
        </p:spPr>
        <p:txBody>
          <a:bodyPr/>
          <a:lstStyle>
            <a:lvl1pPr marL="274313" marR="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sz="1800" baseline="0">
                <a:latin typeface="Univers LT Std 55" charset="0"/>
              </a:defRPr>
            </a:lvl1pPr>
          </a:lstStyle>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r>
              <a:rPr lang="en-US"/>
              <a:t>picture</a:t>
            </a:r>
          </a:p>
          <a:p>
            <a:pPr marL="274313" marR="0" lvl="0" indent="-274313" algn="l" defTabSz="1097252" rtl="0" eaLnBrk="1" fontAlgn="auto" latinLnBrk="0" hangingPunct="1">
              <a:lnSpc>
                <a:spcPct val="90000"/>
              </a:lnSpc>
              <a:spcBef>
                <a:spcPts val="12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45570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noAutofit/>
          </a:bodyPr>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2"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a:t>Click to edit </a:t>
            </a:r>
            <a:br>
              <a:rPr lang="en-GB" noProof="0"/>
            </a:br>
            <a:r>
              <a:rPr lang="en-GB" noProof="0"/>
              <a:t>Master title style</a:t>
            </a:r>
          </a:p>
        </p:txBody>
      </p:sp>
      <p:sp>
        <p:nvSpPr>
          <p:cNvPr id="36" name="Text Placeholder 35"/>
          <p:cNvSpPr>
            <a:spLocks noGrp="1"/>
          </p:cNvSpPr>
          <p:nvPr>
            <p:ph type="body" sz="quarter" idx="10" hasCustomPrompt="1"/>
          </p:nvPr>
        </p:nvSpPr>
        <p:spPr bwMode="gray">
          <a:xfrm>
            <a:off x="480000" y="6507006"/>
            <a:ext cx="5971600" cy="247650"/>
          </a:xfrm>
        </p:spPr>
        <p:txBody>
          <a:bodyPr lIns="0"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90"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62" name="Text Placeholder 35"/>
          <p:cNvSpPr>
            <a:spLocks noGrp="1"/>
          </p:cNvSpPr>
          <p:nvPr>
            <p:ph type="body" sz="quarter" idx="15" hasCustomPrompt="1"/>
          </p:nvPr>
        </p:nvSpPr>
        <p:spPr bwMode="gray">
          <a:xfrm>
            <a:off x="479999" y="5440855"/>
            <a:ext cx="11211172" cy="288000"/>
          </a:xfrm>
        </p:spPr>
        <p:txBody>
          <a:bodyPr lIns="0" rIns="90000">
            <a:noAutofit/>
          </a:bodyPr>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Date</a:t>
            </a:r>
          </a:p>
        </p:txBody>
      </p:sp>
      <p:sp>
        <p:nvSpPr>
          <p:cNvPr id="9" name="Picture Placeholder 8"/>
          <p:cNvSpPr>
            <a:spLocks noGrp="1"/>
          </p:cNvSpPr>
          <p:nvPr>
            <p:ph type="pic" sz="quarter" idx="23" hasCustomPrompt="1"/>
          </p:nvPr>
        </p:nvSpPr>
        <p:spPr bwMode="gray">
          <a:xfrm>
            <a:off x="8518300" y="491942"/>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pic>
        <p:nvPicPr>
          <p:cNvPr id="4" name="Picture 2" descr="final_unicef_logo_cyan">
            <a:extLst>
              <a:ext uri="{FF2B5EF4-FFF2-40B4-BE49-F238E27FC236}">
                <a16:creationId xmlns:a16="http://schemas.microsoft.com/office/drawing/2014/main" id="{813F129B-1CB9-A7E8-30B5-B9B0D3994CD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950740" y="1737621"/>
            <a:ext cx="2612610" cy="620806"/>
          </a:xfrm>
          <a:prstGeom prst="rect">
            <a:avLst/>
          </a:prstGeom>
          <a:noFill/>
          <a:ln>
            <a:noFill/>
          </a:ln>
        </p:spPr>
      </p:pic>
    </p:spTree>
    <p:extLst>
      <p:ext uri="{BB962C8B-B14F-4D97-AF65-F5344CB8AC3E}">
        <p14:creationId xmlns:p14="http://schemas.microsoft.com/office/powerpoint/2010/main" val="326805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05/12/2023</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a:t>Click to edit Master title style</a:t>
            </a:r>
          </a:p>
        </p:txBody>
      </p:sp>
    </p:spTree>
    <p:extLst>
      <p:ext uri="{BB962C8B-B14F-4D97-AF65-F5344CB8AC3E}">
        <p14:creationId xmlns:p14="http://schemas.microsoft.com/office/powerpoint/2010/main" val="2804620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05/12/2023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666852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05/12/2023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3573114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05/12/2023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4258578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05/12/2023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67820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05/12/2023</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0551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Date Placeholder 7"/>
          <p:cNvSpPr>
            <a:spLocks noGrp="1"/>
          </p:cNvSpPr>
          <p:nvPr>
            <p:ph type="dt" sz="half" idx="22"/>
          </p:nvPr>
        </p:nvSpPr>
        <p:spPr bwMode="invGray"/>
        <p:txBody>
          <a:bodyPr/>
          <a:lstStyle/>
          <a:p>
            <a:fld id="{39CDCE64-EE06-4559-BA59-FD6059702EC4}" type="datetime1">
              <a:rPr lang="en-GB" noProof="0" smtClean="0"/>
              <a:t>05/12/2023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367639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05/12/2023</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2407409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05/12/2023</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975418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8" name="Date Placeholder 17"/>
          <p:cNvSpPr>
            <a:spLocks noGrp="1"/>
          </p:cNvSpPr>
          <p:nvPr>
            <p:ph type="dt" sz="half" idx="14"/>
          </p:nvPr>
        </p:nvSpPr>
        <p:spPr bwMode="invGray">
          <a:noFill/>
        </p:spPr>
        <p:txBody>
          <a:bodyPr/>
          <a:lstStyle>
            <a:lvl1pPr>
              <a:defRPr>
                <a:solidFill>
                  <a:schemeClr val="bg2"/>
                </a:solidFill>
              </a:defRPr>
            </a:lvl1pPr>
          </a:lstStyle>
          <a:p>
            <a:fld id="{AD0CC27D-0020-48D4-9B6C-9E6EA0640D93}" type="datetime1">
              <a:rPr lang="en-GB" noProof="0" smtClean="0"/>
              <a:t>05/12/2023</a:t>
            </a:fld>
            <a:endParaRPr lang="en-GB" noProof="0"/>
          </a:p>
        </p:txBody>
      </p:sp>
      <p:sp>
        <p:nvSpPr>
          <p:cNvPr id="19" name="Footer Placeholder 18"/>
          <p:cNvSpPr>
            <a:spLocks noGrp="1"/>
          </p:cNvSpPr>
          <p:nvPr>
            <p:ph type="ftr" sz="quarter" idx="15"/>
          </p:nvPr>
        </p:nvSpPr>
        <p:spPr bwMode="invGray">
          <a:noFill/>
        </p:spPr>
        <p:txBody>
          <a:bodyPr/>
          <a:lstStyle/>
          <a:p>
            <a:r>
              <a:rPr lang="en-GB" noProof="0"/>
              <a:t>|     Title of the presentation</a:t>
            </a:r>
          </a:p>
        </p:txBody>
      </p:sp>
      <p:sp>
        <p:nvSpPr>
          <p:cNvPr id="20" name="Slide Number Placeholder 19"/>
          <p:cNvSpPr>
            <a:spLocks noGrp="1"/>
          </p:cNvSpPr>
          <p:nvPr>
            <p:ph type="sldNum" sz="quarter" idx="16"/>
          </p:nvPr>
        </p:nvSpPr>
        <p:spPr bwMode="invGray">
          <a:noFill/>
        </p:spPr>
        <p:txBody>
          <a:bodyPr/>
          <a:lstStyle/>
          <a:p>
            <a:fld id="{A74CE0EA-F3B5-4684-BA10-C594598FDB9C}" type="slidenum">
              <a:rPr lang="en-GB" noProof="0" smtClean="0"/>
              <a:pPr/>
              <a:t>‹#›</a:t>
            </a:fld>
            <a:endParaRPr lang="en-GB" noProof="0"/>
          </a:p>
        </p:txBody>
      </p:sp>
      <p:sp>
        <p:nvSpPr>
          <p:cNvPr id="17" name="Text Placeholder 7"/>
          <p:cNvSpPr>
            <a:spLocks noGrp="1"/>
          </p:cNvSpPr>
          <p:nvPr>
            <p:ph type="body" sz="quarter" idx="21" hasCustomPrompt="1"/>
          </p:nvPr>
        </p:nvSpPr>
        <p:spPr bwMode="invGray">
          <a:xfrm>
            <a:off x="480000" y="6293651"/>
            <a:ext cx="11226365" cy="208579"/>
          </a:xfrm>
          <a:noFill/>
        </p:spPr>
        <p:txBody>
          <a:bodyPr anchor="t">
            <a:normAutofit/>
          </a:bodyPr>
          <a:lstStyle>
            <a:lvl1pPr>
              <a:defRPr sz="800" b="0">
                <a:solidFill>
                  <a:schemeClr val="bg2"/>
                </a:solidFill>
                <a:latin typeface="+mn-lt"/>
              </a:defRPr>
            </a:lvl1pPr>
          </a:lstStyle>
          <a:p>
            <a:pPr lvl="0"/>
            <a:r>
              <a:rPr lang="en-GB" noProof="0"/>
              <a:t>Source:</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
        <p:nvSpPr>
          <p:cNvPr id="12" name="Text Placeholder 4"/>
          <p:cNvSpPr>
            <a:spLocks noGrp="1"/>
          </p:cNvSpPr>
          <p:nvPr>
            <p:ph type="body" sz="quarter" idx="18"/>
          </p:nvPr>
        </p:nvSpPr>
        <p:spPr bwMode="invGray">
          <a:xfrm>
            <a:off x="479999" y="1800000"/>
            <a:ext cx="11226365" cy="4237200"/>
          </a:xfrm>
          <a:noFill/>
        </p:spPr>
        <p:txBody>
          <a:bodyPr lIns="0" tIns="0" rIns="0" bIns="0"/>
          <a:lstStyle>
            <a:lvl1pPr>
              <a:lnSpc>
                <a:spcPct val="110000"/>
              </a:lnSpc>
              <a:defRPr sz="1400" b="1">
                <a:solidFill>
                  <a:schemeClr val="bg2"/>
                </a:solidFill>
                <a:latin typeface="+mn-lt"/>
              </a:defRPr>
            </a:lvl1pPr>
            <a:lvl2pPr>
              <a:lnSpc>
                <a:spcPct val="110000"/>
              </a:lnSpc>
              <a:defRPr sz="1400">
                <a:solidFill>
                  <a:schemeClr val="bg2"/>
                </a:solidFill>
                <a:latin typeface="+mn-lt"/>
              </a:defRPr>
            </a:lvl2pPr>
          </a:lstStyle>
          <a:p>
            <a:pPr lvl="0"/>
            <a:r>
              <a:rPr lang="en-GB" noProof="0"/>
              <a:t>Edit Master text styles</a:t>
            </a:r>
          </a:p>
          <a:p>
            <a:pPr lvl="1"/>
            <a:r>
              <a:rPr lang="en-GB" noProof="0"/>
              <a:t>Second level</a:t>
            </a:r>
          </a:p>
        </p:txBody>
      </p:sp>
    </p:spTree>
    <p:extLst>
      <p:ext uri="{BB962C8B-B14F-4D97-AF65-F5344CB8AC3E}">
        <p14:creationId xmlns:p14="http://schemas.microsoft.com/office/powerpoint/2010/main" val="1669569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0"/>
            <a:ext cx="12192000" cy="6858000"/>
          </a:xfrm>
          <a:solidFill>
            <a:srgbClr val="0074A2"/>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 then arrange object (send to back)</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noAutofit/>
          </a:bodyPr>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a:t>Edit Master text styles</a:t>
            </a:r>
          </a:p>
        </p:txBody>
      </p:sp>
      <p:sp>
        <p:nvSpPr>
          <p:cNvPr id="2" name="Date Placeholder 1"/>
          <p:cNvSpPr>
            <a:spLocks noGrp="1"/>
          </p:cNvSpPr>
          <p:nvPr>
            <p:ph type="dt" sz="half" idx="19"/>
          </p:nvPr>
        </p:nvSpPr>
        <p:spPr bwMode="gray"/>
        <p:txBody>
          <a:bodyPr/>
          <a:lstStyle>
            <a:lvl1pPr>
              <a:defRPr>
                <a:solidFill>
                  <a:schemeClr val="bg2"/>
                </a:solidFill>
              </a:defRPr>
            </a:lvl1pPr>
          </a:lstStyle>
          <a:p>
            <a:fld id="{A68D69CF-73BC-4E26-B56A-FEC2ABB77ED4}" type="datetime1">
              <a:rPr lang="en-GB" noProof="0" smtClean="0"/>
              <a:t>05/12/2023</a:t>
            </a:fld>
            <a:endParaRPr lang="en-GB" noProof="0"/>
          </a:p>
        </p:txBody>
      </p:sp>
      <p:sp>
        <p:nvSpPr>
          <p:cNvPr id="3" name="Footer Placeholder 2"/>
          <p:cNvSpPr>
            <a:spLocks noGrp="1"/>
          </p:cNvSpPr>
          <p:nvPr>
            <p:ph type="ftr" sz="quarter" idx="20"/>
          </p:nvPr>
        </p:nvSpPr>
        <p:spPr bwMode="gray"/>
        <p:txBody>
          <a:bodyPr/>
          <a:lstStyle>
            <a:lvl1pPr>
              <a:defRPr>
                <a:solidFill>
                  <a:schemeClr val="bg2"/>
                </a:solidFill>
              </a:defRPr>
            </a:lvl1pPr>
          </a:lstStyle>
          <a:p>
            <a:r>
              <a:rPr lang="en-GB" noProof="0"/>
              <a:t>|     Title of the presentation</a:t>
            </a:r>
          </a:p>
        </p:txBody>
      </p:sp>
      <p:sp>
        <p:nvSpPr>
          <p:cNvPr id="4" name="Slide Number Placeholder 3"/>
          <p:cNvSpPr>
            <a:spLocks noGrp="1"/>
          </p:cNvSpPr>
          <p:nvPr>
            <p:ph type="sldNum" sz="quarter" idx="21"/>
          </p:nvPr>
        </p:nvSpPr>
        <p:spPr bwMode="gray"/>
        <p:txBody>
          <a:bodyPr/>
          <a:lstStyle>
            <a:lvl1pPr>
              <a:defRPr>
                <a:solidFill>
                  <a:schemeClr val="bg2"/>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11" name="Picture Placeholder 5"/>
          <p:cNvSpPr>
            <a:spLocks noGrp="1"/>
          </p:cNvSpPr>
          <p:nvPr>
            <p:ph type="pic" sz="quarter" idx="23" hasCustomPrompt="1"/>
          </p:nvPr>
        </p:nvSpPr>
        <p:spPr bwMode="gray">
          <a:xfrm>
            <a:off x="9737763" y="370800"/>
            <a:ext cx="1976400" cy="694800"/>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156179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7" name="Date Placeholder 6"/>
          <p:cNvSpPr>
            <a:spLocks noGrp="1"/>
          </p:cNvSpPr>
          <p:nvPr>
            <p:ph type="dt" sz="half" idx="30"/>
          </p:nvPr>
        </p:nvSpPr>
        <p:spPr bwMode="gray"/>
        <p:txBody>
          <a:bodyPr/>
          <a:lstStyle/>
          <a:p>
            <a:fld id="{99262F6C-3198-4C0D-9FD3-A522B66D4040}" type="datetime1">
              <a:rPr lang="en-GB" noProof="0" smtClean="0"/>
              <a:t>05/12/2023</a:t>
            </a:fld>
            <a:endParaRPr lang="en-GB" noProof="0"/>
          </a:p>
        </p:txBody>
      </p:sp>
      <p:sp>
        <p:nvSpPr>
          <p:cNvPr id="8" name="Footer Placeholder 7"/>
          <p:cNvSpPr>
            <a:spLocks noGrp="1"/>
          </p:cNvSpPr>
          <p:nvPr>
            <p:ph type="ftr" sz="quarter" idx="31"/>
          </p:nvPr>
        </p:nvSpPr>
        <p:spPr bwMode="gray"/>
        <p:txBody>
          <a:bodyPr/>
          <a:lstStyle/>
          <a:p>
            <a:r>
              <a:rPr lang="en-GB" noProof="0"/>
              <a:t>|     Title of the presentation</a:t>
            </a:r>
          </a:p>
        </p:txBody>
      </p:sp>
      <p:sp>
        <p:nvSpPr>
          <p:cNvPr id="9" name="Slide Number Placeholder 8"/>
          <p:cNvSpPr>
            <a:spLocks noGrp="1"/>
          </p:cNvSpPr>
          <p:nvPr>
            <p:ph type="sldNum" sz="quarter" idx="32"/>
          </p:nvPr>
        </p:nvSpPr>
        <p:spPr bwMode="gray"/>
        <p:txBody>
          <a:bodyPr/>
          <a:lstStyle/>
          <a:p>
            <a:fld id="{A74CE0EA-F3B5-4684-BA10-C594598FDB9C}" type="slidenum">
              <a:rPr lang="en-GB" noProof="0" smtClean="0"/>
              <a:pPr/>
              <a:t>‹#›</a:t>
            </a:fld>
            <a:endParaRPr lang="en-GB" noProof="0"/>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28" name="Rectangle 27"/>
          <p:cNvSpPr/>
          <p:nvPr userDrawn="1"/>
        </p:nvSpPr>
        <p:spPr bwMode="gray">
          <a:xfrm>
            <a:off x="480001" y="1800002"/>
            <a:ext cx="6367841" cy="1424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4" name="Text Placeholder 3"/>
          <p:cNvSpPr>
            <a:spLocks noGrp="1"/>
          </p:cNvSpPr>
          <p:nvPr>
            <p:ph type="body" sz="quarter" idx="33" hasCustomPrompt="1"/>
          </p:nvPr>
        </p:nvSpPr>
        <p:spPr>
          <a:xfrm>
            <a:off x="479999" y="214368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01</a:t>
            </a:r>
          </a:p>
        </p:txBody>
      </p:sp>
      <p:sp>
        <p:nvSpPr>
          <p:cNvPr id="31" name="Text Placeholder 3"/>
          <p:cNvSpPr>
            <a:spLocks noGrp="1"/>
          </p:cNvSpPr>
          <p:nvPr>
            <p:ph type="body" sz="quarter" idx="34" hasCustomPrompt="1"/>
          </p:nvPr>
        </p:nvSpPr>
        <p:spPr>
          <a:xfrm>
            <a:off x="1707437" y="214368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4" name="Text Placeholder 3"/>
          <p:cNvSpPr>
            <a:spLocks noGrp="1"/>
          </p:cNvSpPr>
          <p:nvPr>
            <p:ph type="body" sz="quarter" idx="35" hasCustomPrompt="1"/>
          </p:nvPr>
        </p:nvSpPr>
        <p:spPr>
          <a:xfrm>
            <a:off x="7432736" y="214368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36" name="Text Placeholder 3"/>
          <p:cNvSpPr>
            <a:spLocks noGrp="1"/>
          </p:cNvSpPr>
          <p:nvPr>
            <p:ph type="body" sz="quarter" idx="36" hasCustomPrompt="1"/>
          </p:nvPr>
        </p:nvSpPr>
        <p:spPr>
          <a:xfrm>
            <a:off x="479999" y="287792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02</a:t>
            </a:r>
          </a:p>
        </p:txBody>
      </p:sp>
      <p:sp>
        <p:nvSpPr>
          <p:cNvPr id="37" name="Text Placeholder 3"/>
          <p:cNvSpPr>
            <a:spLocks noGrp="1"/>
          </p:cNvSpPr>
          <p:nvPr>
            <p:ph type="body" sz="quarter" idx="37" hasCustomPrompt="1"/>
          </p:nvPr>
        </p:nvSpPr>
        <p:spPr>
          <a:xfrm>
            <a:off x="1707437" y="287792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39" name="Text Placeholder 3"/>
          <p:cNvSpPr>
            <a:spLocks noGrp="1"/>
          </p:cNvSpPr>
          <p:nvPr>
            <p:ph type="body" sz="quarter" idx="38" hasCustomPrompt="1"/>
          </p:nvPr>
        </p:nvSpPr>
        <p:spPr>
          <a:xfrm>
            <a:off x="7432736" y="287792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0" name="Text Placeholder 3"/>
          <p:cNvSpPr>
            <a:spLocks noGrp="1"/>
          </p:cNvSpPr>
          <p:nvPr>
            <p:ph type="body" sz="quarter" idx="39" hasCustomPrompt="1"/>
          </p:nvPr>
        </p:nvSpPr>
        <p:spPr>
          <a:xfrm>
            <a:off x="479999" y="361217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03</a:t>
            </a:r>
          </a:p>
        </p:txBody>
      </p:sp>
      <p:sp>
        <p:nvSpPr>
          <p:cNvPr id="41" name="Text Placeholder 3"/>
          <p:cNvSpPr>
            <a:spLocks noGrp="1"/>
          </p:cNvSpPr>
          <p:nvPr>
            <p:ph type="body" sz="quarter" idx="40" hasCustomPrompt="1"/>
          </p:nvPr>
        </p:nvSpPr>
        <p:spPr>
          <a:xfrm>
            <a:off x="1707437" y="361217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2" name="Text Placeholder 3"/>
          <p:cNvSpPr>
            <a:spLocks noGrp="1"/>
          </p:cNvSpPr>
          <p:nvPr>
            <p:ph type="body" sz="quarter" idx="41" hasCustomPrompt="1"/>
          </p:nvPr>
        </p:nvSpPr>
        <p:spPr>
          <a:xfrm>
            <a:off x="7432736" y="361217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3" name="Text Placeholder 3"/>
          <p:cNvSpPr>
            <a:spLocks noGrp="1"/>
          </p:cNvSpPr>
          <p:nvPr>
            <p:ph type="body" sz="quarter" idx="42" hasCustomPrompt="1"/>
          </p:nvPr>
        </p:nvSpPr>
        <p:spPr>
          <a:xfrm>
            <a:off x="479999" y="434641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04</a:t>
            </a:r>
          </a:p>
        </p:txBody>
      </p:sp>
      <p:sp>
        <p:nvSpPr>
          <p:cNvPr id="44" name="Text Placeholder 3"/>
          <p:cNvSpPr>
            <a:spLocks noGrp="1"/>
          </p:cNvSpPr>
          <p:nvPr>
            <p:ph type="body" sz="quarter" idx="43" hasCustomPrompt="1"/>
          </p:nvPr>
        </p:nvSpPr>
        <p:spPr>
          <a:xfrm>
            <a:off x="1707437" y="434641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5" name="Text Placeholder 3"/>
          <p:cNvSpPr>
            <a:spLocks noGrp="1"/>
          </p:cNvSpPr>
          <p:nvPr>
            <p:ph type="body" sz="quarter" idx="44" hasCustomPrompt="1"/>
          </p:nvPr>
        </p:nvSpPr>
        <p:spPr>
          <a:xfrm>
            <a:off x="7432736" y="434641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6" name="Text Placeholder 3"/>
          <p:cNvSpPr>
            <a:spLocks noGrp="1"/>
          </p:cNvSpPr>
          <p:nvPr>
            <p:ph type="body" sz="quarter" idx="45" hasCustomPrompt="1"/>
          </p:nvPr>
        </p:nvSpPr>
        <p:spPr>
          <a:xfrm>
            <a:off x="479999" y="508066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05</a:t>
            </a:r>
          </a:p>
        </p:txBody>
      </p:sp>
      <p:sp>
        <p:nvSpPr>
          <p:cNvPr id="47" name="Text Placeholder 3"/>
          <p:cNvSpPr>
            <a:spLocks noGrp="1"/>
          </p:cNvSpPr>
          <p:nvPr>
            <p:ph type="body" sz="quarter" idx="46" hasCustomPrompt="1"/>
          </p:nvPr>
        </p:nvSpPr>
        <p:spPr>
          <a:xfrm>
            <a:off x="1707437" y="508066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48" name="Text Placeholder 3"/>
          <p:cNvSpPr>
            <a:spLocks noGrp="1"/>
          </p:cNvSpPr>
          <p:nvPr>
            <p:ph type="body" sz="quarter" idx="47" hasCustomPrompt="1"/>
          </p:nvPr>
        </p:nvSpPr>
        <p:spPr>
          <a:xfrm>
            <a:off x="7432736" y="508066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49" name="Text Placeholder 3"/>
          <p:cNvSpPr>
            <a:spLocks noGrp="1"/>
          </p:cNvSpPr>
          <p:nvPr>
            <p:ph type="body" sz="quarter" idx="48" hasCustomPrompt="1"/>
          </p:nvPr>
        </p:nvSpPr>
        <p:spPr>
          <a:xfrm>
            <a:off x="479999" y="5814910"/>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06</a:t>
            </a:r>
          </a:p>
        </p:txBody>
      </p:sp>
      <p:sp>
        <p:nvSpPr>
          <p:cNvPr id="50" name="Text Placeholder 3"/>
          <p:cNvSpPr>
            <a:spLocks noGrp="1"/>
          </p:cNvSpPr>
          <p:nvPr>
            <p:ph type="body" sz="quarter" idx="49" hasCustomPrompt="1"/>
          </p:nvPr>
        </p:nvSpPr>
        <p:spPr>
          <a:xfrm>
            <a:off x="1707437" y="5814910"/>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Headline</a:t>
            </a:r>
          </a:p>
        </p:txBody>
      </p:sp>
      <p:sp>
        <p:nvSpPr>
          <p:cNvPr id="51" name="Text Placeholder 3"/>
          <p:cNvSpPr>
            <a:spLocks noGrp="1"/>
          </p:cNvSpPr>
          <p:nvPr>
            <p:ph type="body" sz="quarter" idx="50" hasCustomPrompt="1"/>
          </p:nvPr>
        </p:nvSpPr>
        <p:spPr>
          <a:xfrm>
            <a:off x="7432736" y="5814910"/>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GB" noProof="0"/>
              <a:t>Speaker</a:t>
            </a:r>
          </a:p>
        </p:txBody>
      </p:sp>
      <p:sp>
        <p:nvSpPr>
          <p:cNvPr id="2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897073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invGray"/>
        <p:txBody>
          <a:bodyPr/>
          <a:lstStyle/>
          <a:p>
            <a:fld id="{7BA931E1-7FC2-4DBD-9F66-3D1575A3F79C}" type="datetime1">
              <a:rPr lang="en-GB" noProof="0" smtClean="0"/>
              <a:t>05/12/2023</a:t>
            </a:fld>
            <a:endParaRPr lang="en-GB" noProof="0"/>
          </a:p>
        </p:txBody>
      </p:sp>
      <p:sp>
        <p:nvSpPr>
          <p:cNvPr id="4" name="Footer Placeholder 3"/>
          <p:cNvSpPr>
            <a:spLocks noGrp="1"/>
          </p:cNvSpPr>
          <p:nvPr>
            <p:ph type="ftr" sz="quarter" idx="11"/>
          </p:nvPr>
        </p:nvSpPr>
        <p:spPr bwMode="invGray"/>
        <p:txBody>
          <a:bodyPr/>
          <a:lstStyle/>
          <a:p>
            <a:r>
              <a:rPr lang="en-GB" noProof="0"/>
              <a:t>|     Title of the presentation</a:t>
            </a:r>
          </a:p>
        </p:txBody>
      </p:sp>
      <p:sp>
        <p:nvSpPr>
          <p:cNvPr id="5" name="Slide Number Placeholder 4"/>
          <p:cNvSpPr>
            <a:spLocks noGrp="1"/>
          </p:cNvSpPr>
          <p:nvPr>
            <p:ph type="sldNum" sz="quarter" idx="12"/>
          </p:nvPr>
        </p:nvSpPr>
        <p:spPr bwMode="invGray"/>
        <p:txBody>
          <a:bodyPr/>
          <a:lstStyle/>
          <a:p>
            <a:fld id="{A74CE0EA-F3B5-4684-BA10-C594598FDB9C}" type="slidenum">
              <a:rPr lang="en-GB" noProof="0" smtClean="0"/>
              <a:pPr/>
              <a:t>‹#›</a:t>
            </a:fld>
            <a:endParaRPr lang="en-GB" noProof="0"/>
          </a:p>
        </p:txBody>
      </p:sp>
      <p:sp>
        <p:nvSpPr>
          <p:cNvPr id="12"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GB" noProof="0"/>
              <a:t>Source:</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bg1"/>
                </a:solidFill>
                <a:latin typeface="+mj-lt"/>
              </a:defRPr>
            </a:lvl1pPr>
          </a:lstStyle>
          <a:p>
            <a:pPr lvl="0"/>
            <a:r>
              <a:rPr lang="en-GB" noProof="0"/>
              <a:t>One line Subtitle (optional)</a:t>
            </a:r>
          </a:p>
        </p:txBody>
      </p:sp>
    </p:spTree>
    <p:extLst>
      <p:ext uri="{BB962C8B-B14F-4D97-AF65-F5344CB8AC3E}">
        <p14:creationId xmlns:p14="http://schemas.microsoft.com/office/powerpoint/2010/main" val="1126485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36" name="Text Placeholder 35"/>
          <p:cNvSpPr>
            <a:spLocks noGrp="1"/>
          </p:cNvSpPr>
          <p:nvPr>
            <p:ph type="body" sz="quarter" idx="10" hasCustomPrompt="1"/>
          </p:nvPr>
        </p:nvSpPr>
        <p:spPr bwMode="gray">
          <a:xfrm>
            <a:off x="480000" y="6507006"/>
            <a:ext cx="5971600" cy="247650"/>
          </a:xfrm>
        </p:spPr>
        <p:txBody>
          <a:bodyPr anchor="ctr">
            <a:noAutofit/>
          </a:bodyP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Name of Author  |  Function | Division | Country </a:t>
            </a:r>
          </a:p>
        </p:txBody>
      </p:sp>
      <p:sp>
        <p:nvSpPr>
          <p:cNvPr id="37" name="Text Placeholder 35"/>
          <p:cNvSpPr>
            <a:spLocks noGrp="1"/>
          </p:cNvSpPr>
          <p:nvPr>
            <p:ph type="body" sz="quarter" idx="16" hasCustomPrompt="1"/>
          </p:nvPr>
        </p:nvSpPr>
        <p:spPr bwMode="gray">
          <a:xfrm>
            <a:off x="9495913" y="6476048"/>
            <a:ext cx="2195259" cy="247650"/>
          </a:xfrm>
        </p:spPr>
        <p:txBody>
          <a:bodyPr rIns="0" anchor="ctr">
            <a:noAutofit/>
          </a:bodyP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a:t>www.who.int</a:t>
            </a:r>
          </a:p>
        </p:txBody>
      </p:sp>
      <p:sp>
        <p:nvSpPr>
          <p:cNvPr id="39" name="Title 1"/>
          <p:cNvSpPr>
            <a:spLocks noGrp="1"/>
          </p:cNvSpPr>
          <p:nvPr>
            <p:ph type="ctrTitle" hasCustomPrompt="1"/>
          </p:nvPr>
        </p:nvSpPr>
        <p:spPr bwMode="gray">
          <a:xfrm>
            <a:off x="0" y="485184"/>
            <a:ext cx="7344000" cy="1119158"/>
          </a:xfrm>
          <a:noFill/>
        </p:spPr>
        <p:txBody>
          <a:bodyPr lIns="468000" tIns="72000" rIns="450000" bIns="180000" anchor="t" anchorCtr="0">
            <a:noAutofit/>
          </a:bodyPr>
          <a:lstStyle>
            <a:lvl1pPr algn="l">
              <a:lnSpc>
                <a:spcPct val="85000"/>
              </a:lnSpc>
              <a:defRPr sz="4200">
                <a:solidFill>
                  <a:schemeClr val="bg1"/>
                </a:solidFill>
                <a:latin typeface="+mj-lt"/>
              </a:defRPr>
            </a:lvl1pPr>
          </a:lstStyle>
          <a:p>
            <a:r>
              <a:rPr lang="en-GB" noProof="0"/>
              <a:t>Click to edit </a:t>
            </a:r>
            <a:br>
              <a:rPr lang="en-GB" noProof="0"/>
            </a:br>
            <a:r>
              <a:rPr lang="en-GB" noProof="0"/>
              <a:t>Master title style</a:t>
            </a:r>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noAutofit/>
          </a:bodyPr>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a:p>
        </p:txBody>
      </p:sp>
      <p:sp>
        <p:nvSpPr>
          <p:cNvPr id="8" name="Picture Placeholder 8"/>
          <p:cNvSpPr>
            <a:spLocks noGrp="1"/>
          </p:cNvSpPr>
          <p:nvPr>
            <p:ph type="pic" sz="quarter" idx="22" hasCustomPrompt="1"/>
          </p:nvPr>
        </p:nvSpPr>
        <p:spPr bwMode="gray">
          <a:xfrm>
            <a:off x="8518301" y="488563"/>
            <a:ext cx="3172871" cy="11124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r>
              <a:rPr lang="en-GB" noProof="0"/>
              <a:t>.</a:t>
            </a:r>
          </a:p>
        </p:txBody>
      </p:sp>
      <p:pic>
        <p:nvPicPr>
          <p:cNvPr id="2" name="Picture 2" descr="final_unicef_logo_cyan">
            <a:extLst>
              <a:ext uri="{FF2B5EF4-FFF2-40B4-BE49-F238E27FC236}">
                <a16:creationId xmlns:a16="http://schemas.microsoft.com/office/drawing/2014/main" id="{B1314576-D9FF-38C4-153B-6025B7A5751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808552" y="1762985"/>
            <a:ext cx="2748437" cy="653081"/>
          </a:xfrm>
          <a:prstGeom prst="rect">
            <a:avLst/>
          </a:prstGeom>
          <a:noFill/>
          <a:ln>
            <a:noFill/>
          </a:ln>
        </p:spPr>
      </p:pic>
    </p:spTree>
    <p:extLst>
      <p:ext uri="{BB962C8B-B14F-4D97-AF65-F5344CB8AC3E}">
        <p14:creationId xmlns:p14="http://schemas.microsoft.com/office/powerpoint/2010/main" val="1688739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4"/>
          <p:cNvSpPr txBox="1">
            <a:spLocks noGrp="1"/>
          </p:cNvSpPr>
          <p:nvPr>
            <p:ph type="title"/>
          </p:nvPr>
        </p:nvSpPr>
        <p:spPr>
          <a:xfrm>
            <a:off x="927865" y="557011"/>
            <a:ext cx="10071500" cy="101287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sz="2400" b="0" i="0">
                <a:solidFill>
                  <a:srgbClr val="333E45"/>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0" name="Google Shape;20;p24"/>
          <p:cNvSpPr txBox="1">
            <a:spLocks noGrp="1"/>
          </p:cNvSpPr>
          <p:nvPr>
            <p:ph type="body" idx="1"/>
          </p:nvPr>
        </p:nvSpPr>
        <p:spPr>
          <a:xfrm>
            <a:off x="1345675" y="2284252"/>
            <a:ext cx="10183747" cy="3976947"/>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800"/>
              <a:buNone/>
              <a:defRPr b="0" i="0">
                <a:solidFill>
                  <a:schemeClr val="dk1"/>
                </a:solidFill>
              </a:defRPr>
            </a:lvl1pPr>
            <a:lvl2pPr marL="914400" lvl="1" indent="-228600" algn="l">
              <a:lnSpc>
                <a:spcPct val="100000"/>
              </a:lnSpc>
              <a:spcBef>
                <a:spcPts val="0"/>
              </a:spcBef>
              <a:spcAft>
                <a:spcPts val="0"/>
              </a:spcAft>
              <a:buSzPts val="800"/>
              <a:buNone/>
              <a:defRPr/>
            </a:lvl2pPr>
            <a:lvl3pPr marL="1371600" lvl="2" indent="-228600" algn="l">
              <a:lnSpc>
                <a:spcPct val="100000"/>
              </a:lnSpc>
              <a:spcBef>
                <a:spcPts val="0"/>
              </a:spcBef>
              <a:spcAft>
                <a:spcPts val="0"/>
              </a:spcAft>
              <a:buSzPts val="800"/>
              <a:buNone/>
              <a:defRPr/>
            </a:lvl3pPr>
            <a:lvl4pPr marL="1828800" lvl="3" indent="-228600" algn="l">
              <a:lnSpc>
                <a:spcPct val="100000"/>
              </a:lnSpc>
              <a:spcBef>
                <a:spcPts val="0"/>
              </a:spcBef>
              <a:spcAft>
                <a:spcPts val="0"/>
              </a:spcAft>
              <a:buSzPts val="800"/>
              <a:buNone/>
              <a:defRPr/>
            </a:lvl4pPr>
            <a:lvl5pPr marL="2286000" lvl="4" indent="-228600" algn="l">
              <a:lnSpc>
                <a:spcPct val="100000"/>
              </a:lnSpc>
              <a:spcBef>
                <a:spcPts val="0"/>
              </a:spcBef>
              <a:spcAft>
                <a:spcPts val="0"/>
              </a:spcAft>
              <a:buSzPts val="800"/>
              <a:buNone/>
              <a:defRPr/>
            </a:lvl5pPr>
            <a:lvl6pPr marL="2743200" lvl="5" indent="-228600" algn="l">
              <a:lnSpc>
                <a:spcPct val="100000"/>
              </a:lnSpc>
              <a:spcBef>
                <a:spcPts val="0"/>
              </a:spcBef>
              <a:spcAft>
                <a:spcPts val="0"/>
              </a:spcAft>
              <a:buSzPts val="800"/>
              <a:buNone/>
              <a:defRPr/>
            </a:lvl6pPr>
            <a:lvl7pPr marL="3200400" lvl="6" indent="-228600" algn="l">
              <a:lnSpc>
                <a:spcPct val="100000"/>
              </a:lnSpc>
              <a:spcBef>
                <a:spcPts val="0"/>
              </a:spcBef>
              <a:spcAft>
                <a:spcPts val="0"/>
              </a:spcAft>
              <a:buSzPts val="800"/>
              <a:buNone/>
              <a:defRPr/>
            </a:lvl7pPr>
            <a:lvl8pPr marL="3657600" lvl="7" indent="-228600" algn="l">
              <a:lnSpc>
                <a:spcPct val="100000"/>
              </a:lnSpc>
              <a:spcBef>
                <a:spcPts val="0"/>
              </a:spcBef>
              <a:spcAft>
                <a:spcPts val="0"/>
              </a:spcAft>
              <a:buSzPts val="800"/>
              <a:buNone/>
              <a:defRPr/>
            </a:lvl8pPr>
            <a:lvl9pPr marL="4114800" lvl="8" indent="-228600" algn="l">
              <a:lnSpc>
                <a:spcPct val="100000"/>
              </a:lnSpc>
              <a:spcBef>
                <a:spcPts val="0"/>
              </a:spcBef>
              <a:spcAft>
                <a:spcPts val="0"/>
              </a:spcAft>
              <a:buSzPts val="800"/>
              <a:buNone/>
              <a:defRPr/>
            </a:lvl9pPr>
          </a:lstStyle>
          <a:p>
            <a:endParaRPr/>
          </a:p>
        </p:txBody>
      </p:sp>
      <p:sp>
        <p:nvSpPr>
          <p:cNvPr id="21" name="Google Shape;21;p24"/>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2" name="Google Shape;22;p24"/>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3" name="Google Shape;23;p24"/>
          <p:cNvSpPr txBox="1">
            <a:spLocks noGrp="1"/>
          </p:cNvSpPr>
          <p:nvPr>
            <p:ph type="sldNum" idx="12"/>
          </p:nvPr>
        </p:nvSpPr>
        <p:spPr>
          <a:xfrm>
            <a:off x="8778241"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0816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4"/>
        <p:cNvGrpSpPr/>
        <p:nvPr/>
      </p:nvGrpSpPr>
      <p:grpSpPr>
        <a:xfrm>
          <a:off x="0" y="0"/>
          <a:ext cx="0" cy="0"/>
          <a:chOff x="0" y="0"/>
          <a:chExt cx="0" cy="0"/>
        </a:xfrm>
      </p:grpSpPr>
      <p:sp>
        <p:nvSpPr>
          <p:cNvPr id="25" name="Google Shape;25;p25"/>
          <p:cNvSpPr txBox="1">
            <a:spLocks noGrp="1"/>
          </p:cNvSpPr>
          <p:nvPr>
            <p:ph type="title"/>
          </p:nvPr>
        </p:nvSpPr>
        <p:spPr>
          <a:xfrm>
            <a:off x="927865" y="557011"/>
            <a:ext cx="10071500" cy="101287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sz="2400" b="0" i="0">
                <a:solidFill>
                  <a:srgbClr val="333E45"/>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6" name="Google Shape;26;p25"/>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7" name="Google Shape;27;p25"/>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28" name="Google Shape;28;p25"/>
          <p:cNvSpPr txBox="1">
            <a:spLocks noGrp="1"/>
          </p:cNvSpPr>
          <p:nvPr>
            <p:ph type="sldNum" idx="12"/>
          </p:nvPr>
        </p:nvSpPr>
        <p:spPr>
          <a:xfrm>
            <a:off x="8778241"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4303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9"/>
        <p:cNvGrpSpPr/>
        <p:nvPr/>
      </p:nvGrpSpPr>
      <p:grpSpPr>
        <a:xfrm>
          <a:off x="0" y="0"/>
          <a:ext cx="0" cy="0"/>
          <a:chOff x="0" y="0"/>
          <a:chExt cx="0" cy="0"/>
        </a:xfrm>
      </p:grpSpPr>
      <p:sp>
        <p:nvSpPr>
          <p:cNvPr id="30" name="Google Shape;30;p26"/>
          <p:cNvSpPr txBox="1">
            <a:spLocks noGrp="1"/>
          </p:cNvSpPr>
          <p:nvPr>
            <p:ph type="ctrTitle"/>
          </p:nvPr>
        </p:nvSpPr>
        <p:spPr>
          <a:xfrm>
            <a:off x="914400" y="2125980"/>
            <a:ext cx="10363201" cy="144018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sz="2400" b="0" i="0">
                <a:solidFill>
                  <a:srgbClr val="333E45"/>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1" name="Google Shape;31;p26"/>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b="0" i="0">
                <a:solidFill>
                  <a:schemeClr val="dk1"/>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2" name="Google Shape;32;p26"/>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3" name="Google Shape;33;p26"/>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4" name="Google Shape;34;p26"/>
          <p:cNvSpPr txBox="1">
            <a:spLocks noGrp="1"/>
          </p:cNvSpPr>
          <p:nvPr>
            <p:ph type="sldNum" idx="12"/>
          </p:nvPr>
        </p:nvSpPr>
        <p:spPr>
          <a:xfrm>
            <a:off x="8778241"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5857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167802BA-8623-48AE-9924-9F5F6790139C}" type="datetime1">
              <a:rPr lang="en-GB" noProof="0" smtClean="0"/>
              <a:t>05/12/2023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1294530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5"/>
        <p:cNvGrpSpPr/>
        <p:nvPr/>
      </p:nvGrpSpPr>
      <p:grpSpPr>
        <a:xfrm>
          <a:off x="0" y="0"/>
          <a:ext cx="0" cy="0"/>
          <a:chOff x="0" y="0"/>
          <a:chExt cx="0" cy="0"/>
        </a:xfrm>
      </p:grpSpPr>
      <p:sp>
        <p:nvSpPr>
          <p:cNvPr id="36" name="Google Shape;36;p27"/>
          <p:cNvSpPr txBox="1">
            <a:spLocks noGrp="1"/>
          </p:cNvSpPr>
          <p:nvPr>
            <p:ph type="title"/>
          </p:nvPr>
        </p:nvSpPr>
        <p:spPr>
          <a:xfrm>
            <a:off x="927865" y="557011"/>
            <a:ext cx="10071500" cy="101287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sz="2400" b="0" i="0">
                <a:solidFill>
                  <a:srgbClr val="333E45"/>
                </a:solidFill>
                <a:latin typeface="Arial"/>
                <a:ea typeface="Arial"/>
                <a:cs typeface="Arial"/>
                <a:sym typeface="Aria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37" name="Google Shape;37;p27"/>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800"/>
              <a:buNone/>
              <a:defRPr/>
            </a:lvl1pPr>
            <a:lvl2pPr marL="914400" lvl="1" indent="-228600" algn="l">
              <a:lnSpc>
                <a:spcPct val="100000"/>
              </a:lnSpc>
              <a:spcBef>
                <a:spcPts val="0"/>
              </a:spcBef>
              <a:spcAft>
                <a:spcPts val="0"/>
              </a:spcAft>
              <a:buSzPts val="800"/>
              <a:buNone/>
              <a:defRPr/>
            </a:lvl2pPr>
            <a:lvl3pPr marL="1371600" lvl="2" indent="-228600" algn="l">
              <a:lnSpc>
                <a:spcPct val="100000"/>
              </a:lnSpc>
              <a:spcBef>
                <a:spcPts val="0"/>
              </a:spcBef>
              <a:spcAft>
                <a:spcPts val="0"/>
              </a:spcAft>
              <a:buSzPts val="800"/>
              <a:buNone/>
              <a:defRPr/>
            </a:lvl3pPr>
            <a:lvl4pPr marL="1828800" lvl="3" indent="-228600" algn="l">
              <a:lnSpc>
                <a:spcPct val="100000"/>
              </a:lnSpc>
              <a:spcBef>
                <a:spcPts val="0"/>
              </a:spcBef>
              <a:spcAft>
                <a:spcPts val="0"/>
              </a:spcAft>
              <a:buSzPts val="800"/>
              <a:buNone/>
              <a:defRPr/>
            </a:lvl4pPr>
            <a:lvl5pPr marL="2286000" lvl="4" indent="-228600" algn="l">
              <a:lnSpc>
                <a:spcPct val="100000"/>
              </a:lnSpc>
              <a:spcBef>
                <a:spcPts val="0"/>
              </a:spcBef>
              <a:spcAft>
                <a:spcPts val="0"/>
              </a:spcAft>
              <a:buSzPts val="800"/>
              <a:buNone/>
              <a:defRPr/>
            </a:lvl5pPr>
            <a:lvl6pPr marL="2743200" lvl="5" indent="-228600" algn="l">
              <a:lnSpc>
                <a:spcPct val="100000"/>
              </a:lnSpc>
              <a:spcBef>
                <a:spcPts val="0"/>
              </a:spcBef>
              <a:spcAft>
                <a:spcPts val="0"/>
              </a:spcAft>
              <a:buSzPts val="800"/>
              <a:buNone/>
              <a:defRPr/>
            </a:lvl6pPr>
            <a:lvl7pPr marL="3200400" lvl="6" indent="-228600" algn="l">
              <a:lnSpc>
                <a:spcPct val="100000"/>
              </a:lnSpc>
              <a:spcBef>
                <a:spcPts val="0"/>
              </a:spcBef>
              <a:spcAft>
                <a:spcPts val="0"/>
              </a:spcAft>
              <a:buSzPts val="800"/>
              <a:buNone/>
              <a:defRPr/>
            </a:lvl7pPr>
            <a:lvl8pPr marL="3657600" lvl="7" indent="-228600" algn="l">
              <a:lnSpc>
                <a:spcPct val="100000"/>
              </a:lnSpc>
              <a:spcBef>
                <a:spcPts val="0"/>
              </a:spcBef>
              <a:spcAft>
                <a:spcPts val="0"/>
              </a:spcAft>
              <a:buSzPts val="800"/>
              <a:buNone/>
              <a:defRPr/>
            </a:lvl8pPr>
            <a:lvl9pPr marL="4114800" lvl="8" indent="-228600" algn="l">
              <a:lnSpc>
                <a:spcPct val="100000"/>
              </a:lnSpc>
              <a:spcBef>
                <a:spcPts val="0"/>
              </a:spcBef>
              <a:spcAft>
                <a:spcPts val="0"/>
              </a:spcAft>
              <a:buSzPts val="800"/>
              <a:buNone/>
              <a:defRPr/>
            </a:lvl9pPr>
          </a:lstStyle>
          <a:p>
            <a:endParaRPr/>
          </a:p>
        </p:txBody>
      </p:sp>
      <p:sp>
        <p:nvSpPr>
          <p:cNvPr id="38" name="Google Shape;38;p27"/>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800"/>
              <a:buNone/>
              <a:defRPr/>
            </a:lvl1pPr>
            <a:lvl2pPr marL="914400" lvl="1" indent="-228600" algn="l">
              <a:lnSpc>
                <a:spcPct val="100000"/>
              </a:lnSpc>
              <a:spcBef>
                <a:spcPts val="0"/>
              </a:spcBef>
              <a:spcAft>
                <a:spcPts val="0"/>
              </a:spcAft>
              <a:buSzPts val="800"/>
              <a:buNone/>
              <a:defRPr/>
            </a:lvl2pPr>
            <a:lvl3pPr marL="1371600" lvl="2" indent="-228600" algn="l">
              <a:lnSpc>
                <a:spcPct val="100000"/>
              </a:lnSpc>
              <a:spcBef>
                <a:spcPts val="0"/>
              </a:spcBef>
              <a:spcAft>
                <a:spcPts val="0"/>
              </a:spcAft>
              <a:buSzPts val="800"/>
              <a:buNone/>
              <a:defRPr/>
            </a:lvl3pPr>
            <a:lvl4pPr marL="1828800" lvl="3" indent="-228600" algn="l">
              <a:lnSpc>
                <a:spcPct val="100000"/>
              </a:lnSpc>
              <a:spcBef>
                <a:spcPts val="0"/>
              </a:spcBef>
              <a:spcAft>
                <a:spcPts val="0"/>
              </a:spcAft>
              <a:buSzPts val="800"/>
              <a:buNone/>
              <a:defRPr/>
            </a:lvl4pPr>
            <a:lvl5pPr marL="2286000" lvl="4" indent="-228600" algn="l">
              <a:lnSpc>
                <a:spcPct val="100000"/>
              </a:lnSpc>
              <a:spcBef>
                <a:spcPts val="0"/>
              </a:spcBef>
              <a:spcAft>
                <a:spcPts val="0"/>
              </a:spcAft>
              <a:buSzPts val="800"/>
              <a:buNone/>
              <a:defRPr/>
            </a:lvl5pPr>
            <a:lvl6pPr marL="2743200" lvl="5" indent="-228600" algn="l">
              <a:lnSpc>
                <a:spcPct val="100000"/>
              </a:lnSpc>
              <a:spcBef>
                <a:spcPts val="0"/>
              </a:spcBef>
              <a:spcAft>
                <a:spcPts val="0"/>
              </a:spcAft>
              <a:buSzPts val="800"/>
              <a:buNone/>
              <a:defRPr/>
            </a:lvl6pPr>
            <a:lvl7pPr marL="3200400" lvl="6" indent="-228600" algn="l">
              <a:lnSpc>
                <a:spcPct val="100000"/>
              </a:lnSpc>
              <a:spcBef>
                <a:spcPts val="0"/>
              </a:spcBef>
              <a:spcAft>
                <a:spcPts val="0"/>
              </a:spcAft>
              <a:buSzPts val="800"/>
              <a:buNone/>
              <a:defRPr/>
            </a:lvl7pPr>
            <a:lvl8pPr marL="3657600" lvl="7" indent="-228600" algn="l">
              <a:lnSpc>
                <a:spcPct val="100000"/>
              </a:lnSpc>
              <a:spcBef>
                <a:spcPts val="0"/>
              </a:spcBef>
              <a:spcAft>
                <a:spcPts val="0"/>
              </a:spcAft>
              <a:buSzPts val="800"/>
              <a:buNone/>
              <a:defRPr/>
            </a:lvl8pPr>
            <a:lvl9pPr marL="4114800" lvl="8" indent="-228600" algn="l">
              <a:lnSpc>
                <a:spcPct val="100000"/>
              </a:lnSpc>
              <a:spcBef>
                <a:spcPts val="0"/>
              </a:spcBef>
              <a:spcAft>
                <a:spcPts val="0"/>
              </a:spcAft>
              <a:buSzPts val="800"/>
              <a:buNone/>
              <a:defRPr/>
            </a:lvl9pPr>
          </a:lstStyle>
          <a:p>
            <a:endParaRPr/>
          </a:p>
        </p:txBody>
      </p:sp>
      <p:sp>
        <p:nvSpPr>
          <p:cNvPr id="39" name="Google Shape;39;p27"/>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0" name="Google Shape;40;p27"/>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1" name="Google Shape;41;p27"/>
          <p:cNvSpPr txBox="1">
            <a:spLocks noGrp="1"/>
          </p:cNvSpPr>
          <p:nvPr>
            <p:ph type="sldNum" idx="12"/>
          </p:nvPr>
        </p:nvSpPr>
        <p:spPr>
          <a:xfrm>
            <a:off x="8778241"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1966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2"/>
        <p:cNvGrpSpPr/>
        <p:nvPr/>
      </p:nvGrpSpPr>
      <p:grpSpPr>
        <a:xfrm>
          <a:off x="0" y="0"/>
          <a:ext cx="0" cy="0"/>
          <a:chOff x="0" y="0"/>
          <a:chExt cx="0" cy="0"/>
        </a:xfrm>
      </p:grpSpPr>
      <p:sp>
        <p:nvSpPr>
          <p:cNvPr id="43" name="Google Shape;43;p28"/>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4" name="Google Shape;44;p28"/>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800"/>
              <a:buNone/>
              <a:defRPr>
                <a:solidFill>
                  <a:srgbClr val="888888"/>
                </a:solidFill>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a:endParaRPr/>
          </a:p>
        </p:txBody>
      </p:sp>
      <p:sp>
        <p:nvSpPr>
          <p:cNvPr id="45" name="Google Shape;45;p28"/>
          <p:cNvSpPr txBox="1">
            <a:spLocks noGrp="1"/>
          </p:cNvSpPr>
          <p:nvPr>
            <p:ph type="sldNum" idx="12"/>
          </p:nvPr>
        </p:nvSpPr>
        <p:spPr>
          <a:xfrm>
            <a:off x="8778241" y="6377940"/>
            <a:ext cx="280416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223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035824F7-C870-482C-80C0-AFECF2DA260C}" type="datetime1">
              <a:rPr lang="en-GB" noProof="0" smtClean="0"/>
              <a:t>05/12/2023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Content Placeholder 3"/>
          <p:cNvSpPr>
            <a:spLocks noGrp="1"/>
          </p:cNvSpPr>
          <p:nvPr>
            <p:ph sz="half" idx="26"/>
          </p:nvPr>
        </p:nvSpPr>
        <p:spPr bwMode="invGray">
          <a:xfrm>
            <a:off x="6234364" y="21600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
        <p:nvSpPr>
          <p:cNvPr id="37" name="Content Placeholder 2"/>
          <p:cNvSpPr>
            <a:spLocks noGrp="1"/>
          </p:cNvSpPr>
          <p:nvPr>
            <p:ph sz="half" idx="30"/>
          </p:nvPr>
        </p:nvSpPr>
        <p:spPr bwMode="invGray">
          <a:xfrm>
            <a:off x="479999"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Content Placeholder 3"/>
          <p:cNvSpPr>
            <a:spLocks noGrp="1"/>
          </p:cNvSpPr>
          <p:nvPr>
            <p:ph sz="half" idx="34"/>
          </p:nvPr>
        </p:nvSpPr>
        <p:spPr bwMode="invGray">
          <a:xfrm>
            <a:off x="6234364" y="4381200"/>
            <a:ext cx="5472000" cy="1656000"/>
          </a:xfrm>
        </p:spPr>
        <p:txBody>
          <a:bodyPr>
            <a:noAutofit/>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vert="horz" lIns="72000" tIns="18000" rIns="72000" bIns="18000" rtlCol="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Tree>
    <p:extLst>
      <p:ext uri="{BB962C8B-B14F-4D97-AF65-F5344CB8AC3E}">
        <p14:creationId xmlns:p14="http://schemas.microsoft.com/office/powerpoint/2010/main" val="53182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8" name="Date Placeholder 7"/>
          <p:cNvSpPr>
            <a:spLocks noGrp="1"/>
          </p:cNvSpPr>
          <p:nvPr>
            <p:ph type="dt" sz="half" idx="22"/>
          </p:nvPr>
        </p:nvSpPr>
        <p:spPr bwMode="invGray"/>
        <p:txBody>
          <a:bodyPr/>
          <a:lstStyle/>
          <a:p>
            <a:fld id="{BBB6CCEC-3D0A-48BE-9958-590F11C39C0A}" type="datetime1">
              <a:rPr lang="en-GB" noProof="0" smtClean="0"/>
              <a:t>05/12/2023</a:t>
            </a:fld>
            <a:endParaRPr lang="en-GB" noProof="0"/>
          </a:p>
        </p:txBody>
      </p:sp>
      <p:sp>
        <p:nvSpPr>
          <p:cNvPr id="9" name="Footer Placeholder 8"/>
          <p:cNvSpPr>
            <a:spLocks noGrp="1"/>
          </p:cNvSpPr>
          <p:nvPr>
            <p:ph type="ftr" sz="quarter" idx="23"/>
          </p:nvPr>
        </p:nvSpPr>
        <p:spPr bwMode="invGray"/>
        <p:txBody>
          <a:bodyPr/>
          <a:lstStyle/>
          <a:p>
            <a:r>
              <a:rPr lang="en-GB" noProof="0"/>
              <a:t>|     Title of the presentation</a:t>
            </a:r>
          </a:p>
        </p:txBody>
      </p:sp>
      <p:sp>
        <p:nvSpPr>
          <p:cNvPr id="10" name="Slide Number Placeholder 9"/>
          <p:cNvSpPr>
            <a:spLocks noGrp="1"/>
          </p:cNvSpPr>
          <p:nvPr>
            <p:ph type="sldNum" sz="quarter" idx="24"/>
          </p:nvPr>
        </p:nvSpPr>
        <p:spPr bwMode="invGray"/>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799778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414CCF51-8078-42ED-9407-7F055975162E}" type="datetime1">
              <a:rPr lang="en-GB" noProof="0" smtClean="0"/>
              <a:t>05/12/2023</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237959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Picture Placeholder 5"/>
          <p:cNvSpPr>
            <a:spLocks noGrp="1"/>
          </p:cNvSpPr>
          <p:nvPr>
            <p:ph type="pic" sz="quarter" idx="17" hasCustomPrompt="1"/>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8" name="Date Placeholder 7"/>
          <p:cNvSpPr>
            <a:spLocks noGrp="1"/>
          </p:cNvSpPr>
          <p:nvPr>
            <p:ph type="dt" sz="half" idx="18"/>
          </p:nvPr>
        </p:nvSpPr>
        <p:spPr bwMode="invGray"/>
        <p:txBody>
          <a:bodyPr/>
          <a:lstStyle/>
          <a:p>
            <a:fld id="{B5CB8422-2CBD-43EC-AF21-8B33A2ACAA82}" type="datetime1">
              <a:rPr lang="en-GB" noProof="0" smtClean="0"/>
              <a:t>05/12/2023</a:t>
            </a:fld>
            <a:endParaRPr lang="en-GB" noProof="0"/>
          </a:p>
        </p:txBody>
      </p:sp>
      <p:sp>
        <p:nvSpPr>
          <p:cNvPr id="9" name="Footer Placeholder 8"/>
          <p:cNvSpPr>
            <a:spLocks noGrp="1"/>
          </p:cNvSpPr>
          <p:nvPr>
            <p:ph type="ftr" sz="quarter" idx="19"/>
          </p:nvPr>
        </p:nvSpPr>
        <p:spPr bwMode="invGray"/>
        <p:txBody>
          <a:bodyPr/>
          <a:lstStyle/>
          <a:p>
            <a:r>
              <a:rPr lang="en-GB" noProof="0"/>
              <a:t>|     Title of the presentation</a:t>
            </a:r>
          </a:p>
        </p:txBody>
      </p:sp>
      <p:sp>
        <p:nvSpPr>
          <p:cNvPr id="10" name="Slide Number Placeholder 9"/>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2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75625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a:t>Click on Icon to add picture</a:t>
            </a:r>
            <a:br>
              <a:rPr lang="en-GB" noProof="0"/>
            </a:br>
            <a:r>
              <a:rPr lang="en-GB" noProof="0"/>
              <a:t>Change picture either by</a:t>
            </a:r>
            <a:br>
              <a:rPr lang="en-GB" noProof="0"/>
            </a:br>
            <a:r>
              <a:rPr lang="en-GB" noProof="0"/>
              <a:t>right mouse click on picture + „change picture“ </a:t>
            </a:r>
            <a:br>
              <a:rPr lang="en-GB" noProof="0"/>
            </a:br>
            <a:r>
              <a:rPr lang="en-GB" noProof="0"/>
              <a:t>or by deleting picture + resetting slide</a:t>
            </a:r>
          </a:p>
        </p:txBody>
      </p:sp>
      <p:sp>
        <p:nvSpPr>
          <p:cNvPr id="3" name="Date Placeholder 2"/>
          <p:cNvSpPr>
            <a:spLocks noGrp="1"/>
          </p:cNvSpPr>
          <p:nvPr>
            <p:ph type="dt" sz="half" idx="18"/>
          </p:nvPr>
        </p:nvSpPr>
        <p:spPr bwMode="invGray"/>
        <p:txBody>
          <a:bodyPr/>
          <a:lstStyle/>
          <a:p>
            <a:fld id="{6C135116-9A9A-47DA-A114-676E0C1FD8BF}" type="datetime1">
              <a:rPr lang="en-GB" noProof="0" smtClean="0"/>
              <a:t>05/12/2023</a:t>
            </a:fld>
            <a:endParaRPr lang="en-GB" noProof="0"/>
          </a:p>
        </p:txBody>
      </p:sp>
      <p:sp>
        <p:nvSpPr>
          <p:cNvPr id="4" name="Footer Placeholder 3"/>
          <p:cNvSpPr>
            <a:spLocks noGrp="1"/>
          </p:cNvSpPr>
          <p:nvPr>
            <p:ph type="ftr" sz="quarter" idx="19"/>
          </p:nvPr>
        </p:nvSpPr>
        <p:spPr bwMode="invGray"/>
        <p:txBody>
          <a:bodyPr/>
          <a:lstStyle/>
          <a:p>
            <a:r>
              <a:rPr lang="en-GB" noProof="0"/>
              <a:t>|     Title of the presentation</a:t>
            </a:r>
          </a:p>
        </p:txBody>
      </p:sp>
      <p:sp>
        <p:nvSpPr>
          <p:cNvPr id="5" name="Slide Number Placeholder 4"/>
          <p:cNvSpPr>
            <a:spLocks noGrp="1"/>
          </p:cNvSpPr>
          <p:nvPr>
            <p:ph type="sldNum" sz="quarter" idx="20"/>
          </p:nvPr>
        </p:nvSpPr>
        <p:spPr bwMode="invGray"/>
        <p:txBody>
          <a:bodyPr/>
          <a:lstStyle/>
          <a:p>
            <a:fld id="{A74CE0EA-F3B5-4684-BA10-C594598FDB9C}" type="slidenum">
              <a:rPr lang="en-GB" noProof="0" smtClean="0"/>
              <a:pPr/>
              <a:t>‹#›</a:t>
            </a:fld>
            <a:endParaRPr lang="en-GB" noProof="0"/>
          </a:p>
        </p:txBody>
      </p:sp>
      <p:sp>
        <p:nvSpPr>
          <p:cNvPr id="16"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95619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3.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fld id="{CB2A9C5F-569E-41BE-B5E5-7CBFE1B687B2}" type="datetime1">
              <a:rPr lang="en-GB" smtClean="0"/>
              <a:pPr/>
              <a:t>05/12/2023</a:t>
            </a:fld>
            <a:endParaRPr lang="en-GB"/>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tx1"/>
                </a:solidFill>
                <a:latin typeface="+mn-lt"/>
                <a:cs typeface="Times New Roman" panose="02020603050405020304" pitchFamily="18" charset="0"/>
              </a:defRPr>
            </a:lvl1pPr>
          </a:lstStyle>
          <a:p>
            <a:r>
              <a:rPr lang="en-GB"/>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tx1"/>
                </a:solidFill>
                <a:latin typeface="+mn-lt"/>
                <a:cs typeface="Times New Roman" panose="02020603050405020304" pitchFamily="18" charset="0"/>
              </a:defRPr>
            </a:lvl1pPr>
          </a:lstStyle>
          <a:p>
            <a:fld id="{A74CE0EA-F3B5-4684-BA10-C594598FDB9C}" type="slidenum">
              <a:rPr lang="en-GB" smtClean="0"/>
              <a:pPr/>
              <a:t>‹#›</a:t>
            </a:fld>
            <a:endParaRPr lang="en-GB"/>
          </a:p>
        </p:txBody>
      </p:sp>
      <p:sp>
        <p:nvSpPr>
          <p:cNvPr id="9" name="Rectangle 8"/>
          <p:cNvSpPr/>
          <p:nvPr userDrawn="1"/>
        </p:nvSpPr>
        <p:spPr bwMode="invGray">
          <a:xfrm>
            <a:off x="9735601" y="2128187"/>
            <a:ext cx="1976400" cy="694800"/>
          </a:xfrm>
          <a:prstGeom prst="rect">
            <a:avLst/>
          </a:prstGeom>
          <a:blipFill dpi="0" rotWithShape="1">
            <a:blip r:embed="rId2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2" name="Rectangle 11"/>
          <p:cNvSpPr/>
          <p:nvPr userDrawn="1"/>
        </p:nvSpPr>
        <p:spPr bwMode="gray">
          <a:xfrm>
            <a:off x="9735601" y="379578"/>
            <a:ext cx="1976400" cy="694800"/>
          </a:xfrm>
          <a:prstGeom prst="rect">
            <a:avLst/>
          </a:prstGeom>
          <a:blipFill dpi="0" rotWithShape="1">
            <a:blip r:embed="rId2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pic>
        <p:nvPicPr>
          <p:cNvPr id="8" name="Picture 2" descr="final_unicef_logo_cyan">
            <a:extLst>
              <a:ext uri="{FF2B5EF4-FFF2-40B4-BE49-F238E27FC236}">
                <a16:creationId xmlns:a16="http://schemas.microsoft.com/office/drawing/2014/main" id="{0ADB9C1E-8D71-840C-9DD4-301BDD4BBF1D}"/>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a:fillRect/>
          </a:stretch>
        </p:blipFill>
        <p:spPr bwMode="auto">
          <a:xfrm>
            <a:off x="10082933" y="921566"/>
            <a:ext cx="1333500" cy="316865"/>
          </a:xfrm>
          <a:prstGeom prst="rect">
            <a:avLst/>
          </a:prstGeom>
          <a:noFill/>
          <a:ln>
            <a:noFill/>
          </a:ln>
        </p:spPr>
      </p:pic>
    </p:spTree>
    <p:extLst>
      <p:ext uri="{BB962C8B-B14F-4D97-AF65-F5344CB8AC3E}">
        <p14:creationId xmlns:p14="http://schemas.microsoft.com/office/powerpoint/2010/main" val="23884498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26" r:id="rId12"/>
    <p:sldLayoutId id="2147483719" r:id="rId13"/>
    <p:sldLayoutId id="2147483720"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Lst>
  <p:hf hd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userDrawn="1">
          <p15:clr>
            <a:srgbClr val="F26B43"/>
          </p15:clr>
        </p15:guide>
        <p15:guide id="2" orient="horz" pos="3809" userDrawn="1">
          <p15:clr>
            <a:srgbClr val="F26B43"/>
          </p15:clr>
        </p15:guide>
        <p15:guide id="3" pos="3840" userDrawn="1">
          <p15:clr>
            <a:srgbClr val="F26B43"/>
          </p15:clr>
        </p15:guide>
        <p15:guide id="4" pos="302" userDrawn="1">
          <p15:clr>
            <a:srgbClr val="F26B43"/>
          </p15:clr>
        </p15:guide>
        <p15:guide id="5" pos="7379" userDrawn="1">
          <p15:clr>
            <a:srgbClr val="F26B43"/>
          </p15:clr>
        </p15:guide>
        <p15:guide id="6" pos="3761" userDrawn="1">
          <p15:clr>
            <a:srgbClr val="F26B43"/>
          </p15:clr>
        </p15:guide>
        <p15:guide id="7" pos="391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invGray">
          <a:xfrm>
            <a:off x="479999" y="359999"/>
            <a:ext cx="8160000" cy="720000"/>
          </a:xfrm>
          <a:prstGeom prst="rect">
            <a:avLst/>
          </a:prstGeom>
        </p:spPr>
        <p:txBody>
          <a:bodyPr vert="horz" lIns="18000" tIns="0" rIns="360000" bIns="0" rtlCol="0" anchor="b">
            <a:noAutofit/>
          </a:bodyPr>
          <a:lstStyle/>
          <a:p>
            <a:r>
              <a:rPr lang="en-GB" noProof="0"/>
              <a:t>Click to edit Master title style</a:t>
            </a:r>
          </a:p>
        </p:txBody>
      </p:sp>
      <p:sp>
        <p:nvSpPr>
          <p:cNvPr id="3" name="Text Placeholder 2"/>
          <p:cNvSpPr>
            <a:spLocks noGrp="1"/>
          </p:cNvSpPr>
          <p:nvPr>
            <p:ph type="body" idx="1"/>
          </p:nvPr>
        </p:nvSpPr>
        <p:spPr bwMode="invGray">
          <a:xfrm>
            <a:off x="480000" y="1800000"/>
            <a:ext cx="11232001" cy="4237200"/>
          </a:xfrm>
          <a:prstGeom prst="rect">
            <a:avLst/>
          </a:prstGeom>
        </p:spPr>
        <p:txBody>
          <a:bodyPr vert="horz" lIns="18000" tIns="0" rIns="1800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p:txBody>
      </p:sp>
      <p:sp>
        <p:nvSpPr>
          <p:cNvPr id="4" name="Date Placeholder 3"/>
          <p:cNvSpPr>
            <a:spLocks noGrp="1"/>
          </p:cNvSpPr>
          <p:nvPr>
            <p:ph type="dt" sz="half" idx="2"/>
          </p:nvPr>
        </p:nvSpPr>
        <p:spPr bwMode="invGray">
          <a:xfrm>
            <a:off x="480000" y="6580588"/>
            <a:ext cx="790001"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fld id="{CB2A9C5F-569E-41BE-B5E5-7CBFE1B687B2}" type="datetime1">
              <a:rPr lang="en-GB" noProof="0" smtClean="0"/>
              <a:t>05/12/2023</a:t>
            </a:fld>
            <a:endParaRPr lang="en-GB" noProof="0"/>
          </a:p>
        </p:txBody>
      </p:sp>
      <p:sp>
        <p:nvSpPr>
          <p:cNvPr id="5" name="Footer Placeholder 4"/>
          <p:cNvSpPr>
            <a:spLocks noGrp="1"/>
          </p:cNvSpPr>
          <p:nvPr>
            <p:ph type="ftr" sz="quarter" idx="3"/>
          </p:nvPr>
        </p:nvSpPr>
        <p:spPr bwMode="invGray">
          <a:xfrm>
            <a:off x="1392992" y="6580588"/>
            <a:ext cx="2264608" cy="180000"/>
          </a:xfrm>
          <a:prstGeom prst="rect">
            <a:avLst/>
          </a:prstGeom>
        </p:spPr>
        <p:txBody>
          <a:bodyPr vert="horz" lIns="0" tIns="0" rIns="0" bIns="0" rtlCol="0" anchor="t"/>
          <a:lstStyle>
            <a:lvl1pPr algn="l">
              <a:defRPr sz="800">
                <a:solidFill>
                  <a:schemeClr val="bg2"/>
                </a:solidFill>
                <a:latin typeface="+mn-lt"/>
                <a:cs typeface="Times New Roman" panose="02020603050405020304" pitchFamily="18" charset="0"/>
              </a:defRPr>
            </a:lvl1pPr>
          </a:lstStyle>
          <a:p>
            <a:r>
              <a:rPr lang="en-GB" noProof="0"/>
              <a:t>|     Title of the presentation</a:t>
            </a:r>
          </a:p>
        </p:txBody>
      </p:sp>
      <p:sp>
        <p:nvSpPr>
          <p:cNvPr id="6" name="Slide Number Placeholder 5"/>
          <p:cNvSpPr>
            <a:spLocks noGrp="1"/>
          </p:cNvSpPr>
          <p:nvPr>
            <p:ph type="sldNum" sz="quarter" idx="4"/>
          </p:nvPr>
        </p:nvSpPr>
        <p:spPr bwMode="invGray">
          <a:xfrm>
            <a:off x="11416433" y="6580588"/>
            <a:ext cx="289931" cy="180000"/>
          </a:xfrm>
          <a:prstGeom prst="rect">
            <a:avLst/>
          </a:prstGeom>
        </p:spPr>
        <p:txBody>
          <a:bodyPr vert="horz" lIns="0" tIns="0" rIns="0" bIns="0" rtlCol="0" anchor="t"/>
          <a:lstStyle>
            <a:lvl1pPr algn="r">
              <a:defRPr sz="800" b="0">
                <a:solidFill>
                  <a:schemeClr val="bg2"/>
                </a:solidFill>
                <a:latin typeface="+mn-lt"/>
                <a:cs typeface="Times New Roman" panose="02020603050405020304" pitchFamily="18" charset="0"/>
              </a:defRPr>
            </a:lvl1pPr>
          </a:lstStyle>
          <a:p>
            <a:fld id="{A74CE0EA-F3B5-4684-BA10-C594598FDB9C}" type="slidenum">
              <a:rPr lang="en-GB" noProof="0" smtClean="0"/>
              <a:pPr/>
              <a:t>‹#›</a:t>
            </a:fld>
            <a:endParaRPr lang="en-GB" noProof="0"/>
          </a:p>
        </p:txBody>
      </p:sp>
    </p:spTree>
    <p:extLst>
      <p:ext uri="{BB962C8B-B14F-4D97-AF65-F5344CB8AC3E}">
        <p14:creationId xmlns:p14="http://schemas.microsoft.com/office/powerpoint/2010/main" val="422224977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110000"/>
        </a:lnSpc>
        <a:spcBef>
          <a:spcPts val="1000"/>
        </a:spcBef>
        <a:spcAft>
          <a:spcPts val="600"/>
        </a:spcAft>
        <a:buClr>
          <a:schemeClr val="bg1"/>
        </a:buClr>
        <a:buSzPct val="80000"/>
        <a:buFontTx/>
        <a:buNone/>
        <a:defRPr sz="1400" b="0" kern="1200">
          <a:solidFill>
            <a:schemeClr val="bg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tabLst>
          <a:tab pos="1074738" algn="l"/>
        </a:tabLst>
        <a:defRPr sz="1400" kern="1200">
          <a:solidFill>
            <a:schemeClr val="bg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bg1"/>
        </a:buClr>
        <a:buSzPct val="100000"/>
        <a:buFont typeface="Arial" panose="020B0604020202020204" pitchFamily="34" charset="0"/>
        <a:buChar char="•"/>
        <a:defRPr sz="1400" kern="1200">
          <a:solidFill>
            <a:schemeClr val="bg1"/>
          </a:solidFill>
          <a:latin typeface="+mn-lt"/>
          <a:ea typeface="+mn-ea"/>
          <a:cs typeface="+mn-cs"/>
        </a:defRPr>
      </a:lvl5pPr>
      <a:lvl6pPr marL="2062163" indent="-358775" algn="l" defTabSz="914400" rtl="0" eaLnBrk="1" latinLnBrk="0" hangingPunct="1">
        <a:lnSpc>
          <a:spcPct val="90000"/>
        </a:lnSpc>
        <a:spcBef>
          <a:spcPts val="500"/>
        </a:spcBef>
        <a:buClr>
          <a:schemeClr val="bg1"/>
        </a:buClr>
        <a:buFont typeface="Arial" panose="020B0604020202020204" pitchFamily="34" charset="0"/>
        <a:buChar char="•"/>
        <a:defRPr sz="14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1">
          <p15:clr>
            <a:srgbClr val="F26B43"/>
          </p15:clr>
        </p15:guide>
        <p15:guide id="2" orient="horz" pos="3809">
          <p15:clr>
            <a:srgbClr val="F26B43"/>
          </p15:clr>
        </p15:guide>
        <p15:guide id="3" pos="3840">
          <p15:clr>
            <a:srgbClr val="F26B43"/>
          </p15:clr>
        </p15:guide>
        <p15:guide id="4" pos="302">
          <p15:clr>
            <a:srgbClr val="F26B43"/>
          </p15:clr>
        </p15:guide>
        <p15:guide id="5" pos="7379">
          <p15:clr>
            <a:srgbClr val="F26B43"/>
          </p15:clr>
        </p15:guide>
        <p15:guide id="6" pos="3761">
          <p15:clr>
            <a:srgbClr val="F26B43"/>
          </p15:clr>
        </p15:guide>
        <p15:guide id="7" pos="391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p:nvPr/>
        </p:nvSpPr>
        <p:spPr>
          <a:xfrm>
            <a:off x="557390" y="0"/>
            <a:ext cx="11634772" cy="6857615"/>
          </a:xfrm>
          <a:custGeom>
            <a:avLst/>
            <a:gdLst/>
            <a:ahLst/>
            <a:cxnLst/>
            <a:rect l="l" t="t" r="r" b="b"/>
            <a:pathLst>
              <a:path w="19185255" h="11308715" extrusionOk="0">
                <a:moveTo>
                  <a:pt x="0" y="11308556"/>
                </a:moveTo>
                <a:lnTo>
                  <a:pt x="19184986" y="11308556"/>
                </a:lnTo>
                <a:lnTo>
                  <a:pt x="19184986" y="0"/>
                </a:lnTo>
                <a:lnTo>
                  <a:pt x="0" y="0"/>
                </a:lnTo>
                <a:lnTo>
                  <a:pt x="0" y="11308556"/>
                </a:lnTo>
                <a:close/>
              </a:path>
            </a:pathLst>
          </a:custGeom>
          <a:solidFill>
            <a:srgbClr val="F3FAF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 name="Google Shape;11;p23"/>
          <p:cNvSpPr/>
          <p:nvPr/>
        </p:nvSpPr>
        <p:spPr>
          <a:xfrm>
            <a:off x="0" y="0"/>
            <a:ext cx="557613" cy="6857615"/>
          </a:xfrm>
          <a:custGeom>
            <a:avLst/>
            <a:gdLst/>
            <a:ahLst/>
            <a:cxnLst/>
            <a:rect l="l" t="t" r="r" b="b"/>
            <a:pathLst>
              <a:path w="919480" h="11308715" extrusionOk="0">
                <a:moveTo>
                  <a:pt x="919113" y="0"/>
                </a:moveTo>
                <a:lnTo>
                  <a:pt x="0" y="0"/>
                </a:lnTo>
                <a:lnTo>
                  <a:pt x="0" y="11308556"/>
                </a:lnTo>
                <a:lnTo>
                  <a:pt x="919113" y="11308556"/>
                </a:lnTo>
                <a:lnTo>
                  <a:pt x="919113" y="0"/>
                </a:lnTo>
                <a:close/>
              </a:path>
            </a:pathLst>
          </a:custGeom>
          <a:solidFill>
            <a:srgbClr val="05A7E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 name="Google Shape;12;p23"/>
          <p:cNvSpPr/>
          <p:nvPr/>
        </p:nvSpPr>
        <p:spPr>
          <a:xfrm>
            <a:off x="112879" y="637396"/>
            <a:ext cx="331949" cy="399697"/>
          </a:xfrm>
          <a:custGeom>
            <a:avLst/>
            <a:gdLst/>
            <a:ahLst/>
            <a:cxnLst/>
            <a:rect l="l" t="t" r="r" b="b"/>
            <a:pathLst>
              <a:path w="547370" h="659130" extrusionOk="0">
                <a:moveTo>
                  <a:pt x="247573" y="658413"/>
                </a:moveTo>
                <a:lnTo>
                  <a:pt x="248777" y="659130"/>
                </a:lnTo>
                <a:lnTo>
                  <a:pt x="249604" y="659130"/>
                </a:lnTo>
                <a:lnTo>
                  <a:pt x="247958" y="658487"/>
                </a:lnTo>
                <a:lnTo>
                  <a:pt x="247573" y="658413"/>
                </a:lnTo>
                <a:close/>
              </a:path>
              <a:path w="547370" h="659130" extrusionOk="0">
                <a:moveTo>
                  <a:pt x="259740" y="657860"/>
                </a:moveTo>
                <a:lnTo>
                  <a:pt x="246641" y="657860"/>
                </a:lnTo>
                <a:lnTo>
                  <a:pt x="247200" y="658192"/>
                </a:lnTo>
                <a:lnTo>
                  <a:pt x="247958" y="658487"/>
                </a:lnTo>
                <a:lnTo>
                  <a:pt x="251301" y="659130"/>
                </a:lnTo>
                <a:lnTo>
                  <a:pt x="255604" y="659130"/>
                </a:lnTo>
                <a:lnTo>
                  <a:pt x="259740" y="657860"/>
                </a:lnTo>
                <a:close/>
              </a:path>
              <a:path w="547370" h="659130" extrusionOk="0">
                <a:moveTo>
                  <a:pt x="310535" y="656590"/>
                </a:moveTo>
                <a:lnTo>
                  <a:pt x="263573" y="656590"/>
                </a:lnTo>
                <a:lnTo>
                  <a:pt x="259740" y="657860"/>
                </a:lnTo>
                <a:lnTo>
                  <a:pt x="255604" y="659130"/>
                </a:lnTo>
                <a:lnTo>
                  <a:pt x="298074" y="659130"/>
                </a:lnTo>
                <a:lnTo>
                  <a:pt x="303194" y="657860"/>
                </a:lnTo>
                <a:lnTo>
                  <a:pt x="310535" y="656590"/>
                </a:lnTo>
                <a:close/>
              </a:path>
              <a:path w="547370" h="659130" extrusionOk="0">
                <a:moveTo>
                  <a:pt x="247200" y="658192"/>
                </a:moveTo>
                <a:lnTo>
                  <a:pt x="247573" y="658413"/>
                </a:lnTo>
                <a:lnTo>
                  <a:pt x="247958" y="658487"/>
                </a:lnTo>
                <a:lnTo>
                  <a:pt x="247200" y="658192"/>
                </a:lnTo>
                <a:close/>
              </a:path>
              <a:path w="547370" h="659130" extrusionOk="0">
                <a:moveTo>
                  <a:pt x="312803" y="627380"/>
                </a:moveTo>
                <a:lnTo>
                  <a:pt x="214883" y="627380"/>
                </a:lnTo>
                <a:lnTo>
                  <a:pt x="218993" y="638810"/>
                </a:lnTo>
                <a:lnTo>
                  <a:pt x="227017" y="648970"/>
                </a:lnTo>
                <a:lnTo>
                  <a:pt x="238079" y="656590"/>
                </a:lnTo>
                <a:lnTo>
                  <a:pt x="247573" y="658413"/>
                </a:lnTo>
                <a:lnTo>
                  <a:pt x="247200" y="658192"/>
                </a:lnTo>
                <a:lnTo>
                  <a:pt x="246348" y="657860"/>
                </a:lnTo>
                <a:lnTo>
                  <a:pt x="259740" y="657860"/>
                </a:lnTo>
                <a:lnTo>
                  <a:pt x="263573" y="656590"/>
                </a:lnTo>
                <a:lnTo>
                  <a:pt x="316618" y="656590"/>
                </a:lnTo>
                <a:lnTo>
                  <a:pt x="324272" y="655320"/>
                </a:lnTo>
                <a:lnTo>
                  <a:pt x="333298" y="652780"/>
                </a:lnTo>
                <a:lnTo>
                  <a:pt x="338994" y="651510"/>
                </a:lnTo>
                <a:lnTo>
                  <a:pt x="342680" y="651510"/>
                </a:lnTo>
                <a:lnTo>
                  <a:pt x="346314" y="650240"/>
                </a:lnTo>
                <a:lnTo>
                  <a:pt x="351717" y="648970"/>
                </a:lnTo>
                <a:lnTo>
                  <a:pt x="359067" y="646430"/>
                </a:lnTo>
                <a:lnTo>
                  <a:pt x="364303" y="643890"/>
                </a:lnTo>
                <a:lnTo>
                  <a:pt x="371632" y="641350"/>
                </a:lnTo>
                <a:lnTo>
                  <a:pt x="374491" y="640080"/>
                </a:lnTo>
                <a:lnTo>
                  <a:pt x="362596" y="640080"/>
                </a:lnTo>
                <a:lnTo>
                  <a:pt x="338653" y="637540"/>
                </a:lnTo>
                <a:lnTo>
                  <a:pt x="316669" y="629920"/>
                </a:lnTo>
                <a:lnTo>
                  <a:pt x="312803" y="627380"/>
                </a:lnTo>
                <a:close/>
              </a:path>
              <a:path w="547370" h="659130" extrusionOk="0">
                <a:moveTo>
                  <a:pt x="375826" y="639486"/>
                </a:moveTo>
                <a:lnTo>
                  <a:pt x="373381" y="640080"/>
                </a:lnTo>
                <a:lnTo>
                  <a:pt x="374491" y="640080"/>
                </a:lnTo>
                <a:lnTo>
                  <a:pt x="375826" y="639486"/>
                </a:lnTo>
                <a:close/>
              </a:path>
              <a:path w="547370" h="659130" extrusionOk="0">
                <a:moveTo>
                  <a:pt x="378616" y="638810"/>
                </a:moveTo>
                <a:lnTo>
                  <a:pt x="377349" y="638810"/>
                </a:lnTo>
                <a:lnTo>
                  <a:pt x="375826" y="639486"/>
                </a:lnTo>
                <a:lnTo>
                  <a:pt x="378616" y="638810"/>
                </a:lnTo>
                <a:close/>
              </a:path>
              <a:path w="547370" h="659130" extrusionOk="0">
                <a:moveTo>
                  <a:pt x="205040" y="554990"/>
                </a:moveTo>
                <a:lnTo>
                  <a:pt x="190656" y="557530"/>
                </a:lnTo>
                <a:lnTo>
                  <a:pt x="178918" y="565150"/>
                </a:lnTo>
                <a:lnTo>
                  <a:pt x="171009" y="576580"/>
                </a:lnTo>
                <a:lnTo>
                  <a:pt x="168110" y="591820"/>
                </a:lnTo>
                <a:lnTo>
                  <a:pt x="171009" y="605790"/>
                </a:lnTo>
                <a:lnTo>
                  <a:pt x="178918" y="617220"/>
                </a:lnTo>
                <a:lnTo>
                  <a:pt x="190656" y="624840"/>
                </a:lnTo>
                <a:lnTo>
                  <a:pt x="205040" y="628650"/>
                </a:lnTo>
                <a:lnTo>
                  <a:pt x="208475" y="628650"/>
                </a:lnTo>
                <a:lnTo>
                  <a:pt x="211731" y="627380"/>
                </a:lnTo>
                <a:lnTo>
                  <a:pt x="312803" y="627380"/>
                </a:lnTo>
                <a:lnTo>
                  <a:pt x="297337" y="617220"/>
                </a:lnTo>
                <a:lnTo>
                  <a:pt x="281352" y="600710"/>
                </a:lnTo>
                <a:lnTo>
                  <a:pt x="275660" y="594360"/>
                </a:lnTo>
                <a:lnTo>
                  <a:pt x="268540" y="589280"/>
                </a:lnTo>
                <a:lnTo>
                  <a:pt x="263069" y="586740"/>
                </a:lnTo>
                <a:lnTo>
                  <a:pt x="241458" y="586740"/>
                </a:lnTo>
                <a:lnTo>
                  <a:pt x="237336" y="574040"/>
                </a:lnTo>
                <a:lnTo>
                  <a:pt x="229308" y="563880"/>
                </a:lnTo>
                <a:lnTo>
                  <a:pt x="218251" y="557530"/>
                </a:lnTo>
                <a:lnTo>
                  <a:pt x="205040" y="554990"/>
                </a:lnTo>
                <a:close/>
              </a:path>
              <a:path w="547370" h="659130" extrusionOk="0">
                <a:moveTo>
                  <a:pt x="273384" y="0"/>
                </a:moveTo>
                <a:lnTo>
                  <a:pt x="79055" y="194310"/>
                </a:lnTo>
                <a:lnTo>
                  <a:pt x="78175" y="194310"/>
                </a:lnTo>
                <a:lnTo>
                  <a:pt x="72804" y="200660"/>
                </a:lnTo>
                <a:lnTo>
                  <a:pt x="69421" y="204470"/>
                </a:lnTo>
                <a:lnTo>
                  <a:pt x="68238" y="205740"/>
                </a:lnTo>
                <a:lnTo>
                  <a:pt x="65285" y="208280"/>
                </a:lnTo>
                <a:lnTo>
                  <a:pt x="63526" y="210820"/>
                </a:lnTo>
                <a:lnTo>
                  <a:pt x="60479" y="214630"/>
                </a:lnTo>
                <a:lnTo>
                  <a:pt x="59181" y="215900"/>
                </a:lnTo>
                <a:lnTo>
                  <a:pt x="56427" y="219710"/>
                </a:lnTo>
                <a:lnTo>
                  <a:pt x="54982" y="220980"/>
                </a:lnTo>
                <a:lnTo>
                  <a:pt x="52218" y="224790"/>
                </a:lnTo>
                <a:lnTo>
                  <a:pt x="48333" y="231140"/>
                </a:lnTo>
                <a:lnTo>
                  <a:pt x="47087" y="232410"/>
                </a:lnTo>
                <a:lnTo>
                  <a:pt x="44585" y="236220"/>
                </a:lnTo>
                <a:lnTo>
                  <a:pt x="40951" y="242570"/>
                </a:lnTo>
                <a:lnTo>
                  <a:pt x="39799" y="243840"/>
                </a:lnTo>
                <a:lnTo>
                  <a:pt x="37538" y="247650"/>
                </a:lnTo>
                <a:lnTo>
                  <a:pt x="33119" y="255270"/>
                </a:lnTo>
                <a:lnTo>
                  <a:pt x="31067" y="259080"/>
                </a:lnTo>
                <a:lnTo>
                  <a:pt x="27014" y="267970"/>
                </a:lnTo>
                <a:lnTo>
                  <a:pt x="21507" y="279400"/>
                </a:lnTo>
                <a:lnTo>
                  <a:pt x="19873" y="283210"/>
                </a:lnTo>
                <a:lnTo>
                  <a:pt x="16617" y="292100"/>
                </a:lnTo>
                <a:lnTo>
                  <a:pt x="15172" y="295910"/>
                </a:lnTo>
                <a:lnTo>
                  <a:pt x="14282" y="298450"/>
                </a:lnTo>
                <a:lnTo>
                  <a:pt x="13298" y="300990"/>
                </a:lnTo>
                <a:lnTo>
                  <a:pt x="12345" y="304800"/>
                </a:lnTo>
                <a:lnTo>
                  <a:pt x="11099" y="308610"/>
                </a:lnTo>
                <a:lnTo>
                  <a:pt x="8701" y="317500"/>
                </a:lnTo>
                <a:lnTo>
                  <a:pt x="7633" y="321310"/>
                </a:lnTo>
                <a:lnTo>
                  <a:pt x="7109" y="323850"/>
                </a:lnTo>
                <a:lnTo>
                  <a:pt x="6376" y="326390"/>
                </a:lnTo>
                <a:lnTo>
                  <a:pt x="5675" y="330200"/>
                </a:lnTo>
                <a:lnTo>
                  <a:pt x="4795" y="334010"/>
                </a:lnTo>
                <a:lnTo>
                  <a:pt x="4596" y="335280"/>
                </a:lnTo>
                <a:lnTo>
                  <a:pt x="3266" y="342900"/>
                </a:lnTo>
                <a:lnTo>
                  <a:pt x="2408" y="349250"/>
                </a:lnTo>
                <a:lnTo>
                  <a:pt x="1853" y="354330"/>
                </a:lnTo>
                <a:lnTo>
                  <a:pt x="1476" y="356870"/>
                </a:lnTo>
                <a:lnTo>
                  <a:pt x="984" y="361950"/>
                </a:lnTo>
                <a:lnTo>
                  <a:pt x="534" y="368300"/>
                </a:lnTo>
                <a:lnTo>
                  <a:pt x="324" y="370840"/>
                </a:lnTo>
                <a:lnTo>
                  <a:pt x="0" y="377190"/>
                </a:lnTo>
                <a:lnTo>
                  <a:pt x="0" y="394970"/>
                </a:lnTo>
                <a:lnTo>
                  <a:pt x="324" y="401320"/>
                </a:lnTo>
                <a:lnTo>
                  <a:pt x="534" y="403860"/>
                </a:lnTo>
                <a:lnTo>
                  <a:pt x="848" y="408940"/>
                </a:lnTo>
                <a:lnTo>
                  <a:pt x="1476" y="415290"/>
                </a:lnTo>
                <a:lnTo>
                  <a:pt x="2575" y="424180"/>
                </a:lnTo>
                <a:lnTo>
                  <a:pt x="3266" y="429260"/>
                </a:lnTo>
                <a:lnTo>
                  <a:pt x="4607" y="436880"/>
                </a:lnTo>
                <a:lnTo>
                  <a:pt x="4806" y="438150"/>
                </a:lnTo>
                <a:lnTo>
                  <a:pt x="5685" y="441960"/>
                </a:lnTo>
                <a:lnTo>
                  <a:pt x="6408" y="445770"/>
                </a:lnTo>
                <a:lnTo>
                  <a:pt x="7413" y="449580"/>
                </a:lnTo>
                <a:lnTo>
                  <a:pt x="7643" y="450850"/>
                </a:lnTo>
                <a:lnTo>
                  <a:pt x="8711" y="455930"/>
                </a:lnTo>
                <a:lnTo>
                  <a:pt x="9601" y="458470"/>
                </a:lnTo>
                <a:lnTo>
                  <a:pt x="10826" y="462280"/>
                </a:lnTo>
                <a:lnTo>
                  <a:pt x="11099" y="463550"/>
                </a:lnTo>
                <a:lnTo>
                  <a:pt x="12366" y="468630"/>
                </a:lnTo>
                <a:lnTo>
                  <a:pt x="13392" y="471170"/>
                </a:lnTo>
                <a:lnTo>
                  <a:pt x="15182" y="476250"/>
                </a:lnTo>
                <a:lnTo>
                  <a:pt x="16648" y="480060"/>
                </a:lnTo>
                <a:lnTo>
                  <a:pt x="17800" y="483870"/>
                </a:lnTo>
                <a:lnTo>
                  <a:pt x="19444" y="487680"/>
                </a:lnTo>
                <a:lnTo>
                  <a:pt x="19873" y="488950"/>
                </a:lnTo>
                <a:lnTo>
                  <a:pt x="21559" y="492760"/>
                </a:lnTo>
                <a:lnTo>
                  <a:pt x="25182" y="501650"/>
                </a:lnTo>
                <a:lnTo>
                  <a:pt x="27088" y="505460"/>
                </a:lnTo>
                <a:lnTo>
                  <a:pt x="28512" y="508000"/>
                </a:lnTo>
                <a:lnTo>
                  <a:pt x="30543" y="511810"/>
                </a:lnTo>
                <a:lnTo>
                  <a:pt x="31109" y="513080"/>
                </a:lnTo>
                <a:lnTo>
                  <a:pt x="33255" y="516890"/>
                </a:lnTo>
                <a:lnTo>
                  <a:pt x="34888" y="520700"/>
                </a:lnTo>
                <a:lnTo>
                  <a:pt x="37098" y="524510"/>
                </a:lnTo>
                <a:lnTo>
                  <a:pt x="37632" y="524510"/>
                </a:lnTo>
                <a:lnTo>
                  <a:pt x="40082" y="529590"/>
                </a:lnTo>
                <a:lnTo>
                  <a:pt x="42040" y="532130"/>
                </a:lnTo>
                <a:lnTo>
                  <a:pt x="44448" y="535940"/>
                </a:lnTo>
                <a:lnTo>
                  <a:pt x="44825" y="535940"/>
                </a:lnTo>
                <a:lnTo>
                  <a:pt x="80175" y="580390"/>
                </a:lnTo>
                <a:lnTo>
                  <a:pt x="122980" y="614680"/>
                </a:lnTo>
                <a:lnTo>
                  <a:pt x="126069" y="617220"/>
                </a:lnTo>
                <a:lnTo>
                  <a:pt x="129231" y="618490"/>
                </a:lnTo>
                <a:lnTo>
                  <a:pt x="132404" y="621030"/>
                </a:lnTo>
                <a:lnTo>
                  <a:pt x="119765" y="599440"/>
                </a:lnTo>
                <a:lnTo>
                  <a:pt x="110355" y="575310"/>
                </a:lnTo>
                <a:lnTo>
                  <a:pt x="104483" y="549910"/>
                </a:lnTo>
                <a:lnTo>
                  <a:pt x="102457" y="524510"/>
                </a:lnTo>
                <a:lnTo>
                  <a:pt x="111220" y="469900"/>
                </a:lnTo>
                <a:lnTo>
                  <a:pt x="135612" y="422910"/>
                </a:lnTo>
                <a:lnTo>
                  <a:pt x="172787" y="386080"/>
                </a:lnTo>
                <a:lnTo>
                  <a:pt x="219899" y="361950"/>
                </a:lnTo>
                <a:lnTo>
                  <a:pt x="213663" y="351790"/>
                </a:lnTo>
                <a:lnTo>
                  <a:pt x="208991" y="341630"/>
                </a:lnTo>
                <a:lnTo>
                  <a:pt x="206057" y="331470"/>
                </a:lnTo>
                <a:lnTo>
                  <a:pt x="205040" y="318770"/>
                </a:lnTo>
                <a:lnTo>
                  <a:pt x="210410" y="292100"/>
                </a:lnTo>
                <a:lnTo>
                  <a:pt x="225058" y="270510"/>
                </a:lnTo>
                <a:lnTo>
                  <a:pt x="246794" y="256540"/>
                </a:lnTo>
                <a:lnTo>
                  <a:pt x="273426" y="250190"/>
                </a:lnTo>
                <a:lnTo>
                  <a:pt x="510549" y="250190"/>
                </a:lnTo>
                <a:lnTo>
                  <a:pt x="509806" y="248920"/>
                </a:lnTo>
                <a:lnTo>
                  <a:pt x="509188" y="247650"/>
                </a:lnTo>
                <a:lnTo>
                  <a:pt x="506822" y="243840"/>
                </a:lnTo>
                <a:lnTo>
                  <a:pt x="505042" y="241300"/>
                </a:lnTo>
                <a:lnTo>
                  <a:pt x="502623" y="237490"/>
                </a:lnTo>
                <a:lnTo>
                  <a:pt x="502037" y="236220"/>
                </a:lnTo>
                <a:lnTo>
                  <a:pt x="499346" y="232410"/>
                </a:lnTo>
                <a:lnTo>
                  <a:pt x="497199" y="228600"/>
                </a:lnTo>
                <a:lnTo>
                  <a:pt x="494592" y="224790"/>
                </a:lnTo>
                <a:lnTo>
                  <a:pt x="494204" y="224790"/>
                </a:lnTo>
                <a:lnTo>
                  <a:pt x="487214" y="215900"/>
                </a:lnTo>
                <a:lnTo>
                  <a:pt x="480320" y="207010"/>
                </a:lnTo>
                <a:lnTo>
                  <a:pt x="473112" y="199390"/>
                </a:lnTo>
                <a:lnTo>
                  <a:pt x="465598" y="191770"/>
                </a:lnTo>
                <a:lnTo>
                  <a:pt x="273384" y="0"/>
                </a:lnTo>
                <a:close/>
              </a:path>
              <a:path w="547370" h="659130" extrusionOk="0">
                <a:moveTo>
                  <a:pt x="510549" y="250190"/>
                </a:moveTo>
                <a:lnTo>
                  <a:pt x="273426" y="250190"/>
                </a:lnTo>
                <a:lnTo>
                  <a:pt x="300053" y="256540"/>
                </a:lnTo>
                <a:lnTo>
                  <a:pt x="321789" y="270510"/>
                </a:lnTo>
                <a:lnTo>
                  <a:pt x="336440" y="292100"/>
                </a:lnTo>
                <a:lnTo>
                  <a:pt x="341811" y="318770"/>
                </a:lnTo>
                <a:lnTo>
                  <a:pt x="340794" y="331470"/>
                </a:lnTo>
                <a:lnTo>
                  <a:pt x="337860" y="341630"/>
                </a:lnTo>
                <a:lnTo>
                  <a:pt x="333184" y="351790"/>
                </a:lnTo>
                <a:lnTo>
                  <a:pt x="326942" y="361950"/>
                </a:lnTo>
                <a:lnTo>
                  <a:pt x="374059" y="386080"/>
                </a:lnTo>
                <a:lnTo>
                  <a:pt x="411233" y="422910"/>
                </a:lnTo>
                <a:lnTo>
                  <a:pt x="435622" y="469900"/>
                </a:lnTo>
                <a:lnTo>
                  <a:pt x="444384" y="524510"/>
                </a:lnTo>
                <a:lnTo>
                  <a:pt x="442365" y="549910"/>
                </a:lnTo>
                <a:lnTo>
                  <a:pt x="436514" y="575310"/>
                </a:lnTo>
                <a:lnTo>
                  <a:pt x="427134" y="599440"/>
                </a:lnTo>
                <a:lnTo>
                  <a:pt x="414531" y="621030"/>
                </a:lnTo>
                <a:lnTo>
                  <a:pt x="423230" y="614680"/>
                </a:lnTo>
                <a:lnTo>
                  <a:pt x="431692" y="609600"/>
                </a:lnTo>
                <a:lnTo>
                  <a:pt x="439924" y="603250"/>
                </a:lnTo>
                <a:lnTo>
                  <a:pt x="447934" y="596900"/>
                </a:lnTo>
                <a:lnTo>
                  <a:pt x="449200" y="595630"/>
                </a:lnTo>
                <a:lnTo>
                  <a:pt x="466307" y="580390"/>
                </a:lnTo>
                <a:lnTo>
                  <a:pt x="496331" y="544830"/>
                </a:lnTo>
                <a:lnTo>
                  <a:pt x="513450" y="516890"/>
                </a:lnTo>
                <a:lnTo>
                  <a:pt x="517900" y="509270"/>
                </a:lnTo>
                <a:lnTo>
                  <a:pt x="519670" y="505460"/>
                </a:lnTo>
                <a:lnTo>
                  <a:pt x="521617" y="501650"/>
                </a:lnTo>
                <a:lnTo>
                  <a:pt x="522120" y="500380"/>
                </a:lnTo>
                <a:lnTo>
                  <a:pt x="523711" y="496570"/>
                </a:lnTo>
                <a:lnTo>
                  <a:pt x="525240" y="492760"/>
                </a:lnTo>
                <a:lnTo>
                  <a:pt x="526936" y="488950"/>
                </a:lnTo>
                <a:lnTo>
                  <a:pt x="528821" y="483870"/>
                </a:lnTo>
                <a:lnTo>
                  <a:pt x="530161" y="481330"/>
                </a:lnTo>
                <a:lnTo>
                  <a:pt x="531638" y="476250"/>
                </a:lnTo>
                <a:lnTo>
                  <a:pt x="533292" y="471170"/>
                </a:lnTo>
                <a:lnTo>
                  <a:pt x="534444" y="468630"/>
                </a:lnTo>
                <a:lnTo>
                  <a:pt x="535721" y="463550"/>
                </a:lnTo>
                <a:lnTo>
                  <a:pt x="536119" y="462280"/>
                </a:lnTo>
                <a:lnTo>
                  <a:pt x="537135" y="458470"/>
                </a:lnTo>
                <a:lnTo>
                  <a:pt x="538109" y="455930"/>
                </a:lnTo>
                <a:lnTo>
                  <a:pt x="539187" y="450850"/>
                </a:lnTo>
                <a:lnTo>
                  <a:pt x="539355" y="450850"/>
                </a:lnTo>
                <a:lnTo>
                  <a:pt x="540360" y="445770"/>
                </a:lnTo>
                <a:lnTo>
                  <a:pt x="541145" y="441960"/>
                </a:lnTo>
                <a:lnTo>
                  <a:pt x="542025" y="438150"/>
                </a:lnTo>
                <a:lnTo>
                  <a:pt x="542381" y="435610"/>
                </a:lnTo>
                <a:lnTo>
                  <a:pt x="543564" y="429260"/>
                </a:lnTo>
                <a:lnTo>
                  <a:pt x="544255" y="424180"/>
                </a:lnTo>
                <a:lnTo>
                  <a:pt x="544402" y="422910"/>
                </a:lnTo>
                <a:lnTo>
                  <a:pt x="545355" y="416560"/>
                </a:lnTo>
                <a:lnTo>
                  <a:pt x="545857" y="411480"/>
                </a:lnTo>
                <a:lnTo>
                  <a:pt x="545983" y="408940"/>
                </a:lnTo>
                <a:lnTo>
                  <a:pt x="546307" y="403860"/>
                </a:lnTo>
                <a:lnTo>
                  <a:pt x="546517" y="402590"/>
                </a:lnTo>
                <a:lnTo>
                  <a:pt x="546841" y="394970"/>
                </a:lnTo>
                <a:lnTo>
                  <a:pt x="546841" y="377190"/>
                </a:lnTo>
                <a:lnTo>
                  <a:pt x="546517" y="370840"/>
                </a:lnTo>
                <a:lnTo>
                  <a:pt x="546307" y="368300"/>
                </a:lnTo>
                <a:lnTo>
                  <a:pt x="545983" y="363220"/>
                </a:lnTo>
                <a:lnTo>
                  <a:pt x="545365" y="356870"/>
                </a:lnTo>
                <a:lnTo>
                  <a:pt x="544967" y="353060"/>
                </a:lnTo>
                <a:lnTo>
                  <a:pt x="544412" y="349250"/>
                </a:lnTo>
                <a:lnTo>
                  <a:pt x="543564" y="342900"/>
                </a:lnTo>
                <a:lnTo>
                  <a:pt x="542999" y="340360"/>
                </a:lnTo>
                <a:lnTo>
                  <a:pt x="542203" y="335280"/>
                </a:lnTo>
                <a:lnTo>
                  <a:pt x="542035" y="334010"/>
                </a:lnTo>
                <a:lnTo>
                  <a:pt x="541156" y="330200"/>
                </a:lnTo>
                <a:lnTo>
                  <a:pt x="538967" y="320040"/>
                </a:lnTo>
                <a:lnTo>
                  <a:pt x="538119" y="317500"/>
                </a:lnTo>
                <a:lnTo>
                  <a:pt x="537198" y="313690"/>
                </a:lnTo>
                <a:lnTo>
                  <a:pt x="535973" y="309880"/>
                </a:lnTo>
                <a:lnTo>
                  <a:pt x="535732" y="308610"/>
                </a:lnTo>
                <a:lnTo>
                  <a:pt x="534465" y="304800"/>
                </a:lnTo>
                <a:lnTo>
                  <a:pt x="533397" y="300990"/>
                </a:lnTo>
                <a:lnTo>
                  <a:pt x="531952" y="297180"/>
                </a:lnTo>
                <a:lnTo>
                  <a:pt x="531648" y="295910"/>
                </a:lnTo>
                <a:lnTo>
                  <a:pt x="530193" y="292100"/>
                </a:lnTo>
                <a:lnTo>
                  <a:pt x="528989" y="288290"/>
                </a:lnTo>
                <a:lnTo>
                  <a:pt x="527334" y="284480"/>
                </a:lnTo>
                <a:lnTo>
                  <a:pt x="526947" y="283210"/>
                </a:lnTo>
                <a:lnTo>
                  <a:pt x="525282" y="279400"/>
                </a:lnTo>
                <a:lnTo>
                  <a:pt x="523973" y="276860"/>
                </a:lnTo>
                <a:lnTo>
                  <a:pt x="522120" y="271780"/>
                </a:lnTo>
                <a:lnTo>
                  <a:pt x="521638" y="271780"/>
                </a:lnTo>
                <a:lnTo>
                  <a:pt x="519764" y="266700"/>
                </a:lnTo>
                <a:lnTo>
                  <a:pt x="516287" y="260350"/>
                </a:lnTo>
                <a:lnTo>
                  <a:pt x="515712" y="259080"/>
                </a:lnTo>
                <a:lnTo>
                  <a:pt x="513607" y="255270"/>
                </a:lnTo>
                <a:lnTo>
                  <a:pt x="512036" y="252730"/>
                </a:lnTo>
                <a:lnTo>
                  <a:pt x="510549" y="250190"/>
                </a:lnTo>
                <a:close/>
              </a:path>
              <a:path w="547370" h="659130" extrusionOk="0">
                <a:moveTo>
                  <a:pt x="251301" y="584200"/>
                </a:moveTo>
                <a:lnTo>
                  <a:pt x="247866" y="584200"/>
                </a:lnTo>
                <a:lnTo>
                  <a:pt x="244610" y="585470"/>
                </a:lnTo>
                <a:lnTo>
                  <a:pt x="241458" y="586740"/>
                </a:lnTo>
                <a:lnTo>
                  <a:pt x="263069" y="586740"/>
                </a:lnTo>
                <a:lnTo>
                  <a:pt x="260334" y="585470"/>
                </a:lnTo>
                <a:lnTo>
                  <a:pt x="251301" y="5842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 name="Google Shape;13;p23"/>
          <p:cNvSpPr txBox="1">
            <a:spLocks noGrp="1"/>
          </p:cNvSpPr>
          <p:nvPr>
            <p:ph type="title"/>
          </p:nvPr>
        </p:nvSpPr>
        <p:spPr>
          <a:xfrm>
            <a:off x="927865" y="557011"/>
            <a:ext cx="10071500" cy="1012873"/>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800"/>
              <a:buFont typeface="Arial"/>
              <a:buNone/>
              <a:defRPr sz="2400" b="0" i="0" u="none" strike="noStrike" cap="none">
                <a:solidFill>
                  <a:srgbClr val="333E45"/>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 name="Google Shape;14;p23"/>
          <p:cNvSpPr txBox="1">
            <a:spLocks noGrp="1"/>
          </p:cNvSpPr>
          <p:nvPr>
            <p:ph type="body" idx="1"/>
          </p:nvPr>
        </p:nvSpPr>
        <p:spPr>
          <a:xfrm>
            <a:off x="1345675" y="2284252"/>
            <a:ext cx="10183747" cy="3976947"/>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800"/>
              <a:buFont typeface="Arial"/>
              <a:buNone/>
              <a:defRPr sz="11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Calibri"/>
                <a:ea typeface="Calibri"/>
                <a:cs typeface="Calibri"/>
                <a:sym typeface="Calibri"/>
              </a:defRPr>
            </a:lvl9pPr>
          </a:lstStyle>
          <a:p>
            <a:endParaRPr/>
          </a:p>
        </p:txBody>
      </p:sp>
      <p:sp>
        <p:nvSpPr>
          <p:cNvPr id="15" name="Google Shape;15;p23"/>
          <p:cNvSpPr txBox="1">
            <a:spLocks noGrp="1"/>
          </p:cNvSpPr>
          <p:nvPr>
            <p:ph type="ftr" idx="11"/>
          </p:nvPr>
        </p:nvSpPr>
        <p:spPr>
          <a:xfrm>
            <a:off x="4145280" y="6377940"/>
            <a:ext cx="390144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8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 name="Google Shape;16;p23"/>
          <p:cNvSpPr txBox="1">
            <a:spLocks noGrp="1"/>
          </p:cNvSpPr>
          <p:nvPr>
            <p:ph type="dt" idx="10"/>
          </p:nvPr>
        </p:nvSpPr>
        <p:spPr>
          <a:xfrm>
            <a:off x="609600" y="6377940"/>
            <a:ext cx="280416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800"/>
              <a:buFont typeface="Arial"/>
              <a:buNone/>
              <a:defRPr sz="11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800"/>
              <a:buFont typeface="Arial"/>
              <a:buNone/>
              <a:defRPr sz="1100" b="0" i="0" u="none" strike="noStrike" cap="none">
                <a:solidFill>
                  <a:srgbClr val="000000"/>
                </a:solidFill>
                <a:latin typeface="Arial"/>
                <a:ea typeface="Arial"/>
                <a:cs typeface="Arial"/>
                <a:sym typeface="Arial"/>
              </a:defRPr>
            </a:lvl9pPr>
          </a:lstStyle>
          <a:p>
            <a:endParaRPr/>
          </a:p>
        </p:txBody>
      </p:sp>
      <p:sp>
        <p:nvSpPr>
          <p:cNvPr id="17" name="Google Shape;17;p23"/>
          <p:cNvSpPr txBox="1">
            <a:spLocks noGrp="1"/>
          </p:cNvSpPr>
          <p:nvPr>
            <p:ph type="sldNum" idx="12"/>
          </p:nvPr>
        </p:nvSpPr>
        <p:spPr>
          <a:xfrm>
            <a:off x="8778241" y="6377940"/>
            <a:ext cx="2804160" cy="342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4016013"/>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mailto:washinhcf@who.int" TargetMode="External"/><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hyperlink" Target="http://www.washinhcf.org/" TargetMode="External"/></Relationships>
</file>

<file path=ppt/slides/_rels/slide13.xml.rels><?xml version="1.0" encoding="UTF-8" standalone="yes"?>
<Relationships xmlns="http://schemas.openxmlformats.org/package/2006/relationships"><Relationship Id="rId13" Type="http://schemas.openxmlformats.org/officeDocument/2006/relationships/hyperlink" Target="https://www.who.int/emergencies/diseases/novel-coronavirus-2019/technical-guidance-publications" TargetMode="External"/><Relationship Id="rId18" Type="http://schemas.openxmlformats.org/officeDocument/2006/relationships/hyperlink" Target="https://www.who.int/multi-media/details/follow-the-waste-hierarchy-model-for-safe-and-sustainable-health-care-waste-management" TargetMode="External"/><Relationship Id="rId26" Type="http://schemas.openxmlformats.org/officeDocument/2006/relationships/hyperlink" Target="https://openwho.org/courses/COVID-19-occupational-health-and-safety" TargetMode="External"/><Relationship Id="rId3" Type="http://schemas.openxmlformats.org/officeDocument/2006/relationships/notesSlide" Target="../notesSlides/notesSlide7.xml"/><Relationship Id="rId21" Type="http://schemas.openxmlformats.org/officeDocument/2006/relationships/hyperlink" Target="https://openwho.org/courses/IPC-EC-EN" TargetMode="External"/><Relationship Id="rId34" Type="http://schemas.openxmlformats.org/officeDocument/2006/relationships/image" Target="../media/image34.png"/><Relationship Id="rId7" Type="http://schemas.openxmlformats.org/officeDocument/2006/relationships/hyperlink" Target="https://www.who.int/health-topics/occupational-health" TargetMode="External"/><Relationship Id="rId12" Type="http://schemas.openxmlformats.org/officeDocument/2006/relationships/hyperlink" Target="https://apps.who.int/iris/bitstream/handle/10665/259491/WHO-FWC-WSH-17.05-eng.pdf" TargetMode="External"/><Relationship Id="rId17" Type="http://schemas.openxmlformats.org/officeDocument/2006/relationships/hyperlink" Target="https://www.who.int/multi-media/details/keeping-health-workers-safe-and-prospecting-the-environment-is-possible-and-is-a-crucial-part-of-our-response-to-covid-19" TargetMode="External"/><Relationship Id="rId25" Type="http://schemas.openxmlformats.org/officeDocument/2006/relationships/hyperlink" Target="https://openwho.org/courses/telework" TargetMode="External"/><Relationship Id="rId33" Type="http://schemas.openxmlformats.org/officeDocument/2006/relationships/image" Target="../media/image33.png"/><Relationship Id="rId2" Type="http://schemas.openxmlformats.org/officeDocument/2006/relationships/slideLayout" Target="../slideLayouts/slideLayout16.xml"/><Relationship Id="rId16" Type="http://schemas.openxmlformats.org/officeDocument/2006/relationships/hyperlink" Target="https://www.who.int/multi-media/details/sudden-increases-in-the-volumes-of-health-care-waste-from-the-covid-19-response-exposed-cracks-in-waste-management-systems-everywhere" TargetMode="External"/><Relationship Id="rId20" Type="http://schemas.openxmlformats.org/officeDocument/2006/relationships/hyperlink" Target="https://www.who.int/multi-media/details/the-covid-19-response-is-generating-a-mountain-of-extra-waste" TargetMode="External"/><Relationship Id="rId29" Type="http://schemas.openxmlformats.org/officeDocument/2006/relationships/hyperlink" Target="https://www.ilo.org/sector/Resources/training-materials/WCMS_250540/lang--en/index.htm" TargetMode="External"/><Relationship Id="rId1" Type="http://schemas.openxmlformats.org/officeDocument/2006/relationships/video" Target="https://www.youtube.com/embed/fz46qUS58CM?feature=oembed" TargetMode="External"/><Relationship Id="rId6" Type="http://schemas.openxmlformats.org/officeDocument/2006/relationships/hyperlink" Target="https://www.who.int/teams/integrated-health-services/infection-prevention-control" TargetMode="External"/><Relationship Id="rId11" Type="http://schemas.openxmlformats.org/officeDocument/2006/relationships/hyperlink" Target="https://www.who.int/publications/i/item/9789241516228" TargetMode="External"/><Relationship Id="rId24" Type="http://schemas.openxmlformats.org/officeDocument/2006/relationships/hyperlink" Target="https://openwho.org/courses/COVID-19-and-work" TargetMode="External"/><Relationship Id="rId32" Type="http://schemas.openxmlformats.org/officeDocument/2006/relationships/hyperlink" Target="https://worldhealthorg.sharepoint.com/:v:/r/sites/WHOWASH3LevelSharePointRepository/Key%20documents/WHO%20Presentations%20at%20Global%20Conferences/World%20Water%20Week%202022/Monitoring%20and%20valuing%20WASH%20and%20waste%20services%20in%20health%20care.mp4?csf=1&amp;web=1&amp;e=S1YUfY" TargetMode="External"/><Relationship Id="rId5" Type="http://schemas.openxmlformats.org/officeDocument/2006/relationships/hyperlink" Target="https://washinhcf.org/" TargetMode="External"/><Relationship Id="rId15" Type="http://schemas.openxmlformats.org/officeDocument/2006/relationships/hyperlink" Target="https://www.who.int/tools/compendium-on-health-and-environment" TargetMode="External"/><Relationship Id="rId23" Type="http://schemas.openxmlformats.org/officeDocument/2006/relationships/hyperlink" Target="https://www.who.int/teams/environment-climate-change-and-health/water-sanitation-and-health-(wash)/health-care-facilities/health-care-waste/training-modules" TargetMode="External"/><Relationship Id="rId28" Type="http://schemas.openxmlformats.org/officeDocument/2006/relationships/hyperlink" Target="https://www.who.int/publications-detail-redirect/9789241514347" TargetMode="External"/><Relationship Id="rId10" Type="http://schemas.openxmlformats.org/officeDocument/2006/relationships/hyperlink" Target="https://apps.who.int/iris/rest/bitstreams/1082139/retrieve" TargetMode="External"/><Relationship Id="rId19" Type="http://schemas.openxmlformats.org/officeDocument/2006/relationships/hyperlink" Target="https://www.who.int/multi-media/details/nearly-1-3-of-personal-protective-equipment-shipped-cannot-be-safely-bagged-or-stored-because-of-too-few-biohazards-bags" TargetMode="External"/><Relationship Id="rId31" Type="http://schemas.openxmlformats.org/officeDocument/2006/relationships/hyperlink" Target="https://www.youtube.com/watch?v=fz46qUS58CM&amp;t=1s" TargetMode="External"/><Relationship Id="rId4" Type="http://schemas.openxmlformats.org/officeDocument/2006/relationships/hyperlink" Target="https://www.who.int/teams/environment-climate-change-and-health/water-sanitation-and-health-(wash)/health-care-facilities/health-care-waste" TargetMode="External"/><Relationship Id="rId9" Type="http://schemas.openxmlformats.org/officeDocument/2006/relationships/hyperlink" Target="https://www.who.int/publications-detail/water-sanitation-hygiene-and-waste-management-for-covid-19" TargetMode="External"/><Relationship Id="rId14" Type="http://schemas.openxmlformats.org/officeDocument/2006/relationships/hyperlink" Target="https://www.who.int/news-room/feature-stories/detail/who-manifesto-for-a-healthy-recovery-from-covid-19" TargetMode="External"/><Relationship Id="rId22" Type="http://schemas.openxmlformats.org/officeDocument/2006/relationships/hyperlink" Target="https://openwho.org/courses?utf8=_&amp;q=health+care+waste+management" TargetMode="External"/><Relationship Id="rId27" Type="http://schemas.openxmlformats.org/officeDocument/2006/relationships/hyperlink" Target="https://extranet.who.int/hslp/content/all-hazard-rrt-training-package-version-20" TargetMode="External"/><Relationship Id="rId30" Type="http://schemas.openxmlformats.org/officeDocument/2006/relationships/image" Target="../media/image32.jpeg"/><Relationship Id="rId8" Type="http://schemas.openxmlformats.org/officeDocument/2006/relationships/hyperlink" Target="https://www.who.int/publications/i/item/9789240039612" TargetMode="External"/></Relationships>
</file>

<file path=ppt/slides/_rels/slide14.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55" Type="http://schemas.openxmlformats.org/officeDocument/2006/relationships/image" Target="../media/image87.png"/><Relationship Id="rId63" Type="http://schemas.openxmlformats.org/officeDocument/2006/relationships/image" Target="../media/image95.png"/><Relationship Id="rId7" Type="http://schemas.openxmlformats.org/officeDocument/2006/relationships/image" Target="../media/image39.png"/><Relationship Id="rId2" Type="http://schemas.openxmlformats.org/officeDocument/2006/relationships/notesSlide" Target="../notesSlides/notesSlide8.xml"/><Relationship Id="rId16" Type="http://schemas.openxmlformats.org/officeDocument/2006/relationships/image" Target="../media/image48.png"/><Relationship Id="rId29" Type="http://schemas.openxmlformats.org/officeDocument/2006/relationships/image" Target="../media/image61.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45" Type="http://schemas.openxmlformats.org/officeDocument/2006/relationships/image" Target="../media/image77.png"/><Relationship Id="rId53" Type="http://schemas.openxmlformats.org/officeDocument/2006/relationships/image" Target="../media/image85.png"/><Relationship Id="rId58" Type="http://schemas.openxmlformats.org/officeDocument/2006/relationships/image" Target="../media/image90.png"/><Relationship Id="rId5" Type="http://schemas.openxmlformats.org/officeDocument/2006/relationships/image" Target="../media/image37.png"/><Relationship Id="rId61" Type="http://schemas.openxmlformats.org/officeDocument/2006/relationships/image" Target="../media/image93.png"/><Relationship Id="rId19" Type="http://schemas.openxmlformats.org/officeDocument/2006/relationships/image" Target="../media/image5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5.png"/><Relationship Id="rId48" Type="http://schemas.openxmlformats.org/officeDocument/2006/relationships/image" Target="../media/image80.png"/><Relationship Id="rId56" Type="http://schemas.openxmlformats.org/officeDocument/2006/relationships/image" Target="../media/image88.png"/><Relationship Id="rId8" Type="http://schemas.openxmlformats.org/officeDocument/2006/relationships/image" Target="../media/image40.png"/><Relationship Id="rId51" Type="http://schemas.openxmlformats.org/officeDocument/2006/relationships/image" Target="../media/image83.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8.png"/><Relationship Id="rId59" Type="http://schemas.openxmlformats.org/officeDocument/2006/relationships/image" Target="../media/image91.png"/><Relationship Id="rId20" Type="http://schemas.openxmlformats.org/officeDocument/2006/relationships/image" Target="../media/image52.png"/><Relationship Id="rId41" Type="http://schemas.openxmlformats.org/officeDocument/2006/relationships/image" Target="../media/image73.png"/><Relationship Id="rId54" Type="http://schemas.openxmlformats.org/officeDocument/2006/relationships/image" Target="../media/image86.png"/><Relationship Id="rId62" Type="http://schemas.openxmlformats.org/officeDocument/2006/relationships/image" Target="../media/image94.png"/><Relationship Id="rId1" Type="http://schemas.openxmlformats.org/officeDocument/2006/relationships/slideLayout" Target="../slideLayouts/slideLayout37.xml"/><Relationship Id="rId6" Type="http://schemas.openxmlformats.org/officeDocument/2006/relationships/image" Target="../media/image38.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49" Type="http://schemas.openxmlformats.org/officeDocument/2006/relationships/image" Target="../media/image81.png"/><Relationship Id="rId57" Type="http://schemas.openxmlformats.org/officeDocument/2006/relationships/image" Target="../media/image89.png"/><Relationship Id="rId10" Type="http://schemas.openxmlformats.org/officeDocument/2006/relationships/image" Target="../media/image42.png"/><Relationship Id="rId31" Type="http://schemas.openxmlformats.org/officeDocument/2006/relationships/image" Target="../media/image63.png"/><Relationship Id="rId44" Type="http://schemas.openxmlformats.org/officeDocument/2006/relationships/image" Target="../media/image76.png"/><Relationship Id="rId52" Type="http://schemas.openxmlformats.org/officeDocument/2006/relationships/image" Target="../media/image84.png"/><Relationship Id="rId60" Type="http://schemas.openxmlformats.org/officeDocument/2006/relationships/image" Target="../media/image9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notesSlide" Target="../notesSlides/notesSlide9.xml"/><Relationship Id="rId16" Type="http://schemas.openxmlformats.org/officeDocument/2006/relationships/image" Target="../media/image109.png"/><Relationship Id="rId20" Type="http://schemas.openxmlformats.org/officeDocument/2006/relationships/image" Target="../media/image113.png"/><Relationship Id="rId1" Type="http://schemas.openxmlformats.org/officeDocument/2006/relationships/slideLayout" Target="../slideLayouts/slideLayout3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s>
</file>

<file path=ppt/slides/_rels/slide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3" Type="http://schemas.openxmlformats.org/officeDocument/2006/relationships/image" Target="../media/image120.jp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11.xml"/><Relationship Id="rId16" Type="http://schemas.openxmlformats.org/officeDocument/2006/relationships/image" Target="../media/image133.png"/><Relationship Id="rId1" Type="http://schemas.openxmlformats.org/officeDocument/2006/relationships/slideLayout" Target="../slideLayouts/slideLayout37.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19" Type="http://schemas.openxmlformats.org/officeDocument/2006/relationships/image" Target="../media/image136.png"/><Relationship Id="rId4" Type="http://schemas.openxmlformats.org/officeDocument/2006/relationships/image" Target="../media/image121.jpg"/><Relationship Id="rId9" Type="http://schemas.openxmlformats.org/officeDocument/2006/relationships/image" Target="../media/image126.png"/><Relationship Id="rId14" Type="http://schemas.openxmlformats.org/officeDocument/2006/relationships/image" Target="../media/image131.png"/></Relationships>
</file>

<file path=ppt/slides/_rels/slide1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19.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145.png"/><Relationship Id="rId21" Type="http://schemas.openxmlformats.org/officeDocument/2006/relationships/image" Target="../media/image157.png"/><Relationship Id="rId7" Type="http://schemas.openxmlformats.org/officeDocument/2006/relationships/image" Target="../media/image149.png"/><Relationship Id="rId12" Type="http://schemas.openxmlformats.org/officeDocument/2006/relationships/image" Target="../media/image153.png"/><Relationship Id="rId17" Type="http://schemas.openxmlformats.org/officeDocument/2006/relationships/image" Target="../media/image156.png"/><Relationship Id="rId25" Type="http://schemas.openxmlformats.org/officeDocument/2006/relationships/image" Target="../media/image161.png"/><Relationship Id="rId2" Type="http://schemas.openxmlformats.org/officeDocument/2006/relationships/notesSlide" Target="../notesSlides/notesSlide13.xml"/><Relationship Id="rId16" Type="http://schemas.openxmlformats.org/officeDocument/2006/relationships/image" Target="../media/image155.png"/><Relationship Id="rId20" Type="http://schemas.openxmlformats.org/officeDocument/2006/relationships/image" Target="../media/image48.png"/><Relationship Id="rId1" Type="http://schemas.openxmlformats.org/officeDocument/2006/relationships/slideLayout" Target="../slideLayouts/slideLayout37.xml"/><Relationship Id="rId6" Type="http://schemas.openxmlformats.org/officeDocument/2006/relationships/image" Target="../media/image148.png"/><Relationship Id="rId11" Type="http://schemas.openxmlformats.org/officeDocument/2006/relationships/image" Target="../media/image152.png"/><Relationship Id="rId24" Type="http://schemas.openxmlformats.org/officeDocument/2006/relationships/image" Target="../media/image160.png"/><Relationship Id="rId5" Type="http://schemas.openxmlformats.org/officeDocument/2006/relationships/image" Target="../media/image147.png"/><Relationship Id="rId15" Type="http://schemas.openxmlformats.org/officeDocument/2006/relationships/image" Target="../media/image43.png"/><Relationship Id="rId23" Type="http://schemas.openxmlformats.org/officeDocument/2006/relationships/image" Target="../media/image159.png"/><Relationship Id="rId10" Type="http://schemas.openxmlformats.org/officeDocument/2006/relationships/image" Target="../media/image151.png"/><Relationship Id="rId19" Type="http://schemas.openxmlformats.org/officeDocument/2006/relationships/image" Target="../media/image47.png"/><Relationship Id="rId4" Type="http://schemas.openxmlformats.org/officeDocument/2006/relationships/image" Target="../media/image146.png"/><Relationship Id="rId9" Type="http://schemas.openxmlformats.org/officeDocument/2006/relationships/image" Target="../media/image37.png"/><Relationship Id="rId14" Type="http://schemas.openxmlformats.org/officeDocument/2006/relationships/image" Target="../media/image154.png"/><Relationship Id="rId22" Type="http://schemas.openxmlformats.org/officeDocument/2006/relationships/image" Target="../media/image15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2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jpg"/><Relationship Id="rId7" Type="http://schemas.openxmlformats.org/officeDocument/2006/relationships/image" Target="../media/image170.jp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169.jpg"/><Relationship Id="rId5" Type="http://schemas.openxmlformats.org/officeDocument/2006/relationships/image" Target="../media/image168.png"/><Relationship Id="rId4" Type="http://schemas.openxmlformats.org/officeDocument/2006/relationships/image" Target="../media/image167.jpg"/></Relationships>
</file>

<file path=ppt/slides/_rels/slide2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25.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18" Type="http://schemas.openxmlformats.org/officeDocument/2006/relationships/image" Target="../media/image194.png"/><Relationship Id="rId26" Type="http://schemas.openxmlformats.org/officeDocument/2006/relationships/image" Target="../media/image202.png"/><Relationship Id="rId3" Type="http://schemas.openxmlformats.org/officeDocument/2006/relationships/image" Target="../media/image179.png"/><Relationship Id="rId21" Type="http://schemas.openxmlformats.org/officeDocument/2006/relationships/image" Target="../media/image197.png"/><Relationship Id="rId7" Type="http://schemas.openxmlformats.org/officeDocument/2006/relationships/image" Target="../media/image183.png"/><Relationship Id="rId12" Type="http://schemas.openxmlformats.org/officeDocument/2006/relationships/image" Target="../media/image188.png"/><Relationship Id="rId17" Type="http://schemas.openxmlformats.org/officeDocument/2006/relationships/image" Target="../media/image193.png"/><Relationship Id="rId25" Type="http://schemas.openxmlformats.org/officeDocument/2006/relationships/image" Target="../media/image201.png"/><Relationship Id="rId2" Type="http://schemas.openxmlformats.org/officeDocument/2006/relationships/notesSlide" Target="../notesSlides/notesSlide19.xml"/><Relationship Id="rId16" Type="http://schemas.openxmlformats.org/officeDocument/2006/relationships/image" Target="../media/image192.png"/><Relationship Id="rId20" Type="http://schemas.openxmlformats.org/officeDocument/2006/relationships/image" Target="../media/image196.png"/><Relationship Id="rId1" Type="http://schemas.openxmlformats.org/officeDocument/2006/relationships/slideLayout" Target="../slideLayouts/slideLayout37.xml"/><Relationship Id="rId6" Type="http://schemas.openxmlformats.org/officeDocument/2006/relationships/image" Target="../media/image182.png"/><Relationship Id="rId11" Type="http://schemas.openxmlformats.org/officeDocument/2006/relationships/image" Target="../media/image187.png"/><Relationship Id="rId24" Type="http://schemas.openxmlformats.org/officeDocument/2006/relationships/image" Target="../media/image200.png"/><Relationship Id="rId5" Type="http://schemas.openxmlformats.org/officeDocument/2006/relationships/image" Target="../media/image181.png"/><Relationship Id="rId15" Type="http://schemas.openxmlformats.org/officeDocument/2006/relationships/image" Target="../media/image191.png"/><Relationship Id="rId23" Type="http://schemas.openxmlformats.org/officeDocument/2006/relationships/image" Target="../media/image199.png"/><Relationship Id="rId28" Type="http://schemas.openxmlformats.org/officeDocument/2006/relationships/image" Target="../media/image204.png"/><Relationship Id="rId10" Type="http://schemas.openxmlformats.org/officeDocument/2006/relationships/image" Target="../media/image186.png"/><Relationship Id="rId19" Type="http://schemas.openxmlformats.org/officeDocument/2006/relationships/image" Target="../media/image195.jpeg"/><Relationship Id="rId4" Type="http://schemas.openxmlformats.org/officeDocument/2006/relationships/image" Target="../media/image180.png"/><Relationship Id="rId9" Type="http://schemas.openxmlformats.org/officeDocument/2006/relationships/image" Target="../media/image185.png"/><Relationship Id="rId14" Type="http://schemas.openxmlformats.org/officeDocument/2006/relationships/image" Target="../media/image190.png"/><Relationship Id="rId22" Type="http://schemas.openxmlformats.org/officeDocument/2006/relationships/image" Target="../media/image198.png"/><Relationship Id="rId27" Type="http://schemas.openxmlformats.org/officeDocument/2006/relationships/image" Target="../media/image203.png"/></Relationships>
</file>

<file path=ppt/slides/_rels/slide26.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7.png"/><Relationship Id="rId18" Type="http://schemas.openxmlformats.org/officeDocument/2006/relationships/image" Target="../media/image222.png"/><Relationship Id="rId3" Type="http://schemas.openxmlformats.org/officeDocument/2006/relationships/image" Target="../media/image207.png"/><Relationship Id="rId21" Type="http://schemas.openxmlformats.org/officeDocument/2006/relationships/image" Target="../media/image225.png"/><Relationship Id="rId7" Type="http://schemas.openxmlformats.org/officeDocument/2006/relationships/image" Target="../media/image211.png"/><Relationship Id="rId12" Type="http://schemas.openxmlformats.org/officeDocument/2006/relationships/image" Target="../media/image216.png"/><Relationship Id="rId17" Type="http://schemas.openxmlformats.org/officeDocument/2006/relationships/image" Target="../media/image221.png"/><Relationship Id="rId2" Type="http://schemas.openxmlformats.org/officeDocument/2006/relationships/notesSlide" Target="../notesSlides/notesSlide22.xml"/><Relationship Id="rId16" Type="http://schemas.openxmlformats.org/officeDocument/2006/relationships/image" Target="../media/image220.png"/><Relationship Id="rId20" Type="http://schemas.openxmlformats.org/officeDocument/2006/relationships/image" Target="../media/image224.png"/><Relationship Id="rId1" Type="http://schemas.openxmlformats.org/officeDocument/2006/relationships/slideLayout" Target="../slideLayouts/slideLayout37.xml"/><Relationship Id="rId6" Type="http://schemas.openxmlformats.org/officeDocument/2006/relationships/image" Target="../media/image210.png"/><Relationship Id="rId11" Type="http://schemas.openxmlformats.org/officeDocument/2006/relationships/image" Target="../media/image215.png"/><Relationship Id="rId5" Type="http://schemas.openxmlformats.org/officeDocument/2006/relationships/image" Target="../media/image209.png"/><Relationship Id="rId15" Type="http://schemas.openxmlformats.org/officeDocument/2006/relationships/image" Target="../media/image219.png"/><Relationship Id="rId10" Type="http://schemas.openxmlformats.org/officeDocument/2006/relationships/image" Target="../media/image214.png"/><Relationship Id="rId19" Type="http://schemas.openxmlformats.org/officeDocument/2006/relationships/image" Target="../media/image223.png"/><Relationship Id="rId4" Type="http://schemas.openxmlformats.org/officeDocument/2006/relationships/image" Target="../media/image208.png"/><Relationship Id="rId9" Type="http://schemas.openxmlformats.org/officeDocument/2006/relationships/image" Target="../media/image213.png"/><Relationship Id="rId14" Type="http://schemas.openxmlformats.org/officeDocument/2006/relationships/image" Target="../media/image218.png"/></Relationships>
</file>

<file path=ppt/slides/_rels/slide2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3.xml"/><Relationship Id="rId1" Type="http://schemas.openxmlformats.org/officeDocument/2006/relationships/slideLayout" Target="../slideLayouts/slideLayout37.xml"/><Relationship Id="rId5" Type="http://schemas.openxmlformats.org/officeDocument/2006/relationships/image" Target="../media/image228.png"/><Relationship Id="rId4" Type="http://schemas.openxmlformats.org/officeDocument/2006/relationships/image" Target="../media/image227.png"/></Relationships>
</file>

<file path=ppt/slides/_rels/slide3.xml.rels><?xml version="1.0" encoding="UTF-8" standalone="yes"?>
<Relationships xmlns="http://schemas.openxmlformats.org/package/2006/relationships"><Relationship Id="rId3" Type="http://schemas.openxmlformats.org/officeDocument/2006/relationships/hyperlink" Target="https://www.climatewatchdata.org/data-explorer/historical-emission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3" Type="http://schemas.openxmlformats.org/officeDocument/2006/relationships/image" Target="../media/image239.png"/><Relationship Id="rId18" Type="http://schemas.openxmlformats.org/officeDocument/2006/relationships/image" Target="../media/image243.png"/><Relationship Id="rId26" Type="http://schemas.openxmlformats.org/officeDocument/2006/relationships/image" Target="../media/image251.png"/><Relationship Id="rId21" Type="http://schemas.openxmlformats.org/officeDocument/2006/relationships/image" Target="../media/image246.png"/><Relationship Id="rId34" Type="http://schemas.openxmlformats.org/officeDocument/2006/relationships/image" Target="../media/image259.png"/><Relationship Id="rId7" Type="http://schemas.openxmlformats.org/officeDocument/2006/relationships/image" Target="../media/image233.png"/><Relationship Id="rId12" Type="http://schemas.openxmlformats.org/officeDocument/2006/relationships/image" Target="../media/image238.png"/><Relationship Id="rId17" Type="http://schemas.openxmlformats.org/officeDocument/2006/relationships/image" Target="../media/image242.png"/><Relationship Id="rId25" Type="http://schemas.openxmlformats.org/officeDocument/2006/relationships/image" Target="../media/image250.png"/><Relationship Id="rId33" Type="http://schemas.openxmlformats.org/officeDocument/2006/relationships/image" Target="../media/image258.png"/><Relationship Id="rId2" Type="http://schemas.openxmlformats.org/officeDocument/2006/relationships/notesSlide" Target="../notesSlides/notesSlide24.xml"/><Relationship Id="rId16" Type="http://schemas.openxmlformats.org/officeDocument/2006/relationships/image" Target="../media/image241.png"/><Relationship Id="rId20" Type="http://schemas.openxmlformats.org/officeDocument/2006/relationships/image" Target="../media/image245.png"/><Relationship Id="rId29" Type="http://schemas.openxmlformats.org/officeDocument/2006/relationships/image" Target="../media/image254.png"/><Relationship Id="rId1" Type="http://schemas.openxmlformats.org/officeDocument/2006/relationships/slideLayout" Target="../slideLayouts/slideLayout37.xml"/><Relationship Id="rId6" Type="http://schemas.openxmlformats.org/officeDocument/2006/relationships/image" Target="../media/image232.png"/><Relationship Id="rId11" Type="http://schemas.openxmlformats.org/officeDocument/2006/relationships/image" Target="../media/image237.png"/><Relationship Id="rId24" Type="http://schemas.openxmlformats.org/officeDocument/2006/relationships/image" Target="../media/image249.png"/><Relationship Id="rId32" Type="http://schemas.openxmlformats.org/officeDocument/2006/relationships/image" Target="../media/image257.png"/><Relationship Id="rId37" Type="http://schemas.openxmlformats.org/officeDocument/2006/relationships/image" Target="../media/image261.png"/><Relationship Id="rId5" Type="http://schemas.openxmlformats.org/officeDocument/2006/relationships/image" Target="../media/image231.png"/><Relationship Id="rId15" Type="http://schemas.openxmlformats.org/officeDocument/2006/relationships/image" Target="../media/image240.png"/><Relationship Id="rId23" Type="http://schemas.openxmlformats.org/officeDocument/2006/relationships/image" Target="../media/image248.png"/><Relationship Id="rId28" Type="http://schemas.openxmlformats.org/officeDocument/2006/relationships/image" Target="../media/image253.png"/><Relationship Id="rId36" Type="http://schemas.openxmlformats.org/officeDocument/2006/relationships/image" Target="../media/image75.png"/><Relationship Id="rId10" Type="http://schemas.openxmlformats.org/officeDocument/2006/relationships/image" Target="../media/image236.png"/><Relationship Id="rId19" Type="http://schemas.openxmlformats.org/officeDocument/2006/relationships/image" Target="../media/image244.png"/><Relationship Id="rId31" Type="http://schemas.openxmlformats.org/officeDocument/2006/relationships/image" Target="../media/image256.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image" Target="../media/image93.png"/><Relationship Id="rId22" Type="http://schemas.openxmlformats.org/officeDocument/2006/relationships/image" Target="../media/image247.png"/><Relationship Id="rId27" Type="http://schemas.openxmlformats.org/officeDocument/2006/relationships/image" Target="../media/image252.png"/><Relationship Id="rId30" Type="http://schemas.openxmlformats.org/officeDocument/2006/relationships/image" Target="../media/image255.png"/><Relationship Id="rId35" Type="http://schemas.openxmlformats.org/officeDocument/2006/relationships/image" Target="../media/image260.png"/><Relationship Id="rId8" Type="http://schemas.openxmlformats.org/officeDocument/2006/relationships/image" Target="../media/image234.png"/><Relationship Id="rId3" Type="http://schemas.openxmlformats.org/officeDocument/2006/relationships/image" Target="../media/image229.png"/></Relationships>
</file>

<file path=ppt/slides/_rels/slide31.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media/image276.png"/><Relationship Id="rId3" Type="http://schemas.openxmlformats.org/officeDocument/2006/relationships/image" Target="../media/image266.png"/><Relationship Id="rId7" Type="http://schemas.openxmlformats.org/officeDocument/2006/relationships/image" Target="../media/image270.png"/><Relationship Id="rId12" Type="http://schemas.openxmlformats.org/officeDocument/2006/relationships/image" Target="../media/image275.png"/><Relationship Id="rId17" Type="http://schemas.openxmlformats.org/officeDocument/2006/relationships/image" Target="../media/image280.png"/><Relationship Id="rId2" Type="http://schemas.openxmlformats.org/officeDocument/2006/relationships/notesSlide" Target="../notesSlides/notesSlide27.xml"/><Relationship Id="rId16" Type="http://schemas.openxmlformats.org/officeDocument/2006/relationships/image" Target="../media/image279.png"/><Relationship Id="rId1" Type="http://schemas.openxmlformats.org/officeDocument/2006/relationships/slideLayout" Target="../slideLayouts/slideLayout37.xml"/><Relationship Id="rId6" Type="http://schemas.openxmlformats.org/officeDocument/2006/relationships/image" Target="../media/image269.png"/><Relationship Id="rId11" Type="http://schemas.openxmlformats.org/officeDocument/2006/relationships/image" Target="../media/image274.png"/><Relationship Id="rId5" Type="http://schemas.openxmlformats.org/officeDocument/2006/relationships/image" Target="../media/image268.png"/><Relationship Id="rId15" Type="http://schemas.openxmlformats.org/officeDocument/2006/relationships/image" Target="../media/image278.png"/><Relationship Id="rId10" Type="http://schemas.openxmlformats.org/officeDocument/2006/relationships/image" Target="../media/image273.png"/><Relationship Id="rId4" Type="http://schemas.openxmlformats.org/officeDocument/2006/relationships/image" Target="../media/image267.png"/><Relationship Id="rId9" Type="http://schemas.openxmlformats.org/officeDocument/2006/relationships/image" Target="../media/image272.png"/><Relationship Id="rId14" Type="http://schemas.openxmlformats.org/officeDocument/2006/relationships/image" Target="../media/image277.png"/></Relationships>
</file>

<file path=ppt/slides/_rels/slide34.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47.png"/><Relationship Id="rId18" Type="http://schemas.openxmlformats.org/officeDocument/2006/relationships/image" Target="../media/image289.png"/><Relationship Id="rId26" Type="http://schemas.openxmlformats.org/officeDocument/2006/relationships/image" Target="../media/image297.png"/><Relationship Id="rId3" Type="http://schemas.openxmlformats.org/officeDocument/2006/relationships/image" Target="../media/image37.png"/><Relationship Id="rId21" Type="http://schemas.openxmlformats.org/officeDocument/2006/relationships/image" Target="../media/image292.png"/><Relationship Id="rId7" Type="http://schemas.openxmlformats.org/officeDocument/2006/relationships/image" Target="../media/image282.png"/><Relationship Id="rId12" Type="http://schemas.openxmlformats.org/officeDocument/2006/relationships/image" Target="../media/image285.png"/><Relationship Id="rId17" Type="http://schemas.openxmlformats.org/officeDocument/2006/relationships/image" Target="../media/image288.png"/><Relationship Id="rId25" Type="http://schemas.openxmlformats.org/officeDocument/2006/relationships/image" Target="../media/image296.png"/><Relationship Id="rId2" Type="http://schemas.openxmlformats.org/officeDocument/2006/relationships/notesSlide" Target="../notesSlides/notesSlide28.xml"/><Relationship Id="rId16" Type="http://schemas.openxmlformats.org/officeDocument/2006/relationships/image" Target="../media/image287.png"/><Relationship Id="rId20" Type="http://schemas.openxmlformats.org/officeDocument/2006/relationships/image" Target="../media/image291.png"/><Relationship Id="rId29" Type="http://schemas.openxmlformats.org/officeDocument/2006/relationships/image" Target="../media/image300.png"/><Relationship Id="rId1" Type="http://schemas.openxmlformats.org/officeDocument/2006/relationships/slideLayout" Target="../slideLayouts/slideLayout37.xml"/><Relationship Id="rId6" Type="http://schemas.openxmlformats.org/officeDocument/2006/relationships/image" Target="../media/image153.png"/><Relationship Id="rId11" Type="http://schemas.openxmlformats.org/officeDocument/2006/relationships/image" Target="../media/image284.png"/><Relationship Id="rId24" Type="http://schemas.openxmlformats.org/officeDocument/2006/relationships/image" Target="../media/image295.png"/><Relationship Id="rId5" Type="http://schemas.openxmlformats.org/officeDocument/2006/relationships/image" Target="../media/image39.png"/><Relationship Id="rId15" Type="http://schemas.openxmlformats.org/officeDocument/2006/relationships/image" Target="../media/image286.png"/><Relationship Id="rId23" Type="http://schemas.openxmlformats.org/officeDocument/2006/relationships/image" Target="../media/image294.png"/><Relationship Id="rId28" Type="http://schemas.openxmlformats.org/officeDocument/2006/relationships/image" Target="../media/image299.png"/><Relationship Id="rId10" Type="http://schemas.openxmlformats.org/officeDocument/2006/relationships/image" Target="../media/image44.png"/><Relationship Id="rId19" Type="http://schemas.openxmlformats.org/officeDocument/2006/relationships/image" Target="../media/image290.png"/><Relationship Id="rId31" Type="http://schemas.openxmlformats.org/officeDocument/2006/relationships/image" Target="../media/image230.png"/><Relationship Id="rId4" Type="http://schemas.openxmlformats.org/officeDocument/2006/relationships/image" Target="../media/image281.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293.png"/><Relationship Id="rId27" Type="http://schemas.openxmlformats.org/officeDocument/2006/relationships/image" Target="../media/image298.png"/><Relationship Id="rId30" Type="http://schemas.openxmlformats.org/officeDocument/2006/relationships/image" Target="../media/image301.png"/></Relationships>
</file>

<file path=ppt/slides/_rels/slide3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303.png"/></Relationships>
</file>

<file path=ppt/slides/_rels/slide3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303.png"/><Relationship Id="rId4" Type="http://schemas.openxmlformats.org/officeDocument/2006/relationships/hyperlink" Target="https://apps.who.int/iris/handle/10665/33956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307.png"/><Relationship Id="rId4" Type="http://schemas.openxmlformats.org/officeDocument/2006/relationships/image" Target="../media/image306.png"/></Relationships>
</file>

<file path=ppt/slides/_rels/slide39.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hyperlink" Target="https://www.who.int/publications/i/item/9789241516228"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2.xml"/><Relationship Id="rId5" Type="http://schemas.openxmlformats.org/officeDocument/2006/relationships/image" Target="../media/image311.png"/><Relationship Id="rId4" Type="http://schemas.openxmlformats.org/officeDocument/2006/relationships/image" Target="../media/image303.png"/></Relationships>
</file>

<file path=ppt/slides/_rels/slide4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2.png"/><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5.jpeg"/><Relationship Id="rId11" Type="http://schemas.microsoft.com/office/2007/relationships/diagramDrawing" Target="../diagrams/drawing1.xml"/><Relationship Id="rId5" Type="http://schemas.openxmlformats.org/officeDocument/2006/relationships/image" Target="../media/image14.jpeg"/><Relationship Id="rId10" Type="http://schemas.openxmlformats.org/officeDocument/2006/relationships/diagramColors" Target="../diagrams/colors1.xml"/><Relationship Id="rId4" Type="http://schemas.openxmlformats.org/officeDocument/2006/relationships/image" Target="../media/image13.png"/><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Untertitel 12">
            <a:extLst>
              <a:ext uri="{FF2B5EF4-FFF2-40B4-BE49-F238E27FC236}">
                <a16:creationId xmlns:a16="http://schemas.microsoft.com/office/drawing/2014/main" id="{90DA2EC9-B7B5-5A57-F4E6-3528D8C97235}"/>
              </a:ext>
            </a:extLst>
          </p:cNvPr>
          <p:cNvSpPr>
            <a:spLocks noGrp="1"/>
          </p:cNvSpPr>
          <p:nvPr>
            <p:ph type="subTitle" idx="1"/>
          </p:nvPr>
        </p:nvSpPr>
        <p:spPr/>
        <p:txBody>
          <a:bodyPr/>
          <a:lstStyle/>
          <a:p>
            <a:r>
              <a:rPr lang="en-US" dirty="0"/>
              <a:t>Healthcare Waste and Green Technologies</a:t>
            </a:r>
          </a:p>
        </p:txBody>
      </p:sp>
      <p:sp>
        <p:nvSpPr>
          <p:cNvPr id="12" name="Titel 11">
            <a:extLst>
              <a:ext uri="{FF2B5EF4-FFF2-40B4-BE49-F238E27FC236}">
                <a16:creationId xmlns:a16="http://schemas.microsoft.com/office/drawing/2014/main" id="{41191978-2CD5-A1A4-1A7C-2926BA00BC39}"/>
              </a:ext>
            </a:extLst>
          </p:cNvPr>
          <p:cNvSpPr>
            <a:spLocks noGrp="1"/>
          </p:cNvSpPr>
          <p:nvPr>
            <p:ph type="ctrTitle"/>
          </p:nvPr>
        </p:nvSpPr>
        <p:spPr/>
        <p:txBody>
          <a:bodyPr/>
          <a:lstStyle/>
          <a:p>
            <a:r>
              <a:rPr lang="en-US" dirty="0"/>
              <a:t>Technical Series on WASH, waste and electricity in health facilities</a:t>
            </a:r>
          </a:p>
        </p:txBody>
      </p:sp>
      <p:sp>
        <p:nvSpPr>
          <p:cNvPr id="16" name="Textplatzhalter 15">
            <a:extLst>
              <a:ext uri="{FF2B5EF4-FFF2-40B4-BE49-F238E27FC236}">
                <a16:creationId xmlns:a16="http://schemas.microsoft.com/office/drawing/2014/main" id="{817AC79A-BABC-228D-184E-2AE64E1595B6}"/>
              </a:ext>
            </a:extLst>
          </p:cNvPr>
          <p:cNvSpPr>
            <a:spLocks noGrp="1"/>
          </p:cNvSpPr>
          <p:nvPr>
            <p:ph type="body" sz="quarter" idx="16"/>
          </p:nvPr>
        </p:nvSpPr>
        <p:spPr/>
        <p:txBody>
          <a:bodyPr/>
          <a:lstStyle/>
          <a:p>
            <a:endParaRPr lang="en-US" dirty="0"/>
          </a:p>
        </p:txBody>
      </p:sp>
      <p:sp>
        <p:nvSpPr>
          <p:cNvPr id="15" name="Textplatzhalter 14">
            <a:extLst>
              <a:ext uri="{FF2B5EF4-FFF2-40B4-BE49-F238E27FC236}">
                <a16:creationId xmlns:a16="http://schemas.microsoft.com/office/drawing/2014/main" id="{8E6B0554-23DC-4004-4B97-C6C3D78FE2CF}"/>
              </a:ext>
            </a:extLst>
          </p:cNvPr>
          <p:cNvSpPr>
            <a:spLocks noGrp="1"/>
          </p:cNvSpPr>
          <p:nvPr>
            <p:ph type="body" sz="quarter" idx="15"/>
          </p:nvPr>
        </p:nvSpPr>
        <p:spPr/>
        <p:txBody>
          <a:bodyPr/>
          <a:lstStyle/>
          <a:p>
            <a:r>
              <a:rPr lang="en-US" dirty="0"/>
              <a:t>5 December 2023</a:t>
            </a:r>
          </a:p>
        </p:txBody>
      </p:sp>
      <p:sp>
        <p:nvSpPr>
          <p:cNvPr id="17" name="Bildplatzhalter 16">
            <a:extLst>
              <a:ext uri="{FF2B5EF4-FFF2-40B4-BE49-F238E27FC236}">
                <a16:creationId xmlns:a16="http://schemas.microsoft.com/office/drawing/2014/main" id="{52603C20-E945-C5B6-788F-071BEBFB2C43}"/>
              </a:ext>
            </a:extLst>
          </p:cNvPr>
          <p:cNvSpPr>
            <a:spLocks noGrp="1"/>
          </p:cNvSpPr>
          <p:nvPr>
            <p:ph type="pic" sz="quarter" idx="23"/>
          </p:nvPr>
        </p:nvSpPr>
        <p:spPr/>
        <p:txBody>
          <a:bodyPr/>
          <a:lstStyle/>
          <a:p>
            <a:endParaRPr lang="en-US"/>
          </a:p>
        </p:txBody>
      </p:sp>
      <p:sp>
        <p:nvSpPr>
          <p:cNvPr id="19" name="Textplatzhalter 18">
            <a:extLst>
              <a:ext uri="{FF2B5EF4-FFF2-40B4-BE49-F238E27FC236}">
                <a16:creationId xmlns:a16="http://schemas.microsoft.com/office/drawing/2014/main" id="{3ADB8DD0-EDBA-3AAC-2C4D-C18B2785EE9F}"/>
              </a:ext>
            </a:extLst>
          </p:cNvPr>
          <p:cNvSpPr>
            <a:spLocks noGrp="1"/>
          </p:cNvSpPr>
          <p:nvPr>
            <p:ph type="body" sz="quarter" idx="10"/>
          </p:nvPr>
        </p:nvSpPr>
        <p:spPr/>
        <p:txBody>
          <a:bodyPr/>
          <a:lstStyle/>
          <a:p>
            <a:r>
              <a:rPr lang="en-US" dirty="0"/>
              <a:t>Dr Ute Pieper, WHO Consultant (WHO WASH)</a:t>
            </a:r>
          </a:p>
        </p:txBody>
      </p:sp>
    </p:spTree>
    <p:extLst>
      <p:ext uri="{BB962C8B-B14F-4D97-AF65-F5344CB8AC3E}">
        <p14:creationId xmlns:p14="http://schemas.microsoft.com/office/powerpoint/2010/main" val="41516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8850-235B-377B-B8E5-1B9B47D2A537}"/>
              </a:ext>
            </a:extLst>
          </p:cNvPr>
          <p:cNvSpPr>
            <a:spLocks noGrp="1"/>
          </p:cNvSpPr>
          <p:nvPr>
            <p:ph type="title"/>
          </p:nvPr>
        </p:nvSpPr>
        <p:spPr>
          <a:xfrm>
            <a:off x="684055" y="587972"/>
            <a:ext cx="9284913" cy="702303"/>
          </a:xfrm>
        </p:spPr>
        <p:txBody>
          <a:bodyPr vert="horz" lIns="18000" tIns="0" rIns="360000" bIns="0" rtlCol="0" anchor="b">
            <a:noAutofit/>
          </a:bodyPr>
          <a:lstStyle/>
          <a:p>
            <a:r>
              <a:rPr lang="en-US" sz="3600" dirty="0"/>
              <a:t>Case Study: solar energy use for autoclaving in Madagascar</a:t>
            </a:r>
          </a:p>
        </p:txBody>
      </p:sp>
      <p:sp>
        <p:nvSpPr>
          <p:cNvPr id="3" name="Content Placeholder 2">
            <a:extLst>
              <a:ext uri="{FF2B5EF4-FFF2-40B4-BE49-F238E27FC236}">
                <a16:creationId xmlns:a16="http://schemas.microsoft.com/office/drawing/2014/main" id="{B65A866C-48EE-34E0-0AE3-7CFFE2259DDC}"/>
              </a:ext>
            </a:extLst>
          </p:cNvPr>
          <p:cNvSpPr>
            <a:spLocks noGrp="1"/>
          </p:cNvSpPr>
          <p:nvPr>
            <p:ph idx="4294967295"/>
          </p:nvPr>
        </p:nvSpPr>
        <p:spPr>
          <a:xfrm>
            <a:off x="829602" y="1403011"/>
            <a:ext cx="7739594" cy="5168385"/>
          </a:xfrm>
        </p:spPr>
        <p:txBody>
          <a:bodyPr>
            <a:normAutofit/>
          </a:bodyPr>
          <a:lstStyle/>
          <a:p>
            <a:pPr marL="0" indent="0">
              <a:buNone/>
            </a:pPr>
            <a:r>
              <a:rPr lang="en-US" sz="1800" b="1" dirty="0"/>
              <a:t>Result of the UNDP GEF project Africa</a:t>
            </a:r>
          </a:p>
          <a:p>
            <a:pPr marL="355600" indent="-355600" algn="just">
              <a:lnSpc>
                <a:spcPct val="90000"/>
              </a:lnSpc>
              <a:buClr>
                <a:schemeClr val="accent1"/>
              </a:buClr>
              <a:buFont typeface="Wingdings" panose="05000000000000000000" pitchFamily="2" charset="2"/>
              <a:buChar char="§"/>
            </a:pPr>
            <a:r>
              <a:rPr lang="en-US" dirty="0"/>
              <a:t> </a:t>
            </a:r>
            <a:r>
              <a:rPr lang="en-US" sz="1800" dirty="0"/>
              <a:t>Installation of an 80-liter waste autoclave in a referral hospital (15 kg of infectious waste per day)</a:t>
            </a:r>
          </a:p>
          <a:p>
            <a:pPr marL="355600" indent="-355600" algn="just">
              <a:lnSpc>
                <a:spcPct val="90000"/>
              </a:lnSpc>
              <a:buClr>
                <a:schemeClr val="accent1"/>
              </a:buClr>
              <a:buFont typeface="Wingdings" panose="05000000000000000000" pitchFamily="2" charset="2"/>
              <a:buChar char="§"/>
            </a:pPr>
            <a:r>
              <a:rPr lang="en-US" sz="1800" dirty="0"/>
              <a:t>Infrastructure:</a:t>
            </a:r>
            <a:endParaRPr lang="en-US" dirty="0"/>
          </a:p>
          <a:p>
            <a:pPr marL="715962" lvl="2" indent="-355600" algn="just">
              <a:lnSpc>
                <a:spcPct val="90000"/>
              </a:lnSpc>
              <a:spcBef>
                <a:spcPts val="1000"/>
              </a:spcBef>
              <a:buClr>
                <a:schemeClr val="accent1"/>
              </a:buClr>
              <a:buSzPct val="80000"/>
            </a:pPr>
            <a:r>
              <a:rPr lang="en-US" sz="1600" dirty="0">
                <a:cs typeface="Times New Roman" panose="02020603050405020304" pitchFamily="18" charset="0"/>
              </a:rPr>
              <a:t>Housing was constructed (storage room, autoclave room)</a:t>
            </a:r>
          </a:p>
          <a:p>
            <a:pPr marL="715962" lvl="2" indent="-355600" algn="just">
              <a:lnSpc>
                <a:spcPct val="90000"/>
              </a:lnSpc>
              <a:spcBef>
                <a:spcPts val="1000"/>
              </a:spcBef>
              <a:buClr>
                <a:schemeClr val="accent1"/>
              </a:buClr>
              <a:buSzPct val="80000"/>
            </a:pPr>
            <a:r>
              <a:rPr lang="en-US" sz="1600" dirty="0">
                <a:cs typeface="Times New Roman" panose="02020603050405020304" pitchFamily="18" charset="0"/>
              </a:rPr>
              <a:t>Electricity connection: high voltage (3-phase), 380 Volt</a:t>
            </a:r>
          </a:p>
          <a:p>
            <a:pPr marL="715962" lvl="2" indent="-355600" algn="just">
              <a:lnSpc>
                <a:spcPct val="90000"/>
              </a:lnSpc>
              <a:spcBef>
                <a:spcPts val="1000"/>
              </a:spcBef>
              <a:buClr>
                <a:schemeClr val="accent1"/>
              </a:buClr>
              <a:buSzPct val="80000"/>
            </a:pPr>
            <a:r>
              <a:rPr lang="en-US" sz="1600" dirty="0">
                <a:cs typeface="Times New Roman" panose="02020603050405020304" pitchFamily="18" charset="0"/>
              </a:rPr>
              <a:t>Water connection</a:t>
            </a:r>
            <a:endParaRPr lang="en-US" sz="1600" dirty="0"/>
          </a:p>
          <a:p>
            <a:pPr marL="0" indent="0">
              <a:buNone/>
            </a:pPr>
            <a:r>
              <a:rPr lang="en-US" sz="1800" b="1" dirty="0"/>
              <a:t>Obstacle: </a:t>
            </a:r>
            <a:r>
              <a:rPr lang="en-US" sz="1800" dirty="0"/>
              <a:t>not sufficient budget for electricity</a:t>
            </a:r>
          </a:p>
          <a:p>
            <a:pPr marL="355600" indent="-355600" algn="just">
              <a:lnSpc>
                <a:spcPct val="90000"/>
              </a:lnSpc>
              <a:buClr>
                <a:schemeClr val="accent1"/>
              </a:buClr>
              <a:buFont typeface="Wingdings" panose="05000000000000000000" pitchFamily="2" charset="2"/>
              <a:buChar char="§"/>
            </a:pPr>
            <a:r>
              <a:rPr lang="en-US" sz="1800" dirty="0"/>
              <a:t>Solution:</a:t>
            </a:r>
          </a:p>
          <a:p>
            <a:pPr marL="822325" lvl="1" indent="-355600" algn="just">
              <a:lnSpc>
                <a:spcPct val="90000"/>
              </a:lnSpc>
              <a:buClr>
                <a:schemeClr val="accent1"/>
              </a:buClr>
            </a:pPr>
            <a:r>
              <a:rPr lang="en-US" sz="1600" dirty="0"/>
              <a:t>solar PV panels of total 3 kW capacity based on a Silicon monocrystal technology was installed on the roof (including 200 Ampere Batterie)</a:t>
            </a:r>
          </a:p>
          <a:p>
            <a:pPr marL="822325" lvl="1" indent="-355600" algn="just">
              <a:lnSpc>
                <a:spcPct val="90000"/>
              </a:lnSpc>
              <a:buClr>
                <a:schemeClr val="accent1"/>
              </a:buClr>
            </a:pPr>
            <a:r>
              <a:rPr lang="en-US" sz="1600" dirty="0">
                <a:cs typeface="Times New Roman" panose="02020603050405020304" pitchFamily="18" charset="0"/>
              </a:rPr>
              <a:t>The PV system was installed in summer 2018 </a:t>
            </a:r>
          </a:p>
          <a:p>
            <a:pPr marL="822325" lvl="1" indent="-355600" algn="just">
              <a:lnSpc>
                <a:spcPct val="90000"/>
              </a:lnSpc>
              <a:buClr>
                <a:schemeClr val="accent1"/>
              </a:buClr>
            </a:pPr>
            <a:r>
              <a:rPr lang="en-US" sz="1600" dirty="0">
                <a:cs typeface="Times New Roman" panose="02020603050405020304" pitchFamily="18" charset="0"/>
              </a:rPr>
              <a:t>providing </a:t>
            </a:r>
            <a:r>
              <a:rPr lang="en-US" sz="1600" dirty="0"/>
              <a:t>about 25% of the total electricity consumption of the hospital</a:t>
            </a:r>
          </a:p>
        </p:txBody>
      </p:sp>
      <p:pic>
        <p:nvPicPr>
          <p:cNvPr id="4" name="Grafik 3">
            <a:extLst>
              <a:ext uri="{FF2B5EF4-FFF2-40B4-BE49-F238E27FC236}">
                <a16:creationId xmlns:a16="http://schemas.microsoft.com/office/drawing/2014/main" id="{409B3FF0-0DAD-05A8-F8FD-8149A5EAE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31383" y="1290275"/>
            <a:ext cx="2138725" cy="2138725"/>
          </a:xfrm>
          <a:prstGeom prst="rect">
            <a:avLst/>
          </a:prstGeom>
        </p:spPr>
      </p:pic>
      <p:pic>
        <p:nvPicPr>
          <p:cNvPr id="2050" name="Picture 2" descr="Medi-Clave Autoclaves">
            <a:extLst>
              <a:ext uri="{FF2B5EF4-FFF2-40B4-BE49-F238E27FC236}">
                <a16:creationId xmlns:a16="http://schemas.microsoft.com/office/drawing/2014/main" id="{ED2CF0C8-E61F-BA70-CFC2-6A702900B1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41553" y="3710350"/>
            <a:ext cx="2457450" cy="1857375"/>
          </a:xfrm>
          <a:prstGeom prst="rect">
            <a:avLst/>
          </a:prstGeom>
          <a:noFill/>
          <a:extLst>
            <a:ext uri="{909E8E84-426E-40DD-AFC4-6F175D3DCCD1}">
              <a14:hiddenFill xmlns:a14="http://schemas.microsoft.com/office/drawing/2010/main">
                <a:solidFill>
                  <a:srgbClr val="FFFFFF"/>
                </a:solidFill>
              </a14:hiddenFill>
            </a:ext>
          </a:extLst>
        </p:spPr>
      </p:pic>
      <p:sp>
        <p:nvSpPr>
          <p:cNvPr id="8" name="Gewitterblitz 7">
            <a:extLst>
              <a:ext uri="{FF2B5EF4-FFF2-40B4-BE49-F238E27FC236}">
                <a16:creationId xmlns:a16="http://schemas.microsoft.com/office/drawing/2014/main" id="{66CD555E-92DE-7E80-B62A-E4D9C7CE3BF9}"/>
              </a:ext>
            </a:extLst>
          </p:cNvPr>
          <p:cNvSpPr/>
          <p:nvPr/>
        </p:nvSpPr>
        <p:spPr>
          <a:xfrm>
            <a:off x="9494960" y="2621472"/>
            <a:ext cx="602402" cy="1291328"/>
          </a:xfrm>
          <a:prstGeom prst="lightningBol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598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38850-235B-377B-B8E5-1B9B47D2A537}"/>
              </a:ext>
            </a:extLst>
          </p:cNvPr>
          <p:cNvSpPr>
            <a:spLocks noGrp="1"/>
          </p:cNvSpPr>
          <p:nvPr>
            <p:ph type="title"/>
          </p:nvPr>
        </p:nvSpPr>
        <p:spPr>
          <a:xfrm>
            <a:off x="746150" y="295272"/>
            <a:ext cx="8952155" cy="702303"/>
          </a:xfrm>
        </p:spPr>
        <p:txBody>
          <a:bodyPr vert="horz" lIns="18000" tIns="0" rIns="360000" bIns="0" rtlCol="0" anchor="b">
            <a:noAutofit/>
          </a:bodyPr>
          <a:lstStyle/>
          <a:p>
            <a:r>
              <a:rPr lang="en-US" sz="3600" dirty="0"/>
              <a:t>Conclusions/recommendations</a:t>
            </a:r>
          </a:p>
        </p:txBody>
      </p:sp>
      <p:sp>
        <p:nvSpPr>
          <p:cNvPr id="3" name="Content Placeholder 2">
            <a:extLst>
              <a:ext uri="{FF2B5EF4-FFF2-40B4-BE49-F238E27FC236}">
                <a16:creationId xmlns:a16="http://schemas.microsoft.com/office/drawing/2014/main" id="{B65A866C-48EE-34E0-0AE3-7CFFE2259DDC}"/>
              </a:ext>
            </a:extLst>
          </p:cNvPr>
          <p:cNvSpPr>
            <a:spLocks noGrp="1"/>
          </p:cNvSpPr>
          <p:nvPr>
            <p:ph idx="4294967295"/>
          </p:nvPr>
        </p:nvSpPr>
        <p:spPr>
          <a:xfrm>
            <a:off x="829602" y="1119591"/>
            <a:ext cx="9428791" cy="4778637"/>
          </a:xfrm>
        </p:spPr>
        <p:txBody>
          <a:bodyPr>
            <a:normAutofit fontScale="77500" lnSpcReduction="20000"/>
          </a:bodyPr>
          <a:lstStyle/>
          <a:p>
            <a:pPr>
              <a:buFont typeface="Wingdings" panose="05000000000000000000" pitchFamily="2" charset="2"/>
              <a:buChar char="ü"/>
            </a:pPr>
            <a:r>
              <a:rPr lang="en-US" sz="2400" b="1" dirty="0"/>
              <a:t>Think out of the box</a:t>
            </a:r>
            <a:r>
              <a:rPr lang="en-US" sz="2400" dirty="0"/>
              <a:t>: </a:t>
            </a:r>
          </a:p>
          <a:p>
            <a:pPr lvl="1">
              <a:buFont typeface="Wingdings" panose="05000000000000000000" pitchFamily="2" charset="2"/>
              <a:buChar char="§"/>
            </a:pPr>
            <a:r>
              <a:rPr lang="en-US" sz="2200" dirty="0"/>
              <a:t>How to minimize the generated waste?</a:t>
            </a:r>
          </a:p>
          <a:p>
            <a:pPr lvl="1">
              <a:buFont typeface="Wingdings" panose="05000000000000000000" pitchFamily="2" charset="2"/>
              <a:buChar char="§"/>
            </a:pPr>
            <a:r>
              <a:rPr lang="en-US" sz="2200" dirty="0"/>
              <a:t>Is reverse logistics possible to prevent onsite waste treatment</a:t>
            </a:r>
          </a:p>
          <a:p>
            <a:pPr lvl="1">
              <a:buFont typeface="Wingdings" panose="05000000000000000000" pitchFamily="2" charset="2"/>
              <a:buChar char="§"/>
            </a:pPr>
            <a:r>
              <a:rPr lang="en-US" sz="2200" dirty="0"/>
              <a:t>Can central waste treatment technologies be used?</a:t>
            </a:r>
          </a:p>
          <a:p>
            <a:pPr lvl="1">
              <a:buFont typeface="Wingdings" panose="05000000000000000000" pitchFamily="2" charset="2"/>
              <a:buChar char="§"/>
            </a:pPr>
            <a:r>
              <a:rPr lang="en-US" sz="2200" dirty="0"/>
              <a:t>Is the solarization of the HCF an option to operate non-incineration technologies?</a:t>
            </a:r>
          </a:p>
          <a:p>
            <a:pPr>
              <a:buFont typeface="Wingdings" panose="05000000000000000000" pitchFamily="2" charset="2"/>
              <a:buChar char="ü"/>
            </a:pPr>
            <a:r>
              <a:rPr lang="en-US" sz="2400" dirty="0"/>
              <a:t>The </a:t>
            </a:r>
            <a:r>
              <a:rPr lang="en-US" sz="2400" b="1" dirty="0"/>
              <a:t>local situation </a:t>
            </a:r>
            <a:r>
              <a:rPr lang="en-US" sz="2400" dirty="0"/>
              <a:t>must be assessed to select the best available option for the specific situation (water, electricity, space, capacity, budget…)</a:t>
            </a:r>
          </a:p>
          <a:p>
            <a:pPr>
              <a:buFont typeface="Wingdings" panose="05000000000000000000" pitchFamily="2" charset="2"/>
              <a:buChar char="ü"/>
            </a:pPr>
            <a:r>
              <a:rPr lang="en-US" sz="2400" b="1" dirty="0"/>
              <a:t>Alternative treatment </a:t>
            </a:r>
            <a:r>
              <a:rPr lang="en-US" sz="2400" dirty="0"/>
              <a:t>technologies should be preferred to incineration (no greenhouse gas emissions, no hazardous ash)</a:t>
            </a:r>
          </a:p>
          <a:p>
            <a:pPr>
              <a:buFont typeface="Wingdings" panose="05000000000000000000" pitchFamily="2" charset="2"/>
              <a:buChar char="ü"/>
            </a:pPr>
            <a:r>
              <a:rPr lang="en-US" sz="2400" dirty="0"/>
              <a:t>Technologies with </a:t>
            </a:r>
            <a:r>
              <a:rPr lang="en-US" sz="2400" b="1" dirty="0"/>
              <a:t>integrated or post shredder </a:t>
            </a:r>
            <a:r>
              <a:rPr lang="en-US" sz="2400" dirty="0"/>
              <a:t>is more energy (and cost) intensive as an additional process is included – advantage: the waste is </a:t>
            </a:r>
            <a:r>
              <a:rPr lang="en-US" sz="2400" b="1" dirty="0"/>
              <a:t>unrecognizable.</a:t>
            </a:r>
          </a:p>
          <a:p>
            <a:pPr>
              <a:buFont typeface="Wingdings" panose="05000000000000000000" pitchFamily="2" charset="2"/>
              <a:buChar char="ü"/>
            </a:pPr>
            <a:r>
              <a:rPr lang="en-US" sz="2400" dirty="0"/>
              <a:t>The cost of the technology is not only the investment but also the ongoing </a:t>
            </a:r>
            <a:r>
              <a:rPr lang="en-US" sz="2400" b="1" dirty="0"/>
              <a:t>operation and maintenance </a:t>
            </a:r>
            <a:r>
              <a:rPr lang="en-US" sz="2400" dirty="0"/>
              <a:t>costs.</a:t>
            </a:r>
          </a:p>
          <a:p>
            <a:endParaRPr lang="en-US" dirty="0"/>
          </a:p>
        </p:txBody>
      </p:sp>
      <p:pic>
        <p:nvPicPr>
          <p:cNvPr id="4" name="Elemento grafico 10">
            <a:extLst>
              <a:ext uri="{FF2B5EF4-FFF2-40B4-BE49-F238E27FC236}">
                <a16:creationId xmlns:a16="http://schemas.microsoft.com/office/drawing/2014/main" id="{0616078C-27CF-5FD1-2505-B27B9F38E77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32908" y="1234361"/>
            <a:ext cx="1006181" cy="1090030"/>
          </a:xfrm>
          <a:prstGeom prst="rect">
            <a:avLst/>
          </a:prstGeom>
        </p:spPr>
      </p:pic>
      <p:pic>
        <p:nvPicPr>
          <p:cNvPr id="6" name="Elemento grafico 56">
            <a:extLst>
              <a:ext uri="{FF2B5EF4-FFF2-40B4-BE49-F238E27FC236}">
                <a16:creationId xmlns:a16="http://schemas.microsoft.com/office/drawing/2014/main" id="{9211E745-983D-4C03-F37B-041EEE581D5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97831" y="4327103"/>
            <a:ext cx="1141729" cy="1187398"/>
          </a:xfrm>
          <a:prstGeom prst="rect">
            <a:avLst/>
          </a:prstGeom>
        </p:spPr>
      </p:pic>
      <p:pic>
        <p:nvPicPr>
          <p:cNvPr id="7" name="Elemento grafico 58">
            <a:extLst>
              <a:ext uri="{FF2B5EF4-FFF2-40B4-BE49-F238E27FC236}">
                <a16:creationId xmlns:a16="http://schemas.microsoft.com/office/drawing/2014/main" id="{386DE478-9906-0B8B-7305-BD5ECDF6401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03591" y="2568182"/>
            <a:ext cx="1141728" cy="1187397"/>
          </a:xfrm>
          <a:prstGeom prst="rect">
            <a:avLst/>
          </a:prstGeom>
        </p:spPr>
      </p:pic>
    </p:spTree>
    <p:extLst>
      <p:ext uri="{BB962C8B-B14F-4D97-AF65-F5344CB8AC3E}">
        <p14:creationId xmlns:p14="http://schemas.microsoft.com/office/powerpoint/2010/main" val="157077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84674D64-EE66-FF7F-857B-4E202255B1E5}"/>
              </a:ext>
            </a:extLst>
          </p:cNvPr>
          <p:cNvSpPr txBox="1">
            <a:spLocks/>
          </p:cNvSpPr>
          <p:nvPr/>
        </p:nvSpPr>
        <p:spPr bwMode="auto">
          <a:xfrm>
            <a:off x="481013" y="3752849"/>
            <a:ext cx="3290887" cy="24526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a:lnSpc>
                <a:spcPct val="90000"/>
              </a:lnSpc>
              <a:spcBef>
                <a:spcPct val="0"/>
              </a:spcBef>
              <a:spcAft>
                <a:spcPts val="600"/>
              </a:spcAft>
            </a:pPr>
            <a:r>
              <a:rPr lang="en-US" altLang="en-US" sz="3600">
                <a:latin typeface="+mj-lt"/>
                <a:ea typeface="+mj-ea"/>
                <a:cs typeface="+mj-cs"/>
              </a:rPr>
              <a:t>Thank you and Join the Action</a:t>
            </a:r>
          </a:p>
        </p:txBody>
      </p:sp>
      <p:pic>
        <p:nvPicPr>
          <p:cNvPr id="3" name="Grafik 2">
            <a:extLst>
              <a:ext uri="{FF2B5EF4-FFF2-40B4-BE49-F238E27FC236}">
                <a16:creationId xmlns:a16="http://schemas.microsoft.com/office/drawing/2014/main" id="{8DB929F9-9837-A867-CC1A-9ED237E187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37528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2531" name="TextBox 7">
            <a:extLst>
              <a:ext uri="{FF2B5EF4-FFF2-40B4-BE49-F238E27FC236}">
                <a16:creationId xmlns:a16="http://schemas.microsoft.com/office/drawing/2014/main" id="{1DA5E76F-C9B8-62A4-32EE-9ACB1D52103E}"/>
              </a:ext>
            </a:extLst>
          </p:cNvPr>
          <p:cNvSpPr txBox="1">
            <a:spLocks noChangeArrowheads="1"/>
          </p:cNvSpPr>
          <p:nvPr/>
        </p:nvSpPr>
        <p:spPr bwMode="auto">
          <a:xfrm>
            <a:off x="4223982" y="3752850"/>
            <a:ext cx="7485413" cy="24526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228600" defTabSz="914400">
              <a:lnSpc>
                <a:spcPct val="90000"/>
              </a:lnSpc>
              <a:spcAft>
                <a:spcPts val="600"/>
              </a:spcAft>
              <a:buFont typeface="Arial" panose="020B0604020202020204" pitchFamily="34" charset="0"/>
              <a:buChar char="•"/>
            </a:pPr>
            <a:r>
              <a:rPr lang="en-US" altLang="en-US" dirty="0">
                <a:latin typeface="+mn-lt"/>
                <a:cs typeface="+mn-cs"/>
              </a:rPr>
              <a:t>For more information and to get involved contact:</a:t>
            </a:r>
          </a:p>
          <a:p>
            <a:pPr indent="-228600" defTabSz="914400">
              <a:lnSpc>
                <a:spcPct val="90000"/>
              </a:lnSpc>
              <a:buFont typeface="Arial" panose="020B0604020202020204" pitchFamily="34" charset="0"/>
              <a:buChar char="•"/>
            </a:pPr>
            <a:r>
              <a:rPr lang="en-US" altLang="en-US" b="1" dirty="0">
                <a:latin typeface="+mn-lt"/>
                <a:cs typeface="+mn-cs"/>
                <a:hlinkClick r:id="rId3"/>
              </a:rPr>
              <a:t>washinhcf@who.int</a:t>
            </a:r>
            <a:endParaRPr lang="en-US" altLang="en-US" b="1" dirty="0">
              <a:latin typeface="+mn-lt"/>
              <a:cs typeface="+mn-cs"/>
            </a:endParaRPr>
          </a:p>
          <a:p>
            <a:pPr indent="-228600" defTabSz="914400">
              <a:lnSpc>
                <a:spcPct val="90000"/>
              </a:lnSpc>
              <a:buFont typeface="Arial" panose="020B0604020202020204" pitchFamily="34" charset="0"/>
              <a:buChar char="•"/>
            </a:pPr>
            <a:endParaRPr lang="en-US" altLang="en-US" b="1" dirty="0">
              <a:latin typeface="+mn-lt"/>
              <a:cs typeface="+mn-cs"/>
            </a:endParaRPr>
          </a:p>
          <a:p>
            <a:pPr indent="-228600" defTabSz="914400">
              <a:lnSpc>
                <a:spcPct val="90000"/>
              </a:lnSpc>
              <a:buFont typeface="Arial" panose="020B0604020202020204" pitchFamily="34" charset="0"/>
              <a:buChar char="•"/>
            </a:pPr>
            <a:r>
              <a:rPr lang="en-US" altLang="en-US" dirty="0">
                <a:latin typeface="+mn-lt"/>
                <a:cs typeface="+mn-cs"/>
              </a:rPr>
              <a:t>WASH in HCF knowledge portal:</a:t>
            </a:r>
          </a:p>
          <a:p>
            <a:pPr indent="-228600" defTabSz="914400">
              <a:lnSpc>
                <a:spcPct val="90000"/>
              </a:lnSpc>
              <a:buFont typeface="Arial" panose="020B0604020202020204" pitchFamily="34" charset="0"/>
              <a:buChar char="•"/>
            </a:pPr>
            <a:r>
              <a:rPr lang="en-US" altLang="en-US" b="1" dirty="0">
                <a:latin typeface="+mn-lt"/>
                <a:cs typeface="+mn-cs"/>
                <a:hlinkClick r:id="rId4"/>
              </a:rPr>
              <a:t>www.washinhcf.org</a:t>
            </a:r>
            <a:endParaRPr lang="en-US" altLang="en-US" b="1" dirty="0">
              <a:latin typeface="+mn-lt"/>
              <a:cs typeface="+mn-cs"/>
            </a:endParaRPr>
          </a:p>
          <a:p>
            <a:pPr indent="-228600" defTabSz="914400">
              <a:lnSpc>
                <a:spcPct val="90000"/>
              </a:lnSpc>
              <a:buFont typeface="Arial" panose="020B0604020202020204" pitchFamily="34" charset="0"/>
              <a:buChar char="•"/>
            </a:pPr>
            <a:endParaRPr lang="en-US" altLang="en-US" b="1" dirty="0">
              <a:latin typeface="+mn-lt"/>
              <a:cs typeface="+mn-cs"/>
            </a:endParaRPr>
          </a:p>
          <a:p>
            <a:pPr indent="-228600" defTabSz="914400">
              <a:lnSpc>
                <a:spcPct val="90000"/>
              </a:lnSpc>
              <a:buFont typeface="Arial" panose="020B0604020202020204" pitchFamily="34" charset="0"/>
              <a:buChar char="•"/>
            </a:pPr>
            <a:r>
              <a:rPr lang="en-US" altLang="en-US" dirty="0">
                <a:latin typeface="+mn-lt"/>
                <a:cs typeface="+mn-cs"/>
              </a:rPr>
              <a:t>Twitter:</a:t>
            </a:r>
            <a:r>
              <a:rPr lang="en-US" altLang="en-US" b="1" dirty="0">
                <a:latin typeface="+mn-lt"/>
                <a:cs typeface="+mn-cs"/>
              </a:rPr>
              <a:t> @WASH_for_health</a:t>
            </a:r>
          </a:p>
          <a:p>
            <a:pPr indent="-228600" defTabSz="914400">
              <a:lnSpc>
                <a:spcPct val="90000"/>
              </a:lnSpc>
              <a:buFont typeface="Arial" panose="020B0604020202020204" pitchFamily="34" charset="0"/>
              <a:buChar char="•"/>
            </a:pPr>
            <a:endParaRPr lang="en-US" altLang="en-US" dirty="0">
              <a:latin typeface="+mn-lt"/>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Lorem ipsum dolor sit amet, incididt consectet adipiscing elit, sed do eiusmod tempor incididt velit ut labore non et"/>
          <p:cNvSpPr txBox="1"/>
          <p:nvPr/>
        </p:nvSpPr>
        <p:spPr>
          <a:xfrm>
            <a:off x="302432" y="1932363"/>
            <a:ext cx="2700019" cy="158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ctr">
              <a:lnSpc>
                <a:spcPct val="120000"/>
              </a:lnSpc>
              <a:defRPr sz="3000">
                <a:solidFill>
                  <a:srgbClr val="918F9B"/>
                </a:solidFill>
              </a:defRPr>
            </a:lvl1pPr>
          </a:lstStyle>
          <a:p>
            <a:pPr marL="285750" indent="-285750" algn="l">
              <a:buFont typeface="Wingdings" pitchFamily="2" charset="2"/>
              <a:buChar char="Ø"/>
            </a:pPr>
            <a:r>
              <a:rPr lang="en-US" sz="1200" dirty="0">
                <a:hlinkClick r:id="rId4"/>
              </a:rPr>
              <a:t>WHO WASH health care waste page</a:t>
            </a:r>
            <a:endParaRPr lang="en-US" sz="1200" dirty="0"/>
          </a:p>
          <a:p>
            <a:pPr marL="285750" indent="-285750" algn="l">
              <a:buFont typeface="Wingdings" pitchFamily="2" charset="2"/>
              <a:buChar char="Ø"/>
            </a:pPr>
            <a:r>
              <a:rPr lang="en-US" sz="1200" dirty="0">
                <a:hlinkClick r:id="rId5"/>
              </a:rPr>
              <a:t>WASH in Health Care Facilities portal</a:t>
            </a:r>
            <a:endParaRPr lang="en-US" sz="1200" dirty="0"/>
          </a:p>
          <a:p>
            <a:pPr marL="285750" indent="-285750" algn="l">
              <a:buFont typeface="Wingdings" pitchFamily="2" charset="2"/>
              <a:buChar char="Ø"/>
            </a:pPr>
            <a:r>
              <a:rPr lang="en-US" sz="1200" dirty="0">
                <a:hlinkClick r:id="rId6"/>
              </a:rPr>
              <a:t>WHO Infection prevention and control page</a:t>
            </a:r>
            <a:endParaRPr lang="en-US" sz="1200" dirty="0"/>
          </a:p>
          <a:p>
            <a:pPr marL="285750" indent="-285750" algn="l">
              <a:buFont typeface="Wingdings" pitchFamily="2" charset="2"/>
              <a:buChar char="Ø"/>
            </a:pPr>
            <a:r>
              <a:rPr lang="en-US" sz="1200" dirty="0">
                <a:hlinkClick r:id="rId7"/>
              </a:rPr>
              <a:t>WHO occupational health page</a:t>
            </a:r>
            <a:endParaRPr lang="en-US" sz="1200" dirty="0"/>
          </a:p>
        </p:txBody>
      </p:sp>
      <p:sp>
        <p:nvSpPr>
          <p:cNvPr id="302" name="Subtitle text"/>
          <p:cNvSpPr txBox="1"/>
          <p:nvPr/>
        </p:nvSpPr>
        <p:spPr>
          <a:xfrm>
            <a:off x="242278" y="1498119"/>
            <a:ext cx="2877424"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ctr">
              <a:defRPr sz="4000"/>
            </a:lvl1pPr>
          </a:lstStyle>
          <a:p>
            <a:r>
              <a:rPr lang="en-US" sz="2000" dirty="0">
                <a:solidFill>
                  <a:schemeClr val="accent1"/>
                </a:solidFill>
              </a:rPr>
              <a:t>Websites &amp; Social Media</a:t>
            </a:r>
            <a:endParaRPr sz="2000" dirty="0">
              <a:solidFill>
                <a:schemeClr val="accent1"/>
              </a:solidFill>
            </a:endParaRPr>
          </a:p>
        </p:txBody>
      </p:sp>
      <p:sp>
        <p:nvSpPr>
          <p:cNvPr id="305" name="Lorem ipsum dolor sit amet, incididt consectet adipiscing elit, sed do eiusmod tempor incididt velit ut labore non et"/>
          <p:cNvSpPr txBox="1"/>
          <p:nvPr/>
        </p:nvSpPr>
        <p:spPr>
          <a:xfrm>
            <a:off x="3804021" y="1172456"/>
            <a:ext cx="4384529" cy="3354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ctr">
              <a:lnSpc>
                <a:spcPct val="120000"/>
              </a:lnSpc>
              <a:defRPr sz="3000">
                <a:solidFill>
                  <a:srgbClr val="918F9B"/>
                </a:solidFill>
              </a:defRPr>
            </a:lvl1pPr>
          </a:lstStyle>
          <a:p>
            <a:pPr marL="285750" indent="-285750" algn="l">
              <a:buFont typeface="Wingdings" pitchFamily="2" charset="2"/>
              <a:buChar char="Ø"/>
            </a:pPr>
            <a:r>
              <a:rPr lang="en-US" sz="1200" dirty="0">
                <a:solidFill>
                  <a:schemeClr val="tx2"/>
                </a:solidFill>
                <a:hlinkClick r:id="rId8"/>
              </a:rPr>
              <a:t>Global analysis of health care waste in the context of COVID-19 (2022)</a:t>
            </a:r>
            <a:endParaRPr lang="en-US" sz="1200" dirty="0">
              <a:solidFill>
                <a:schemeClr val="tx2"/>
              </a:solidFill>
            </a:endParaRPr>
          </a:p>
          <a:p>
            <a:pPr marL="285750" indent="-285750" algn="l">
              <a:buFont typeface="Wingdings" pitchFamily="2" charset="2"/>
              <a:buChar char="Ø"/>
            </a:pPr>
            <a:r>
              <a:rPr lang="en-US" sz="1200" dirty="0">
                <a:hlinkClick r:id="rId9"/>
              </a:rPr>
              <a:t>WASH and COVID 19 technical brief (2020)</a:t>
            </a:r>
            <a:endParaRPr lang="en-US" sz="1200" dirty="0">
              <a:hlinkClick r:id="rId10"/>
            </a:endParaRPr>
          </a:p>
          <a:p>
            <a:pPr marL="285750" indent="-285750" algn="l">
              <a:buFont typeface="Wingdings" pitchFamily="2" charset="2"/>
              <a:buChar char="Ø"/>
            </a:pPr>
            <a:r>
              <a:rPr lang="en-US" sz="1200" dirty="0">
                <a:hlinkClick r:id="rId11"/>
              </a:rPr>
              <a:t>Overview of technologies for the treatment of infectious and sharp waste from health care facilities (2019)</a:t>
            </a:r>
            <a:endParaRPr lang="en-US" sz="1200" dirty="0"/>
          </a:p>
          <a:p>
            <a:pPr marL="285750" indent="-285750" algn="l">
              <a:buFont typeface="Wingdings" pitchFamily="2" charset="2"/>
              <a:buChar char="Ø"/>
            </a:pPr>
            <a:r>
              <a:rPr lang="en-US" sz="1200" dirty="0">
                <a:hlinkClick r:id="rId12"/>
              </a:rPr>
              <a:t>WHO Safe management of wastes from health care activities (2017)</a:t>
            </a:r>
            <a:endParaRPr lang="en-US" sz="1200" dirty="0"/>
          </a:p>
          <a:p>
            <a:pPr marL="285750" indent="-285750" algn="l">
              <a:buFont typeface="Wingdings" pitchFamily="2" charset="2"/>
              <a:buChar char="Ø"/>
            </a:pPr>
            <a:r>
              <a:rPr lang="en-US" sz="1200" dirty="0">
                <a:hlinkClick r:id="rId13"/>
              </a:rPr>
              <a:t>IPC/WASH Covid guidance</a:t>
            </a:r>
            <a:endParaRPr lang="en-US" sz="1200" dirty="0"/>
          </a:p>
          <a:p>
            <a:pPr marL="285750" indent="-285750" algn="l">
              <a:buFont typeface="Wingdings" pitchFamily="2" charset="2"/>
              <a:buChar char="Ø"/>
            </a:pPr>
            <a:r>
              <a:rPr lang="en-US" sz="1200" dirty="0">
                <a:hlinkClick r:id="rId14"/>
              </a:rPr>
              <a:t>WHO manifesto for a healthy recovery from COVID-19: prescriptions and actionables for a healthy and green recovery (2020)</a:t>
            </a:r>
            <a:endParaRPr lang="en-US" sz="1200" dirty="0"/>
          </a:p>
          <a:p>
            <a:pPr marL="285750" indent="-285750" algn="l">
              <a:buFont typeface="Wingdings" pitchFamily="2" charset="2"/>
              <a:buChar char="Ø"/>
            </a:pPr>
            <a:r>
              <a:rPr lang="en-US" sz="1200" dirty="0">
                <a:solidFill>
                  <a:schemeClr val="tx2"/>
                </a:solidFill>
                <a:hlinkClick r:id="rId15">
                  <a:extLst>
                    <a:ext uri="{A12FA001-AC4F-418D-AE19-62706E023703}">
                      <ahyp:hlinkClr xmlns:ahyp="http://schemas.microsoft.com/office/drawing/2018/hyperlinkcolor" val="tx"/>
                    </a:ext>
                  </a:extLst>
                </a:hlinkClick>
              </a:rPr>
              <a:t>Compendium of WHO and other UN guidance on health and environment (section on priority settings, including health care facilities (2021)</a:t>
            </a:r>
            <a:r>
              <a:rPr lang="en-US" sz="1200" dirty="0">
                <a:solidFill>
                  <a:schemeClr val="tx2"/>
                </a:solidFill>
              </a:rPr>
              <a:t> </a:t>
            </a:r>
          </a:p>
          <a:p>
            <a:pPr marL="285750" indent="-285750" algn="l">
              <a:buFont typeface="Wingdings" pitchFamily="2" charset="2"/>
              <a:buChar char="Ø"/>
            </a:pPr>
            <a:r>
              <a:rPr lang="en-US" sz="1200" dirty="0">
                <a:solidFill>
                  <a:schemeClr val="tx2"/>
                </a:solidFill>
              </a:rPr>
              <a:t>WASH FIT Tool</a:t>
            </a:r>
          </a:p>
        </p:txBody>
      </p:sp>
      <p:sp>
        <p:nvSpPr>
          <p:cNvPr id="306" name="Subtitle text"/>
          <p:cNvSpPr txBox="1"/>
          <p:nvPr/>
        </p:nvSpPr>
        <p:spPr>
          <a:xfrm>
            <a:off x="3469403" y="858148"/>
            <a:ext cx="498367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ctr">
              <a:defRPr sz="4000"/>
            </a:lvl1pPr>
          </a:lstStyle>
          <a:p>
            <a:r>
              <a:rPr lang="en-US" sz="2000" dirty="0">
                <a:solidFill>
                  <a:schemeClr val="accent1"/>
                </a:solidFill>
              </a:rPr>
              <a:t>Documents &amp; Tools</a:t>
            </a:r>
            <a:endParaRPr sz="2000" dirty="0">
              <a:solidFill>
                <a:schemeClr val="accent1"/>
              </a:solidFill>
            </a:endParaRPr>
          </a:p>
        </p:txBody>
      </p:sp>
      <p:sp>
        <p:nvSpPr>
          <p:cNvPr id="308" name="Lorem ipsum dolor sit amet, incididt consectet adipiscing elit, sed do eiusmod tempor incididt velit ut labore non et"/>
          <p:cNvSpPr txBox="1"/>
          <p:nvPr/>
        </p:nvSpPr>
        <p:spPr>
          <a:xfrm>
            <a:off x="302432" y="4556197"/>
            <a:ext cx="3314887" cy="1582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ctr">
              <a:lnSpc>
                <a:spcPct val="120000"/>
              </a:lnSpc>
              <a:defRPr sz="3000">
                <a:solidFill>
                  <a:srgbClr val="918F9B"/>
                </a:solidFill>
              </a:defRPr>
            </a:lvl1pPr>
          </a:lstStyle>
          <a:p>
            <a:pPr marL="285750" indent="-285750" algn="l">
              <a:buFont typeface="Wingdings" pitchFamily="2" charset="2"/>
              <a:buChar char="Ø"/>
            </a:pPr>
            <a:r>
              <a:rPr lang="en-US" sz="1200" dirty="0">
                <a:hlinkClick r:id="rId16"/>
              </a:rPr>
              <a:t>Sudden increases in volumes</a:t>
            </a:r>
            <a:endParaRPr lang="en-US" sz="1200" dirty="0"/>
          </a:p>
          <a:p>
            <a:pPr marL="285750" indent="-285750" algn="l">
              <a:buFont typeface="Wingdings" pitchFamily="2" charset="2"/>
              <a:buChar char="Ø"/>
            </a:pPr>
            <a:r>
              <a:rPr lang="en-US" sz="1200" dirty="0">
                <a:hlinkClick r:id="rId17"/>
              </a:rPr>
              <a:t>Keeping health workers safe</a:t>
            </a:r>
            <a:endParaRPr lang="en-US" sz="1200" dirty="0"/>
          </a:p>
          <a:p>
            <a:pPr marL="285750" indent="-285750" algn="l">
              <a:buFont typeface="Wingdings" pitchFamily="2" charset="2"/>
              <a:buChar char="Ø"/>
            </a:pPr>
            <a:r>
              <a:rPr lang="en-US" sz="1200" dirty="0">
                <a:hlinkClick r:id="rId18"/>
              </a:rPr>
              <a:t>Follow the waste hierarchy model</a:t>
            </a:r>
            <a:endParaRPr lang="en-US" sz="1200" dirty="0"/>
          </a:p>
          <a:p>
            <a:pPr marL="285750" indent="-285750" algn="l">
              <a:buFont typeface="Wingdings" pitchFamily="2" charset="2"/>
              <a:buChar char="Ø"/>
            </a:pPr>
            <a:r>
              <a:rPr lang="en-US" sz="1200" dirty="0">
                <a:hlinkClick r:id="rId19"/>
              </a:rPr>
              <a:t>Nearly 1/3 of PPEshipped cannot be safely bagged or stored</a:t>
            </a:r>
            <a:endParaRPr lang="en-US" sz="1200" dirty="0"/>
          </a:p>
          <a:p>
            <a:pPr marL="285750" indent="-285750" algn="l">
              <a:buFont typeface="Wingdings" pitchFamily="2" charset="2"/>
              <a:buChar char="Ø"/>
            </a:pPr>
            <a:r>
              <a:rPr lang="en-US" sz="1200" dirty="0">
                <a:hlinkClick r:id="rId20"/>
              </a:rPr>
              <a:t>The COVID-19 response is generating a mountain of extra waste</a:t>
            </a:r>
            <a:endParaRPr sz="1200" dirty="0"/>
          </a:p>
        </p:txBody>
      </p:sp>
      <p:sp>
        <p:nvSpPr>
          <p:cNvPr id="309" name="Subtitle text"/>
          <p:cNvSpPr txBox="1"/>
          <p:nvPr/>
        </p:nvSpPr>
        <p:spPr>
          <a:xfrm>
            <a:off x="228097" y="4212422"/>
            <a:ext cx="2419386"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ctr">
              <a:defRPr sz="4000"/>
            </a:lvl1pPr>
          </a:lstStyle>
          <a:p>
            <a:r>
              <a:rPr lang="en-US" sz="2000" dirty="0">
                <a:solidFill>
                  <a:schemeClr val="accent1"/>
                </a:solidFill>
              </a:rPr>
              <a:t>Infographics</a:t>
            </a:r>
            <a:endParaRPr sz="2000" dirty="0">
              <a:solidFill>
                <a:schemeClr val="accent1"/>
              </a:solidFill>
            </a:endParaRPr>
          </a:p>
        </p:txBody>
      </p:sp>
      <p:sp>
        <p:nvSpPr>
          <p:cNvPr id="23" name="Subtitle text">
            <a:extLst>
              <a:ext uri="{FF2B5EF4-FFF2-40B4-BE49-F238E27FC236}">
                <a16:creationId xmlns:a16="http://schemas.microsoft.com/office/drawing/2014/main" id="{0FBB0543-583D-084D-9E8B-E8C295BF0BF6}"/>
              </a:ext>
            </a:extLst>
          </p:cNvPr>
          <p:cNvSpPr txBox="1"/>
          <p:nvPr/>
        </p:nvSpPr>
        <p:spPr>
          <a:xfrm>
            <a:off x="8830138" y="1570344"/>
            <a:ext cx="2419386" cy="512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ctr">
              <a:defRPr sz="4000"/>
            </a:lvl1pPr>
          </a:lstStyle>
          <a:p>
            <a:r>
              <a:rPr lang="en-US" sz="2000" dirty="0">
                <a:solidFill>
                  <a:schemeClr val="accent1"/>
                </a:solidFill>
              </a:rPr>
              <a:t>Videos &amp; Courses</a:t>
            </a:r>
            <a:br>
              <a:rPr lang="en-US" sz="2000" dirty="0">
                <a:solidFill>
                  <a:schemeClr val="accent1"/>
                </a:solidFill>
              </a:rPr>
            </a:br>
            <a:endParaRPr sz="1000" i="1" dirty="0">
              <a:solidFill>
                <a:schemeClr val="accent1"/>
              </a:solidFill>
            </a:endParaRPr>
          </a:p>
        </p:txBody>
      </p:sp>
      <p:sp>
        <p:nvSpPr>
          <p:cNvPr id="27" name="Freeform 58">
            <a:extLst>
              <a:ext uri="{FF2B5EF4-FFF2-40B4-BE49-F238E27FC236}">
                <a16:creationId xmlns:a16="http://schemas.microsoft.com/office/drawing/2014/main" id="{727E3810-62C9-7749-A986-B82D18A19CBA}"/>
              </a:ext>
            </a:extLst>
          </p:cNvPr>
          <p:cNvSpPr>
            <a:spLocks noEditPoints="1"/>
          </p:cNvSpPr>
          <p:nvPr/>
        </p:nvSpPr>
        <p:spPr bwMode="auto">
          <a:xfrm>
            <a:off x="5666692" y="337575"/>
            <a:ext cx="429308" cy="492616"/>
          </a:xfrm>
          <a:custGeom>
            <a:avLst/>
            <a:gdLst>
              <a:gd name="T0" fmla="*/ 338108 w 216"/>
              <a:gd name="T1" fmla="*/ 344282 h 248"/>
              <a:gd name="T2" fmla="*/ 293452 w 216"/>
              <a:gd name="T3" fmla="*/ 388911 h 248"/>
              <a:gd name="T4" fmla="*/ 280693 w 216"/>
              <a:gd name="T5" fmla="*/ 395287 h 248"/>
              <a:gd name="T6" fmla="*/ 267934 w 216"/>
              <a:gd name="T7" fmla="*/ 388911 h 248"/>
              <a:gd name="T8" fmla="*/ 223279 w 216"/>
              <a:gd name="T9" fmla="*/ 344282 h 248"/>
              <a:gd name="T10" fmla="*/ 216899 w 216"/>
              <a:gd name="T11" fmla="*/ 331531 h 248"/>
              <a:gd name="T12" fmla="*/ 236037 w 216"/>
              <a:gd name="T13" fmla="*/ 312404 h 248"/>
              <a:gd name="T14" fmla="*/ 248796 w 216"/>
              <a:gd name="T15" fmla="*/ 318780 h 248"/>
              <a:gd name="T16" fmla="*/ 261555 w 216"/>
              <a:gd name="T17" fmla="*/ 329937 h 248"/>
              <a:gd name="T18" fmla="*/ 261555 w 216"/>
              <a:gd name="T19" fmla="*/ 242273 h 248"/>
              <a:gd name="T20" fmla="*/ 280693 w 216"/>
              <a:gd name="T21" fmla="*/ 223146 h 248"/>
              <a:gd name="T22" fmla="*/ 299831 w 216"/>
              <a:gd name="T23" fmla="*/ 242273 h 248"/>
              <a:gd name="T24" fmla="*/ 299831 w 216"/>
              <a:gd name="T25" fmla="*/ 329937 h 248"/>
              <a:gd name="T26" fmla="*/ 312590 w 216"/>
              <a:gd name="T27" fmla="*/ 318780 h 248"/>
              <a:gd name="T28" fmla="*/ 325349 w 216"/>
              <a:gd name="T29" fmla="*/ 312404 h 248"/>
              <a:gd name="T30" fmla="*/ 344487 w 216"/>
              <a:gd name="T31" fmla="*/ 331531 h 248"/>
              <a:gd name="T32" fmla="*/ 338108 w 216"/>
              <a:gd name="T33" fmla="*/ 344282 h 248"/>
              <a:gd name="T34" fmla="*/ 242417 w 216"/>
              <a:gd name="T35" fmla="*/ 242273 h 248"/>
              <a:gd name="T36" fmla="*/ 242417 w 216"/>
              <a:gd name="T37" fmla="*/ 293277 h 248"/>
              <a:gd name="T38" fmla="*/ 236037 w 216"/>
              <a:gd name="T39" fmla="*/ 293277 h 248"/>
              <a:gd name="T40" fmla="*/ 197761 w 216"/>
              <a:gd name="T41" fmla="*/ 331531 h 248"/>
              <a:gd name="T42" fmla="*/ 208925 w 216"/>
              <a:gd name="T43" fmla="*/ 358627 h 248"/>
              <a:gd name="T44" fmla="*/ 220089 w 216"/>
              <a:gd name="T45" fmla="*/ 369785 h 248"/>
              <a:gd name="T46" fmla="*/ 19138 w 216"/>
              <a:gd name="T47" fmla="*/ 369785 h 248"/>
              <a:gd name="T48" fmla="*/ 0 w 216"/>
              <a:gd name="T49" fmla="*/ 350658 h 248"/>
              <a:gd name="T50" fmla="*/ 0 w 216"/>
              <a:gd name="T51" fmla="*/ 19127 h 248"/>
              <a:gd name="T52" fmla="*/ 19138 w 216"/>
              <a:gd name="T53" fmla="*/ 0 h 248"/>
              <a:gd name="T54" fmla="*/ 63794 w 216"/>
              <a:gd name="T55" fmla="*/ 0 h 248"/>
              <a:gd name="T56" fmla="*/ 121208 w 216"/>
              <a:gd name="T57" fmla="*/ 0 h 248"/>
              <a:gd name="T58" fmla="*/ 121208 w 216"/>
              <a:gd name="T59" fmla="*/ 70132 h 248"/>
              <a:gd name="T60" fmla="*/ 121208 w 216"/>
              <a:gd name="T61" fmla="*/ 108385 h 248"/>
              <a:gd name="T62" fmla="*/ 159485 w 216"/>
              <a:gd name="T63" fmla="*/ 146639 h 248"/>
              <a:gd name="T64" fmla="*/ 197761 w 216"/>
              <a:gd name="T65" fmla="*/ 146639 h 248"/>
              <a:gd name="T66" fmla="*/ 280693 w 216"/>
              <a:gd name="T67" fmla="*/ 146639 h 248"/>
              <a:gd name="T68" fmla="*/ 280693 w 216"/>
              <a:gd name="T69" fmla="*/ 204019 h 248"/>
              <a:gd name="T70" fmla="*/ 242417 w 216"/>
              <a:gd name="T71" fmla="*/ 242273 h 248"/>
              <a:gd name="T72" fmla="*/ 159485 w 216"/>
              <a:gd name="T73" fmla="*/ 127512 h 248"/>
              <a:gd name="T74" fmla="*/ 140347 w 216"/>
              <a:gd name="T75" fmla="*/ 108385 h 248"/>
              <a:gd name="T76" fmla="*/ 140347 w 216"/>
              <a:gd name="T77" fmla="*/ 70132 h 248"/>
              <a:gd name="T78" fmla="*/ 140347 w 216"/>
              <a:gd name="T79" fmla="*/ 0 h 248"/>
              <a:gd name="T80" fmla="*/ 140347 w 216"/>
              <a:gd name="T81" fmla="*/ 0 h 248"/>
              <a:gd name="T82" fmla="*/ 280693 w 216"/>
              <a:gd name="T83" fmla="*/ 127512 h 248"/>
              <a:gd name="T84" fmla="*/ 197761 w 216"/>
              <a:gd name="T85" fmla="*/ 127512 h 248"/>
              <a:gd name="T86" fmla="*/ 159485 w 216"/>
              <a:gd name="T87" fmla="*/ 127512 h 2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 h="248">
                <a:moveTo>
                  <a:pt x="212" y="216"/>
                </a:moveTo>
                <a:cubicBezTo>
                  <a:pt x="184" y="244"/>
                  <a:pt x="184" y="244"/>
                  <a:pt x="184" y="244"/>
                </a:cubicBezTo>
                <a:cubicBezTo>
                  <a:pt x="182" y="247"/>
                  <a:pt x="179" y="248"/>
                  <a:pt x="176" y="248"/>
                </a:cubicBezTo>
                <a:cubicBezTo>
                  <a:pt x="173" y="248"/>
                  <a:pt x="170" y="247"/>
                  <a:pt x="168" y="244"/>
                </a:cubicBezTo>
                <a:cubicBezTo>
                  <a:pt x="140" y="216"/>
                  <a:pt x="140" y="216"/>
                  <a:pt x="140" y="216"/>
                </a:cubicBezTo>
                <a:cubicBezTo>
                  <a:pt x="137" y="214"/>
                  <a:pt x="136" y="211"/>
                  <a:pt x="136" y="208"/>
                </a:cubicBezTo>
                <a:cubicBezTo>
                  <a:pt x="136" y="201"/>
                  <a:pt x="141" y="196"/>
                  <a:pt x="148" y="196"/>
                </a:cubicBezTo>
                <a:cubicBezTo>
                  <a:pt x="151" y="196"/>
                  <a:pt x="154" y="197"/>
                  <a:pt x="156" y="200"/>
                </a:cubicBezTo>
                <a:cubicBezTo>
                  <a:pt x="164" y="207"/>
                  <a:pt x="164" y="207"/>
                  <a:pt x="164" y="207"/>
                </a:cubicBezTo>
                <a:cubicBezTo>
                  <a:pt x="164" y="152"/>
                  <a:pt x="164" y="152"/>
                  <a:pt x="164" y="152"/>
                </a:cubicBezTo>
                <a:cubicBezTo>
                  <a:pt x="164" y="145"/>
                  <a:pt x="169" y="140"/>
                  <a:pt x="176" y="140"/>
                </a:cubicBezTo>
                <a:cubicBezTo>
                  <a:pt x="183" y="140"/>
                  <a:pt x="188" y="145"/>
                  <a:pt x="188" y="152"/>
                </a:cubicBezTo>
                <a:cubicBezTo>
                  <a:pt x="188" y="207"/>
                  <a:pt x="188" y="207"/>
                  <a:pt x="188" y="207"/>
                </a:cubicBezTo>
                <a:cubicBezTo>
                  <a:pt x="196" y="200"/>
                  <a:pt x="196" y="200"/>
                  <a:pt x="196" y="200"/>
                </a:cubicBezTo>
                <a:cubicBezTo>
                  <a:pt x="198" y="197"/>
                  <a:pt x="201" y="196"/>
                  <a:pt x="204" y="196"/>
                </a:cubicBezTo>
                <a:cubicBezTo>
                  <a:pt x="211" y="196"/>
                  <a:pt x="216" y="201"/>
                  <a:pt x="216" y="208"/>
                </a:cubicBezTo>
                <a:cubicBezTo>
                  <a:pt x="216" y="211"/>
                  <a:pt x="215" y="214"/>
                  <a:pt x="212" y="216"/>
                </a:cubicBezTo>
                <a:moveTo>
                  <a:pt x="152" y="152"/>
                </a:moveTo>
                <a:cubicBezTo>
                  <a:pt x="152" y="184"/>
                  <a:pt x="152" y="184"/>
                  <a:pt x="152" y="184"/>
                </a:cubicBezTo>
                <a:cubicBezTo>
                  <a:pt x="151" y="184"/>
                  <a:pt x="149" y="184"/>
                  <a:pt x="148" y="184"/>
                </a:cubicBezTo>
                <a:cubicBezTo>
                  <a:pt x="135" y="184"/>
                  <a:pt x="124" y="195"/>
                  <a:pt x="124" y="208"/>
                </a:cubicBezTo>
                <a:cubicBezTo>
                  <a:pt x="124" y="215"/>
                  <a:pt x="127" y="221"/>
                  <a:pt x="131" y="225"/>
                </a:cubicBezTo>
                <a:cubicBezTo>
                  <a:pt x="138" y="232"/>
                  <a:pt x="138" y="232"/>
                  <a:pt x="138" y="232"/>
                </a:cubicBezTo>
                <a:cubicBezTo>
                  <a:pt x="12" y="232"/>
                  <a:pt x="12" y="232"/>
                  <a:pt x="12" y="232"/>
                </a:cubicBezTo>
                <a:cubicBezTo>
                  <a:pt x="5" y="232"/>
                  <a:pt x="0" y="227"/>
                  <a:pt x="0" y="220"/>
                </a:cubicBezTo>
                <a:cubicBezTo>
                  <a:pt x="0" y="12"/>
                  <a:pt x="0" y="12"/>
                  <a:pt x="0" y="12"/>
                </a:cubicBezTo>
                <a:cubicBezTo>
                  <a:pt x="0" y="5"/>
                  <a:pt x="5" y="0"/>
                  <a:pt x="12" y="0"/>
                </a:cubicBezTo>
                <a:cubicBezTo>
                  <a:pt x="40" y="0"/>
                  <a:pt x="40" y="0"/>
                  <a:pt x="40" y="0"/>
                </a:cubicBezTo>
                <a:cubicBezTo>
                  <a:pt x="76" y="0"/>
                  <a:pt x="76" y="0"/>
                  <a:pt x="76" y="0"/>
                </a:cubicBezTo>
                <a:cubicBezTo>
                  <a:pt x="76" y="44"/>
                  <a:pt x="76" y="44"/>
                  <a:pt x="76" y="44"/>
                </a:cubicBezTo>
                <a:cubicBezTo>
                  <a:pt x="76" y="68"/>
                  <a:pt x="76" y="68"/>
                  <a:pt x="76" y="68"/>
                </a:cubicBezTo>
                <a:cubicBezTo>
                  <a:pt x="76" y="81"/>
                  <a:pt x="87" y="92"/>
                  <a:pt x="100" y="92"/>
                </a:cubicBezTo>
                <a:cubicBezTo>
                  <a:pt x="124" y="92"/>
                  <a:pt x="124" y="92"/>
                  <a:pt x="124" y="92"/>
                </a:cubicBezTo>
                <a:cubicBezTo>
                  <a:pt x="176" y="92"/>
                  <a:pt x="176" y="92"/>
                  <a:pt x="176" y="92"/>
                </a:cubicBezTo>
                <a:cubicBezTo>
                  <a:pt x="176" y="128"/>
                  <a:pt x="176" y="128"/>
                  <a:pt x="176" y="128"/>
                </a:cubicBezTo>
                <a:cubicBezTo>
                  <a:pt x="163" y="128"/>
                  <a:pt x="152" y="139"/>
                  <a:pt x="152" y="152"/>
                </a:cubicBezTo>
                <a:moveTo>
                  <a:pt x="100" y="80"/>
                </a:moveTo>
                <a:cubicBezTo>
                  <a:pt x="93" y="80"/>
                  <a:pt x="88" y="75"/>
                  <a:pt x="88" y="68"/>
                </a:cubicBezTo>
                <a:cubicBezTo>
                  <a:pt x="88" y="44"/>
                  <a:pt x="88" y="44"/>
                  <a:pt x="88" y="44"/>
                </a:cubicBezTo>
                <a:cubicBezTo>
                  <a:pt x="88" y="0"/>
                  <a:pt x="88" y="0"/>
                  <a:pt x="88" y="0"/>
                </a:cubicBezTo>
                <a:cubicBezTo>
                  <a:pt x="88" y="0"/>
                  <a:pt x="88" y="0"/>
                  <a:pt x="88" y="0"/>
                </a:cubicBezTo>
                <a:cubicBezTo>
                  <a:pt x="176" y="80"/>
                  <a:pt x="176" y="80"/>
                  <a:pt x="176" y="80"/>
                </a:cubicBezTo>
                <a:cubicBezTo>
                  <a:pt x="124" y="80"/>
                  <a:pt x="124" y="80"/>
                  <a:pt x="124" y="80"/>
                </a:cubicBezTo>
                <a:lnTo>
                  <a:pt x="100" y="80"/>
                </a:lnTo>
                <a:close/>
              </a:path>
            </a:pathLst>
          </a:custGeom>
          <a:solidFill>
            <a:schemeClr val="tx2"/>
          </a:solidFill>
          <a:ln>
            <a:noFill/>
          </a:ln>
        </p:spPr>
        <p:txBody>
          <a:bodyPr/>
          <a:lstStyle/>
          <a:p>
            <a:endParaRPr lang="en-US" dirty="0"/>
          </a:p>
        </p:txBody>
      </p:sp>
      <p:sp>
        <p:nvSpPr>
          <p:cNvPr id="28" name="Freeform 85">
            <a:extLst>
              <a:ext uri="{FF2B5EF4-FFF2-40B4-BE49-F238E27FC236}">
                <a16:creationId xmlns:a16="http://schemas.microsoft.com/office/drawing/2014/main" id="{163D31F8-7763-4247-AF9E-DFABB46F5A25}"/>
              </a:ext>
            </a:extLst>
          </p:cNvPr>
          <p:cNvSpPr>
            <a:spLocks noEditPoints="1"/>
          </p:cNvSpPr>
          <p:nvPr/>
        </p:nvSpPr>
        <p:spPr bwMode="auto">
          <a:xfrm>
            <a:off x="1434682" y="954193"/>
            <a:ext cx="492616" cy="447114"/>
          </a:xfrm>
          <a:custGeom>
            <a:avLst/>
            <a:gdLst>
              <a:gd name="T0" fmla="*/ 376160 w 248"/>
              <a:gd name="T1" fmla="*/ 294708 h 224"/>
              <a:gd name="T2" fmla="*/ 280526 w 248"/>
              <a:gd name="T3" fmla="*/ 294708 h 224"/>
              <a:gd name="T4" fmla="*/ 255024 w 248"/>
              <a:gd name="T5" fmla="*/ 294708 h 224"/>
              <a:gd name="T6" fmla="*/ 255024 w 248"/>
              <a:gd name="T7" fmla="*/ 326742 h 224"/>
              <a:gd name="T8" fmla="*/ 280526 w 248"/>
              <a:gd name="T9" fmla="*/ 352368 h 224"/>
              <a:gd name="T10" fmla="*/ 280526 w 248"/>
              <a:gd name="T11" fmla="*/ 358775 h 224"/>
              <a:gd name="T12" fmla="*/ 114761 w 248"/>
              <a:gd name="T13" fmla="*/ 358775 h 224"/>
              <a:gd name="T14" fmla="*/ 114761 w 248"/>
              <a:gd name="T15" fmla="*/ 352368 h 224"/>
              <a:gd name="T16" fmla="*/ 140263 w 248"/>
              <a:gd name="T17" fmla="*/ 326742 h 224"/>
              <a:gd name="T18" fmla="*/ 140263 w 248"/>
              <a:gd name="T19" fmla="*/ 294708 h 224"/>
              <a:gd name="T20" fmla="*/ 114761 w 248"/>
              <a:gd name="T21" fmla="*/ 294708 h 224"/>
              <a:gd name="T22" fmla="*/ 19127 w 248"/>
              <a:gd name="T23" fmla="*/ 294708 h 224"/>
              <a:gd name="T24" fmla="*/ 0 w 248"/>
              <a:gd name="T25" fmla="*/ 275488 h 224"/>
              <a:gd name="T26" fmla="*/ 0 w 248"/>
              <a:gd name="T27" fmla="*/ 19220 h 224"/>
              <a:gd name="T28" fmla="*/ 19127 w 248"/>
              <a:gd name="T29" fmla="*/ 0 h 224"/>
              <a:gd name="T30" fmla="*/ 376160 w 248"/>
              <a:gd name="T31" fmla="*/ 0 h 224"/>
              <a:gd name="T32" fmla="*/ 395287 w 248"/>
              <a:gd name="T33" fmla="*/ 19220 h 224"/>
              <a:gd name="T34" fmla="*/ 395287 w 248"/>
              <a:gd name="T35" fmla="*/ 275488 h 224"/>
              <a:gd name="T36" fmla="*/ 376160 w 248"/>
              <a:gd name="T37" fmla="*/ 294708 h 224"/>
              <a:gd name="T38" fmla="*/ 369785 w 248"/>
              <a:gd name="T39" fmla="*/ 25627 h 224"/>
              <a:gd name="T40" fmla="*/ 25502 w 248"/>
              <a:gd name="T41" fmla="*/ 25627 h 224"/>
              <a:gd name="T42" fmla="*/ 25502 w 248"/>
              <a:gd name="T43" fmla="*/ 243454 h 224"/>
              <a:gd name="T44" fmla="*/ 369785 w 248"/>
              <a:gd name="T45" fmla="*/ 243454 h 224"/>
              <a:gd name="T46" fmla="*/ 369785 w 248"/>
              <a:gd name="T47" fmla="*/ 25627 h 2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8" h="224">
                <a:moveTo>
                  <a:pt x="236" y="184"/>
                </a:moveTo>
                <a:cubicBezTo>
                  <a:pt x="176" y="184"/>
                  <a:pt x="176" y="184"/>
                  <a:pt x="176" y="184"/>
                </a:cubicBezTo>
                <a:cubicBezTo>
                  <a:pt x="160" y="184"/>
                  <a:pt x="160" y="184"/>
                  <a:pt x="160" y="184"/>
                </a:cubicBezTo>
                <a:cubicBezTo>
                  <a:pt x="160" y="204"/>
                  <a:pt x="160" y="204"/>
                  <a:pt x="160" y="204"/>
                </a:cubicBezTo>
                <a:cubicBezTo>
                  <a:pt x="176" y="220"/>
                  <a:pt x="176" y="220"/>
                  <a:pt x="176" y="220"/>
                </a:cubicBezTo>
                <a:cubicBezTo>
                  <a:pt x="176" y="224"/>
                  <a:pt x="176" y="224"/>
                  <a:pt x="176" y="224"/>
                </a:cubicBezTo>
                <a:cubicBezTo>
                  <a:pt x="72" y="224"/>
                  <a:pt x="72" y="224"/>
                  <a:pt x="72" y="224"/>
                </a:cubicBezTo>
                <a:cubicBezTo>
                  <a:pt x="72" y="220"/>
                  <a:pt x="72" y="220"/>
                  <a:pt x="72" y="220"/>
                </a:cubicBezTo>
                <a:cubicBezTo>
                  <a:pt x="88" y="204"/>
                  <a:pt x="88" y="204"/>
                  <a:pt x="88" y="204"/>
                </a:cubicBezTo>
                <a:cubicBezTo>
                  <a:pt x="88" y="184"/>
                  <a:pt x="88" y="184"/>
                  <a:pt x="88" y="184"/>
                </a:cubicBezTo>
                <a:cubicBezTo>
                  <a:pt x="72" y="184"/>
                  <a:pt x="72" y="184"/>
                  <a:pt x="72" y="184"/>
                </a:cubicBezTo>
                <a:cubicBezTo>
                  <a:pt x="12" y="184"/>
                  <a:pt x="12" y="184"/>
                  <a:pt x="12" y="184"/>
                </a:cubicBezTo>
                <a:cubicBezTo>
                  <a:pt x="5" y="184"/>
                  <a:pt x="0" y="179"/>
                  <a:pt x="0" y="172"/>
                </a:cubicBezTo>
                <a:cubicBezTo>
                  <a:pt x="0" y="12"/>
                  <a:pt x="0" y="12"/>
                  <a:pt x="0" y="12"/>
                </a:cubicBezTo>
                <a:cubicBezTo>
                  <a:pt x="0" y="5"/>
                  <a:pt x="5" y="0"/>
                  <a:pt x="12" y="0"/>
                </a:cubicBezTo>
                <a:cubicBezTo>
                  <a:pt x="236" y="0"/>
                  <a:pt x="236" y="0"/>
                  <a:pt x="236" y="0"/>
                </a:cubicBezTo>
                <a:cubicBezTo>
                  <a:pt x="243" y="0"/>
                  <a:pt x="248" y="5"/>
                  <a:pt x="248" y="12"/>
                </a:cubicBezTo>
                <a:cubicBezTo>
                  <a:pt x="248" y="172"/>
                  <a:pt x="248" y="172"/>
                  <a:pt x="248" y="172"/>
                </a:cubicBezTo>
                <a:cubicBezTo>
                  <a:pt x="248" y="179"/>
                  <a:pt x="243" y="184"/>
                  <a:pt x="236" y="184"/>
                </a:cubicBezTo>
                <a:moveTo>
                  <a:pt x="232" y="16"/>
                </a:moveTo>
                <a:cubicBezTo>
                  <a:pt x="16" y="16"/>
                  <a:pt x="16" y="16"/>
                  <a:pt x="16" y="16"/>
                </a:cubicBezTo>
                <a:cubicBezTo>
                  <a:pt x="16" y="152"/>
                  <a:pt x="16" y="152"/>
                  <a:pt x="16" y="152"/>
                </a:cubicBezTo>
                <a:cubicBezTo>
                  <a:pt x="232" y="152"/>
                  <a:pt x="232" y="152"/>
                  <a:pt x="232" y="152"/>
                </a:cubicBezTo>
                <a:lnTo>
                  <a:pt x="232" y="16"/>
                </a:lnTo>
                <a:close/>
              </a:path>
            </a:pathLst>
          </a:custGeom>
          <a:solidFill>
            <a:schemeClr val="tx2"/>
          </a:solidFill>
          <a:ln>
            <a:noFill/>
          </a:ln>
        </p:spPr>
        <p:txBody>
          <a:bodyPr/>
          <a:lstStyle/>
          <a:p>
            <a:endParaRPr lang="en-US" dirty="0"/>
          </a:p>
        </p:txBody>
      </p:sp>
      <p:sp>
        <p:nvSpPr>
          <p:cNvPr id="30" name="Freeform 60">
            <a:extLst>
              <a:ext uri="{FF2B5EF4-FFF2-40B4-BE49-F238E27FC236}">
                <a16:creationId xmlns:a16="http://schemas.microsoft.com/office/drawing/2014/main" id="{ABA495E1-2E66-A444-A3B7-2CC8534CCA3C}"/>
              </a:ext>
            </a:extLst>
          </p:cNvPr>
          <p:cNvSpPr>
            <a:spLocks noEditPoints="1"/>
          </p:cNvSpPr>
          <p:nvPr/>
        </p:nvSpPr>
        <p:spPr bwMode="auto">
          <a:xfrm>
            <a:off x="9715681" y="1091961"/>
            <a:ext cx="426621" cy="429624"/>
          </a:xfrm>
          <a:custGeom>
            <a:avLst/>
            <a:gdLst/>
            <a:ahLst/>
            <a:cxnLst>
              <a:cxn ang="0">
                <a:pos x="18" y="0"/>
              </a:cxn>
              <a:cxn ang="0">
                <a:pos x="11" y="2"/>
              </a:cxn>
              <a:cxn ang="0">
                <a:pos x="0" y="11"/>
              </a:cxn>
              <a:cxn ang="0">
                <a:pos x="0" y="269"/>
              </a:cxn>
              <a:cxn ang="0">
                <a:pos x="0" y="276"/>
              </a:cxn>
              <a:cxn ang="0">
                <a:pos x="11" y="285"/>
              </a:cxn>
              <a:cxn ang="0">
                <a:pos x="267" y="287"/>
              </a:cxn>
              <a:cxn ang="0">
                <a:pos x="274" y="285"/>
              </a:cxn>
              <a:cxn ang="0">
                <a:pos x="283" y="276"/>
              </a:cxn>
              <a:cxn ang="0">
                <a:pos x="285" y="19"/>
              </a:cxn>
              <a:cxn ang="0">
                <a:pos x="283" y="11"/>
              </a:cxn>
              <a:cxn ang="0">
                <a:pos x="274" y="2"/>
              </a:cxn>
              <a:cxn ang="0">
                <a:pos x="267" y="0"/>
              </a:cxn>
              <a:cxn ang="0">
                <a:pos x="18" y="269"/>
              </a:cxn>
              <a:cxn ang="0">
                <a:pos x="53" y="233"/>
              </a:cxn>
              <a:cxn ang="0">
                <a:pos x="53" y="198"/>
              </a:cxn>
              <a:cxn ang="0">
                <a:pos x="18" y="162"/>
              </a:cxn>
              <a:cxn ang="0">
                <a:pos x="53" y="198"/>
              </a:cxn>
              <a:cxn ang="0">
                <a:pos x="18" y="126"/>
              </a:cxn>
              <a:cxn ang="0">
                <a:pos x="53" y="91"/>
              </a:cxn>
              <a:cxn ang="0">
                <a:pos x="53" y="55"/>
              </a:cxn>
              <a:cxn ang="0">
                <a:pos x="18" y="19"/>
              </a:cxn>
              <a:cxn ang="0">
                <a:pos x="53" y="55"/>
              </a:cxn>
              <a:cxn ang="0">
                <a:pos x="71" y="269"/>
              </a:cxn>
              <a:cxn ang="0">
                <a:pos x="214" y="180"/>
              </a:cxn>
              <a:cxn ang="0">
                <a:pos x="214" y="162"/>
              </a:cxn>
              <a:cxn ang="0">
                <a:pos x="71" y="19"/>
              </a:cxn>
              <a:cxn ang="0">
                <a:pos x="214" y="162"/>
              </a:cxn>
              <a:cxn ang="0">
                <a:pos x="232" y="269"/>
              </a:cxn>
              <a:cxn ang="0">
                <a:pos x="267" y="233"/>
              </a:cxn>
              <a:cxn ang="0">
                <a:pos x="267" y="198"/>
              </a:cxn>
              <a:cxn ang="0">
                <a:pos x="232" y="162"/>
              </a:cxn>
              <a:cxn ang="0">
                <a:pos x="267" y="198"/>
              </a:cxn>
              <a:cxn ang="0">
                <a:pos x="232" y="126"/>
              </a:cxn>
              <a:cxn ang="0">
                <a:pos x="267" y="91"/>
              </a:cxn>
              <a:cxn ang="0">
                <a:pos x="267" y="55"/>
              </a:cxn>
              <a:cxn ang="0">
                <a:pos x="232" y="19"/>
              </a:cxn>
              <a:cxn ang="0">
                <a:pos x="267" y="55"/>
              </a:cxn>
            </a:cxnLst>
            <a:rect l="0" t="0" r="r" b="b"/>
            <a:pathLst>
              <a:path w="285" h="287">
                <a:moveTo>
                  <a:pt x="267" y="0"/>
                </a:moveTo>
                <a:lnTo>
                  <a:pt x="18" y="0"/>
                </a:lnTo>
                <a:lnTo>
                  <a:pt x="18" y="0"/>
                </a:lnTo>
                <a:lnTo>
                  <a:pt x="11" y="2"/>
                </a:lnTo>
                <a:lnTo>
                  <a:pt x="6" y="6"/>
                </a:lnTo>
                <a:lnTo>
                  <a:pt x="0" y="11"/>
                </a:lnTo>
                <a:lnTo>
                  <a:pt x="0" y="19"/>
                </a:lnTo>
                <a:lnTo>
                  <a:pt x="0" y="269"/>
                </a:lnTo>
                <a:lnTo>
                  <a:pt x="0" y="269"/>
                </a:lnTo>
                <a:lnTo>
                  <a:pt x="0" y="276"/>
                </a:lnTo>
                <a:lnTo>
                  <a:pt x="6" y="281"/>
                </a:lnTo>
                <a:lnTo>
                  <a:pt x="11" y="285"/>
                </a:lnTo>
                <a:lnTo>
                  <a:pt x="18" y="287"/>
                </a:lnTo>
                <a:lnTo>
                  <a:pt x="267" y="287"/>
                </a:lnTo>
                <a:lnTo>
                  <a:pt x="267" y="287"/>
                </a:lnTo>
                <a:lnTo>
                  <a:pt x="274" y="285"/>
                </a:lnTo>
                <a:lnTo>
                  <a:pt x="279" y="281"/>
                </a:lnTo>
                <a:lnTo>
                  <a:pt x="283" y="276"/>
                </a:lnTo>
                <a:lnTo>
                  <a:pt x="285" y="269"/>
                </a:lnTo>
                <a:lnTo>
                  <a:pt x="285" y="19"/>
                </a:lnTo>
                <a:lnTo>
                  <a:pt x="285" y="19"/>
                </a:lnTo>
                <a:lnTo>
                  <a:pt x="283" y="11"/>
                </a:lnTo>
                <a:lnTo>
                  <a:pt x="279" y="6"/>
                </a:lnTo>
                <a:lnTo>
                  <a:pt x="274" y="2"/>
                </a:lnTo>
                <a:lnTo>
                  <a:pt x="267" y="0"/>
                </a:lnTo>
                <a:lnTo>
                  <a:pt x="267" y="0"/>
                </a:lnTo>
                <a:close/>
                <a:moveTo>
                  <a:pt x="53" y="269"/>
                </a:moveTo>
                <a:lnTo>
                  <a:pt x="18" y="269"/>
                </a:lnTo>
                <a:lnTo>
                  <a:pt x="18" y="233"/>
                </a:lnTo>
                <a:lnTo>
                  <a:pt x="53" y="233"/>
                </a:lnTo>
                <a:lnTo>
                  <a:pt x="53" y="269"/>
                </a:lnTo>
                <a:close/>
                <a:moveTo>
                  <a:pt x="53" y="198"/>
                </a:moveTo>
                <a:lnTo>
                  <a:pt x="18" y="198"/>
                </a:lnTo>
                <a:lnTo>
                  <a:pt x="18" y="162"/>
                </a:lnTo>
                <a:lnTo>
                  <a:pt x="53" y="162"/>
                </a:lnTo>
                <a:lnTo>
                  <a:pt x="53" y="198"/>
                </a:lnTo>
                <a:close/>
                <a:moveTo>
                  <a:pt x="53" y="126"/>
                </a:moveTo>
                <a:lnTo>
                  <a:pt x="18" y="126"/>
                </a:lnTo>
                <a:lnTo>
                  <a:pt x="18" y="91"/>
                </a:lnTo>
                <a:lnTo>
                  <a:pt x="53" y="91"/>
                </a:lnTo>
                <a:lnTo>
                  <a:pt x="53" y="126"/>
                </a:lnTo>
                <a:close/>
                <a:moveTo>
                  <a:pt x="53" y="55"/>
                </a:moveTo>
                <a:lnTo>
                  <a:pt x="18" y="55"/>
                </a:lnTo>
                <a:lnTo>
                  <a:pt x="18" y="19"/>
                </a:lnTo>
                <a:lnTo>
                  <a:pt x="53" y="19"/>
                </a:lnTo>
                <a:lnTo>
                  <a:pt x="53" y="55"/>
                </a:lnTo>
                <a:close/>
                <a:moveTo>
                  <a:pt x="214" y="269"/>
                </a:moveTo>
                <a:lnTo>
                  <a:pt x="71" y="269"/>
                </a:lnTo>
                <a:lnTo>
                  <a:pt x="71" y="180"/>
                </a:lnTo>
                <a:lnTo>
                  <a:pt x="214" y="180"/>
                </a:lnTo>
                <a:lnTo>
                  <a:pt x="214" y="269"/>
                </a:lnTo>
                <a:close/>
                <a:moveTo>
                  <a:pt x="214" y="162"/>
                </a:moveTo>
                <a:lnTo>
                  <a:pt x="71" y="162"/>
                </a:lnTo>
                <a:lnTo>
                  <a:pt x="71" y="19"/>
                </a:lnTo>
                <a:lnTo>
                  <a:pt x="214" y="19"/>
                </a:lnTo>
                <a:lnTo>
                  <a:pt x="214" y="162"/>
                </a:lnTo>
                <a:close/>
                <a:moveTo>
                  <a:pt x="267" y="269"/>
                </a:moveTo>
                <a:lnTo>
                  <a:pt x="232" y="269"/>
                </a:lnTo>
                <a:lnTo>
                  <a:pt x="232" y="233"/>
                </a:lnTo>
                <a:lnTo>
                  <a:pt x="267" y="233"/>
                </a:lnTo>
                <a:lnTo>
                  <a:pt x="267" y="269"/>
                </a:lnTo>
                <a:close/>
                <a:moveTo>
                  <a:pt x="267" y="198"/>
                </a:moveTo>
                <a:lnTo>
                  <a:pt x="232" y="198"/>
                </a:lnTo>
                <a:lnTo>
                  <a:pt x="232" y="162"/>
                </a:lnTo>
                <a:lnTo>
                  <a:pt x="267" y="162"/>
                </a:lnTo>
                <a:lnTo>
                  <a:pt x="267" y="198"/>
                </a:lnTo>
                <a:close/>
                <a:moveTo>
                  <a:pt x="267" y="126"/>
                </a:moveTo>
                <a:lnTo>
                  <a:pt x="232" y="126"/>
                </a:lnTo>
                <a:lnTo>
                  <a:pt x="232" y="91"/>
                </a:lnTo>
                <a:lnTo>
                  <a:pt x="267" y="91"/>
                </a:lnTo>
                <a:lnTo>
                  <a:pt x="267" y="126"/>
                </a:lnTo>
                <a:close/>
                <a:moveTo>
                  <a:pt x="267" y="55"/>
                </a:moveTo>
                <a:lnTo>
                  <a:pt x="232" y="55"/>
                </a:lnTo>
                <a:lnTo>
                  <a:pt x="232" y="19"/>
                </a:lnTo>
                <a:lnTo>
                  <a:pt x="267" y="19"/>
                </a:lnTo>
                <a:lnTo>
                  <a:pt x="267" y="55"/>
                </a:ln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nvGrpSpPr>
          <p:cNvPr id="31" name="Group 127">
            <a:extLst>
              <a:ext uri="{FF2B5EF4-FFF2-40B4-BE49-F238E27FC236}">
                <a16:creationId xmlns:a16="http://schemas.microsoft.com/office/drawing/2014/main" id="{7F665B01-C6F1-4C49-9A1B-DBD9D8DCDC86}"/>
              </a:ext>
            </a:extLst>
          </p:cNvPr>
          <p:cNvGrpSpPr/>
          <p:nvPr/>
        </p:nvGrpSpPr>
        <p:grpSpPr>
          <a:xfrm>
            <a:off x="1156337" y="3693560"/>
            <a:ext cx="657499" cy="525076"/>
            <a:chOff x="2141517" y="2373325"/>
            <a:chExt cx="476251" cy="314325"/>
          </a:xfrm>
          <a:solidFill>
            <a:schemeClr val="tx2"/>
          </a:solidFill>
        </p:grpSpPr>
        <p:sp>
          <p:nvSpPr>
            <p:cNvPr id="32" name="Rectangle 22">
              <a:extLst>
                <a:ext uri="{FF2B5EF4-FFF2-40B4-BE49-F238E27FC236}">
                  <a16:creationId xmlns:a16="http://schemas.microsoft.com/office/drawing/2014/main" id="{574DA130-1BBA-8D46-B502-3916B587A08C}"/>
                </a:ext>
              </a:extLst>
            </p:cNvPr>
            <p:cNvSpPr>
              <a:spLocks noChangeArrowheads="1"/>
            </p:cNvSpPr>
            <p:nvPr/>
          </p:nvSpPr>
          <p:spPr bwMode="auto">
            <a:xfrm>
              <a:off x="2200255" y="2678125"/>
              <a:ext cx="387350" cy="952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3" name="Rectangle 23">
              <a:extLst>
                <a:ext uri="{FF2B5EF4-FFF2-40B4-BE49-F238E27FC236}">
                  <a16:creationId xmlns:a16="http://schemas.microsoft.com/office/drawing/2014/main" id="{DFA2F2EE-BC47-0F45-BE29-51E029D3029A}"/>
                </a:ext>
              </a:extLst>
            </p:cNvPr>
            <p:cNvSpPr>
              <a:spLocks noChangeArrowheads="1"/>
            </p:cNvSpPr>
            <p:nvPr/>
          </p:nvSpPr>
          <p:spPr bwMode="auto">
            <a:xfrm>
              <a:off x="2517755" y="2468575"/>
              <a:ext cx="69850" cy="209550"/>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4" name="Rectangle 24">
              <a:extLst>
                <a:ext uri="{FF2B5EF4-FFF2-40B4-BE49-F238E27FC236}">
                  <a16:creationId xmlns:a16="http://schemas.microsoft.com/office/drawing/2014/main" id="{526730FF-1720-5E46-83B6-114F93185A89}"/>
                </a:ext>
              </a:extLst>
            </p:cNvPr>
            <p:cNvSpPr>
              <a:spLocks noChangeArrowheads="1"/>
            </p:cNvSpPr>
            <p:nvPr/>
          </p:nvSpPr>
          <p:spPr bwMode="auto">
            <a:xfrm>
              <a:off x="2438380" y="2547950"/>
              <a:ext cx="69850" cy="13017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5" name="Rectangle 25">
              <a:extLst>
                <a:ext uri="{FF2B5EF4-FFF2-40B4-BE49-F238E27FC236}">
                  <a16:creationId xmlns:a16="http://schemas.microsoft.com/office/drawing/2014/main" id="{32771594-B6BA-BF49-9689-DC156882F882}"/>
                </a:ext>
              </a:extLst>
            </p:cNvPr>
            <p:cNvSpPr>
              <a:spLocks noChangeArrowheads="1"/>
            </p:cNvSpPr>
            <p:nvPr/>
          </p:nvSpPr>
          <p:spPr bwMode="auto">
            <a:xfrm>
              <a:off x="2359005" y="2592400"/>
              <a:ext cx="69850" cy="85725"/>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6" name="Rectangle 26">
              <a:extLst>
                <a:ext uri="{FF2B5EF4-FFF2-40B4-BE49-F238E27FC236}">
                  <a16:creationId xmlns:a16="http://schemas.microsoft.com/office/drawing/2014/main" id="{299B3C01-D206-0C45-A4DE-4A5A2DBA7ED6}"/>
                </a:ext>
              </a:extLst>
            </p:cNvPr>
            <p:cNvSpPr>
              <a:spLocks noChangeArrowheads="1"/>
            </p:cNvSpPr>
            <p:nvPr/>
          </p:nvSpPr>
          <p:spPr bwMode="auto">
            <a:xfrm>
              <a:off x="2279630" y="2551125"/>
              <a:ext cx="69850" cy="127000"/>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7" name="Rectangle 27">
              <a:extLst>
                <a:ext uri="{FF2B5EF4-FFF2-40B4-BE49-F238E27FC236}">
                  <a16:creationId xmlns:a16="http://schemas.microsoft.com/office/drawing/2014/main" id="{C28C9E73-D246-144F-B83A-8DC831E13637}"/>
                </a:ext>
              </a:extLst>
            </p:cNvPr>
            <p:cNvSpPr>
              <a:spLocks noChangeArrowheads="1"/>
            </p:cNvSpPr>
            <p:nvPr/>
          </p:nvSpPr>
          <p:spPr bwMode="auto">
            <a:xfrm>
              <a:off x="2200255" y="2587637"/>
              <a:ext cx="68263" cy="90488"/>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8" name="Freeform 28">
              <a:extLst>
                <a:ext uri="{FF2B5EF4-FFF2-40B4-BE49-F238E27FC236}">
                  <a16:creationId xmlns:a16="http://schemas.microsoft.com/office/drawing/2014/main" id="{968F7B2C-033D-D445-95C3-46F05A4606B7}"/>
                </a:ext>
              </a:extLst>
            </p:cNvPr>
            <p:cNvSpPr>
              <a:spLocks/>
            </p:cNvSpPr>
            <p:nvPr/>
          </p:nvSpPr>
          <p:spPr bwMode="auto">
            <a:xfrm>
              <a:off x="2141517" y="2559062"/>
              <a:ext cx="36513" cy="38100"/>
            </a:xfrm>
            <a:custGeom>
              <a:avLst/>
              <a:gdLst/>
              <a:ahLst/>
              <a:cxnLst>
                <a:cxn ang="0">
                  <a:pos x="22" y="0"/>
                </a:cxn>
                <a:cxn ang="0">
                  <a:pos x="22" y="0"/>
                </a:cxn>
                <a:cxn ang="0">
                  <a:pos x="27" y="0"/>
                </a:cxn>
                <a:cxn ang="0">
                  <a:pos x="32" y="1"/>
                </a:cxn>
                <a:cxn ang="0">
                  <a:pos x="36" y="3"/>
                </a:cxn>
                <a:cxn ang="0">
                  <a:pos x="40" y="7"/>
                </a:cxn>
                <a:cxn ang="0">
                  <a:pos x="42" y="10"/>
                </a:cxn>
                <a:cxn ang="0">
                  <a:pos x="45" y="15"/>
                </a:cxn>
                <a:cxn ang="0">
                  <a:pos x="46" y="18"/>
                </a:cxn>
                <a:cxn ang="0">
                  <a:pos x="46" y="23"/>
                </a:cxn>
                <a:cxn ang="0">
                  <a:pos x="46" y="23"/>
                </a:cxn>
                <a:cxn ang="0">
                  <a:pos x="46" y="28"/>
                </a:cxn>
                <a:cxn ang="0">
                  <a:pos x="45" y="32"/>
                </a:cxn>
                <a:cxn ang="0">
                  <a:pos x="42" y="36"/>
                </a:cxn>
                <a:cxn ang="0">
                  <a:pos x="40" y="39"/>
                </a:cxn>
                <a:cxn ang="0">
                  <a:pos x="36" y="43"/>
                </a:cxn>
                <a:cxn ang="0">
                  <a:pos x="32" y="44"/>
                </a:cxn>
                <a:cxn ang="0">
                  <a:pos x="27" y="45"/>
                </a:cxn>
                <a:cxn ang="0">
                  <a:pos x="22" y="47"/>
                </a:cxn>
                <a:cxn ang="0">
                  <a:pos x="22" y="47"/>
                </a:cxn>
                <a:cxn ang="0">
                  <a:pos x="19" y="45"/>
                </a:cxn>
                <a:cxn ang="0">
                  <a:pos x="14" y="44"/>
                </a:cxn>
                <a:cxn ang="0">
                  <a:pos x="10" y="43"/>
                </a:cxn>
                <a:cxn ang="0">
                  <a:pos x="6" y="39"/>
                </a:cxn>
                <a:cxn ang="0">
                  <a:pos x="4" y="36"/>
                </a:cxn>
                <a:cxn ang="0">
                  <a:pos x="1" y="32"/>
                </a:cxn>
                <a:cxn ang="0">
                  <a:pos x="0" y="28"/>
                </a:cxn>
                <a:cxn ang="0">
                  <a:pos x="0" y="23"/>
                </a:cxn>
                <a:cxn ang="0">
                  <a:pos x="0" y="23"/>
                </a:cxn>
                <a:cxn ang="0">
                  <a:pos x="0" y="18"/>
                </a:cxn>
                <a:cxn ang="0">
                  <a:pos x="1" y="15"/>
                </a:cxn>
                <a:cxn ang="0">
                  <a:pos x="4" y="10"/>
                </a:cxn>
                <a:cxn ang="0">
                  <a:pos x="6" y="7"/>
                </a:cxn>
                <a:cxn ang="0">
                  <a:pos x="10" y="3"/>
                </a:cxn>
                <a:cxn ang="0">
                  <a:pos x="14" y="1"/>
                </a:cxn>
                <a:cxn ang="0">
                  <a:pos x="19" y="0"/>
                </a:cxn>
                <a:cxn ang="0">
                  <a:pos x="22" y="0"/>
                </a:cxn>
                <a:cxn ang="0">
                  <a:pos x="22" y="0"/>
                </a:cxn>
              </a:cxnLst>
              <a:rect l="0" t="0" r="r" b="b"/>
              <a:pathLst>
                <a:path w="46" h="47">
                  <a:moveTo>
                    <a:pt x="22" y="0"/>
                  </a:moveTo>
                  <a:lnTo>
                    <a:pt x="22" y="0"/>
                  </a:lnTo>
                  <a:lnTo>
                    <a:pt x="27" y="0"/>
                  </a:lnTo>
                  <a:lnTo>
                    <a:pt x="32" y="1"/>
                  </a:lnTo>
                  <a:lnTo>
                    <a:pt x="36" y="3"/>
                  </a:lnTo>
                  <a:lnTo>
                    <a:pt x="40" y="7"/>
                  </a:lnTo>
                  <a:lnTo>
                    <a:pt x="42" y="10"/>
                  </a:lnTo>
                  <a:lnTo>
                    <a:pt x="45" y="15"/>
                  </a:lnTo>
                  <a:lnTo>
                    <a:pt x="46" y="18"/>
                  </a:lnTo>
                  <a:lnTo>
                    <a:pt x="46" y="23"/>
                  </a:lnTo>
                  <a:lnTo>
                    <a:pt x="46" y="23"/>
                  </a:lnTo>
                  <a:lnTo>
                    <a:pt x="46" y="28"/>
                  </a:lnTo>
                  <a:lnTo>
                    <a:pt x="45" y="32"/>
                  </a:lnTo>
                  <a:lnTo>
                    <a:pt x="42" y="36"/>
                  </a:lnTo>
                  <a:lnTo>
                    <a:pt x="40" y="39"/>
                  </a:lnTo>
                  <a:lnTo>
                    <a:pt x="36" y="43"/>
                  </a:lnTo>
                  <a:lnTo>
                    <a:pt x="32" y="44"/>
                  </a:lnTo>
                  <a:lnTo>
                    <a:pt x="27" y="45"/>
                  </a:lnTo>
                  <a:lnTo>
                    <a:pt x="22" y="47"/>
                  </a:lnTo>
                  <a:lnTo>
                    <a:pt x="22" y="47"/>
                  </a:lnTo>
                  <a:lnTo>
                    <a:pt x="19" y="45"/>
                  </a:lnTo>
                  <a:lnTo>
                    <a:pt x="14" y="44"/>
                  </a:lnTo>
                  <a:lnTo>
                    <a:pt x="10" y="43"/>
                  </a:lnTo>
                  <a:lnTo>
                    <a:pt x="6" y="39"/>
                  </a:lnTo>
                  <a:lnTo>
                    <a:pt x="4" y="36"/>
                  </a:lnTo>
                  <a:lnTo>
                    <a:pt x="1" y="32"/>
                  </a:lnTo>
                  <a:lnTo>
                    <a:pt x="0" y="28"/>
                  </a:lnTo>
                  <a:lnTo>
                    <a:pt x="0" y="23"/>
                  </a:lnTo>
                  <a:lnTo>
                    <a:pt x="0" y="23"/>
                  </a:lnTo>
                  <a:lnTo>
                    <a:pt x="0" y="18"/>
                  </a:lnTo>
                  <a:lnTo>
                    <a:pt x="1" y="15"/>
                  </a:lnTo>
                  <a:lnTo>
                    <a:pt x="4" y="10"/>
                  </a:lnTo>
                  <a:lnTo>
                    <a:pt x="6" y="7"/>
                  </a:lnTo>
                  <a:lnTo>
                    <a:pt x="10" y="3"/>
                  </a:lnTo>
                  <a:lnTo>
                    <a:pt x="14" y="1"/>
                  </a:lnTo>
                  <a:lnTo>
                    <a:pt x="19" y="0"/>
                  </a:lnTo>
                  <a:lnTo>
                    <a:pt x="22" y="0"/>
                  </a:lnTo>
                  <a:lnTo>
                    <a:pt x="2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9" name="Freeform 29">
              <a:extLst>
                <a:ext uri="{FF2B5EF4-FFF2-40B4-BE49-F238E27FC236}">
                  <a16:creationId xmlns:a16="http://schemas.microsoft.com/office/drawing/2014/main" id="{D37287F1-BB3B-5641-84AD-0DF430B32F30}"/>
                </a:ext>
              </a:extLst>
            </p:cNvPr>
            <p:cNvSpPr>
              <a:spLocks/>
            </p:cNvSpPr>
            <p:nvPr/>
          </p:nvSpPr>
          <p:spPr bwMode="auto">
            <a:xfrm>
              <a:off x="2568555" y="2373325"/>
              <a:ext cx="49213" cy="47625"/>
            </a:xfrm>
            <a:custGeom>
              <a:avLst/>
              <a:gdLst/>
              <a:ahLst/>
              <a:cxnLst>
                <a:cxn ang="0">
                  <a:pos x="62" y="0"/>
                </a:cxn>
                <a:cxn ang="0">
                  <a:pos x="0" y="1"/>
                </a:cxn>
                <a:cxn ang="0">
                  <a:pos x="22" y="29"/>
                </a:cxn>
                <a:cxn ang="0">
                  <a:pos x="43" y="59"/>
                </a:cxn>
                <a:cxn ang="0">
                  <a:pos x="62" y="0"/>
                </a:cxn>
              </a:cxnLst>
              <a:rect l="0" t="0" r="r" b="b"/>
              <a:pathLst>
                <a:path w="62" h="59">
                  <a:moveTo>
                    <a:pt x="62" y="0"/>
                  </a:moveTo>
                  <a:lnTo>
                    <a:pt x="0" y="1"/>
                  </a:lnTo>
                  <a:lnTo>
                    <a:pt x="22" y="29"/>
                  </a:lnTo>
                  <a:lnTo>
                    <a:pt x="43" y="59"/>
                  </a:lnTo>
                  <a:lnTo>
                    <a:pt x="6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0" name="Freeform 30">
              <a:extLst>
                <a:ext uri="{FF2B5EF4-FFF2-40B4-BE49-F238E27FC236}">
                  <a16:creationId xmlns:a16="http://schemas.microsoft.com/office/drawing/2014/main" id="{2E60BABE-DA4C-5146-AA09-347E31E13629}"/>
                </a:ext>
              </a:extLst>
            </p:cNvPr>
            <p:cNvSpPr>
              <a:spLocks/>
            </p:cNvSpPr>
            <p:nvPr/>
          </p:nvSpPr>
          <p:spPr bwMode="auto">
            <a:xfrm>
              <a:off x="2176442" y="2397137"/>
              <a:ext cx="404813" cy="169863"/>
            </a:xfrm>
            <a:custGeom>
              <a:avLst/>
              <a:gdLst/>
              <a:ahLst/>
              <a:cxnLst>
                <a:cxn ang="0">
                  <a:pos x="0" y="204"/>
                </a:cxn>
                <a:cxn ang="0">
                  <a:pos x="176" y="73"/>
                </a:cxn>
                <a:cxn ang="0">
                  <a:pos x="182" y="70"/>
                </a:cxn>
                <a:cxn ang="0">
                  <a:pos x="186" y="75"/>
                </a:cxn>
                <a:cxn ang="0">
                  <a:pos x="270" y="174"/>
                </a:cxn>
                <a:cxn ang="0">
                  <a:pos x="502" y="0"/>
                </a:cxn>
                <a:cxn ang="0">
                  <a:pos x="507" y="7"/>
                </a:cxn>
                <a:cxn ang="0">
                  <a:pos x="511" y="12"/>
                </a:cxn>
                <a:cxn ang="0">
                  <a:pos x="274" y="190"/>
                </a:cxn>
                <a:cxn ang="0">
                  <a:pos x="268" y="193"/>
                </a:cxn>
                <a:cxn ang="0">
                  <a:pos x="263" y="188"/>
                </a:cxn>
                <a:cxn ang="0">
                  <a:pos x="180" y="89"/>
                </a:cxn>
                <a:cxn ang="0">
                  <a:pos x="9" y="216"/>
                </a:cxn>
                <a:cxn ang="0">
                  <a:pos x="9" y="216"/>
                </a:cxn>
                <a:cxn ang="0">
                  <a:pos x="5" y="209"/>
                </a:cxn>
                <a:cxn ang="0">
                  <a:pos x="0" y="204"/>
                </a:cxn>
                <a:cxn ang="0">
                  <a:pos x="0" y="204"/>
                </a:cxn>
              </a:cxnLst>
              <a:rect l="0" t="0" r="r" b="b"/>
              <a:pathLst>
                <a:path w="511" h="216">
                  <a:moveTo>
                    <a:pt x="0" y="204"/>
                  </a:moveTo>
                  <a:lnTo>
                    <a:pt x="176" y="73"/>
                  </a:lnTo>
                  <a:lnTo>
                    <a:pt x="182" y="70"/>
                  </a:lnTo>
                  <a:lnTo>
                    <a:pt x="186" y="75"/>
                  </a:lnTo>
                  <a:lnTo>
                    <a:pt x="270" y="174"/>
                  </a:lnTo>
                  <a:lnTo>
                    <a:pt x="502" y="0"/>
                  </a:lnTo>
                  <a:lnTo>
                    <a:pt x="507" y="7"/>
                  </a:lnTo>
                  <a:lnTo>
                    <a:pt x="511" y="12"/>
                  </a:lnTo>
                  <a:lnTo>
                    <a:pt x="274" y="190"/>
                  </a:lnTo>
                  <a:lnTo>
                    <a:pt x="268" y="193"/>
                  </a:lnTo>
                  <a:lnTo>
                    <a:pt x="263" y="188"/>
                  </a:lnTo>
                  <a:lnTo>
                    <a:pt x="180" y="89"/>
                  </a:lnTo>
                  <a:lnTo>
                    <a:pt x="9" y="216"/>
                  </a:lnTo>
                  <a:lnTo>
                    <a:pt x="9" y="216"/>
                  </a:lnTo>
                  <a:lnTo>
                    <a:pt x="5" y="209"/>
                  </a:lnTo>
                  <a:lnTo>
                    <a:pt x="0" y="204"/>
                  </a:lnTo>
                  <a:lnTo>
                    <a:pt x="0" y="2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sp>
        <p:nvSpPr>
          <p:cNvPr id="9" name="Rectangle 8">
            <a:extLst>
              <a:ext uri="{FF2B5EF4-FFF2-40B4-BE49-F238E27FC236}">
                <a16:creationId xmlns:a16="http://schemas.microsoft.com/office/drawing/2014/main" id="{19827EC3-C60A-8644-904E-63463D4A693A}"/>
              </a:ext>
            </a:extLst>
          </p:cNvPr>
          <p:cNvSpPr/>
          <p:nvPr/>
        </p:nvSpPr>
        <p:spPr>
          <a:xfrm>
            <a:off x="8069580" y="1673379"/>
            <a:ext cx="4023360" cy="3395930"/>
          </a:xfrm>
          <a:prstGeom prst="rect">
            <a:avLst/>
          </a:prstGeom>
        </p:spPr>
        <p:txBody>
          <a:bodyPr wrap="square">
            <a:spAutoFit/>
          </a:bodyPr>
          <a:lstStyle/>
          <a:p>
            <a:pPr>
              <a:lnSpc>
                <a:spcPct val="120000"/>
              </a:lnSpc>
            </a:pPr>
            <a:endParaRPr lang="en-US" sz="1200" dirty="0"/>
          </a:p>
          <a:p>
            <a:pPr marL="285750" indent="-285750">
              <a:lnSpc>
                <a:spcPct val="120000"/>
              </a:lnSpc>
              <a:buFont typeface="Wingdings" pitchFamily="2" charset="2"/>
              <a:buChar char="Ø"/>
            </a:pPr>
            <a:r>
              <a:rPr lang="en-US" sz="1200" dirty="0">
                <a:hlinkClick r:id="rId21"/>
              </a:rPr>
              <a:t>Cleaning and Disinfection</a:t>
            </a:r>
            <a:endParaRPr lang="en-US" sz="1200" dirty="0"/>
          </a:p>
          <a:p>
            <a:pPr marL="285750" indent="-285750">
              <a:lnSpc>
                <a:spcPct val="120000"/>
              </a:lnSpc>
              <a:buFont typeface="Wingdings" pitchFamily="2" charset="2"/>
              <a:buChar char="Ø"/>
            </a:pPr>
            <a:r>
              <a:rPr lang="en-US" sz="1200" dirty="0">
                <a:hlinkClick r:id="rId22"/>
              </a:rPr>
              <a:t>Waste Management</a:t>
            </a:r>
            <a:endParaRPr lang="en-US" sz="1200" dirty="0"/>
          </a:p>
          <a:p>
            <a:pPr marL="285750" indent="-285750">
              <a:lnSpc>
                <a:spcPct val="120000"/>
              </a:lnSpc>
              <a:buFont typeface="Wingdings" pitchFamily="2" charset="2"/>
              <a:buChar char="Ø"/>
            </a:pPr>
            <a:r>
              <a:rPr lang="en-US" sz="1200" dirty="0">
                <a:hlinkClick r:id="rId23"/>
              </a:rPr>
              <a:t>Training modules in health-care waste management</a:t>
            </a:r>
            <a:endParaRPr lang="en-US" sz="1200" dirty="0"/>
          </a:p>
          <a:p>
            <a:pPr marL="285750" indent="-285750">
              <a:lnSpc>
                <a:spcPct val="120000"/>
              </a:lnSpc>
              <a:buFont typeface="Wingdings" pitchFamily="2" charset="2"/>
              <a:buChar char="Ø"/>
            </a:pPr>
            <a:r>
              <a:rPr lang="en-US" sz="1200" dirty="0">
                <a:hlinkClick r:id="rId24"/>
              </a:rPr>
              <a:t>COVID-19 and work: Staying healthy and safe at work during the COVID-19 pandemic</a:t>
            </a:r>
            <a:r>
              <a:rPr lang="en-US" sz="1200" dirty="0"/>
              <a:t> </a:t>
            </a:r>
          </a:p>
          <a:p>
            <a:pPr marL="285750" indent="-285750">
              <a:lnSpc>
                <a:spcPct val="120000"/>
              </a:lnSpc>
              <a:buFont typeface="Wingdings" pitchFamily="2" charset="2"/>
              <a:buChar char="Ø"/>
            </a:pPr>
            <a:r>
              <a:rPr lang="en-US" sz="1200" dirty="0">
                <a:hlinkClick r:id="rId25"/>
              </a:rPr>
              <a:t>Healthy and safe telework</a:t>
            </a:r>
            <a:endParaRPr lang="en-US" sz="1200" dirty="0"/>
          </a:p>
          <a:p>
            <a:pPr marL="285750" indent="-285750">
              <a:lnSpc>
                <a:spcPct val="120000"/>
              </a:lnSpc>
              <a:buFont typeface="Wingdings" pitchFamily="2" charset="2"/>
              <a:buChar char="Ø"/>
            </a:pPr>
            <a:r>
              <a:rPr lang="en-US" sz="1200" dirty="0">
                <a:hlinkClick r:id="rId26"/>
              </a:rPr>
              <a:t>Occupational health and safety for health workers in the context of COVID-19</a:t>
            </a:r>
            <a:r>
              <a:rPr lang="en-US" sz="1200" dirty="0"/>
              <a:t> </a:t>
            </a:r>
          </a:p>
          <a:p>
            <a:pPr marL="285750" indent="-285750">
              <a:lnSpc>
                <a:spcPct val="120000"/>
              </a:lnSpc>
              <a:buFont typeface="Wingdings" pitchFamily="2" charset="2"/>
              <a:buChar char="Ø"/>
            </a:pPr>
            <a:r>
              <a:rPr lang="en-US" sz="1200" dirty="0">
                <a:hlinkClick r:id="rId27"/>
              </a:rPr>
              <a:t>All-Hazard Rapid Response Teams Training Package</a:t>
            </a:r>
            <a:endParaRPr lang="en-US" sz="1200" dirty="0"/>
          </a:p>
          <a:p>
            <a:pPr marL="285750" indent="-285750">
              <a:lnSpc>
                <a:spcPct val="120000"/>
              </a:lnSpc>
              <a:buFont typeface="Wingdings" pitchFamily="2" charset="2"/>
              <a:buChar char="Ø"/>
            </a:pPr>
            <a:r>
              <a:rPr lang="en-US" sz="1200" dirty="0">
                <a:hlinkClick r:id="rId28"/>
              </a:rPr>
              <a:t>Occupational safety and health in public health emergencies: a manual for protecting health workers and responders</a:t>
            </a:r>
            <a:r>
              <a:rPr lang="en-US" sz="1200" dirty="0"/>
              <a:t> </a:t>
            </a:r>
          </a:p>
          <a:p>
            <a:pPr marL="285750" indent="-285750">
              <a:lnSpc>
                <a:spcPct val="120000"/>
              </a:lnSpc>
              <a:buFont typeface="Wingdings" pitchFamily="2" charset="2"/>
              <a:buChar char="Ø"/>
            </a:pPr>
            <a:r>
              <a:rPr lang="en-US" sz="1200" dirty="0">
                <a:hlinkClick r:id="rId29"/>
              </a:rPr>
              <a:t>HealthWISE - Work Improvement in Health Services</a:t>
            </a:r>
            <a:endParaRPr lang="en-US" sz="1200" dirty="0"/>
          </a:p>
        </p:txBody>
      </p:sp>
      <p:sp>
        <p:nvSpPr>
          <p:cNvPr id="29" name="Title text demo">
            <a:extLst>
              <a:ext uri="{FF2B5EF4-FFF2-40B4-BE49-F238E27FC236}">
                <a16:creationId xmlns:a16="http://schemas.microsoft.com/office/drawing/2014/main" id="{4C9FB8E6-01F8-FC47-9375-A0D8DB2E6457}"/>
              </a:ext>
            </a:extLst>
          </p:cNvPr>
          <p:cNvSpPr txBox="1"/>
          <p:nvPr/>
        </p:nvSpPr>
        <p:spPr>
          <a:xfrm>
            <a:off x="71500" y="-78898"/>
            <a:ext cx="6622546" cy="132556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Autofit/>
          </a:bodyPr>
          <a:lstStyle>
            <a:lvl1pPr>
              <a:defRPr sz="8000"/>
            </a:lvl1pPr>
          </a:lstStyle>
          <a:p>
            <a:pPr>
              <a:lnSpc>
                <a:spcPct val="90000"/>
              </a:lnSpc>
              <a:buClr>
                <a:srgbClr val="666666"/>
              </a:buClr>
              <a:buSzPts val="3000"/>
            </a:pPr>
            <a:r>
              <a:rPr lang="en-US" sz="3200" b="1" dirty="0">
                <a:solidFill>
                  <a:schemeClr val="accent1"/>
                </a:solidFill>
                <a:latin typeface="Arial Narrow" panose="020B0606020202030204" pitchFamily="34" charset="0"/>
                <a:ea typeface="+mj-ea"/>
                <a:cs typeface="Arial" pitchFamily="34" charset="0"/>
              </a:rPr>
              <a:t>Technical resources</a:t>
            </a:r>
          </a:p>
        </p:txBody>
      </p:sp>
      <p:pic>
        <p:nvPicPr>
          <p:cNvPr id="2" name="Online Media 1" descr="Environmental cleaning in the context of COVID-19">
            <a:hlinkClick r:id="" action="ppaction://media"/>
            <a:extLst>
              <a:ext uri="{FF2B5EF4-FFF2-40B4-BE49-F238E27FC236}">
                <a16:creationId xmlns:a16="http://schemas.microsoft.com/office/drawing/2014/main" id="{76E3C330-B14B-59ED-33CB-C77B0911F6B5}"/>
              </a:ext>
            </a:extLst>
          </p:cNvPr>
          <p:cNvPicPr>
            <a:picLocks noRot="1" noChangeAspect="1"/>
          </p:cNvPicPr>
          <p:nvPr>
            <a:videoFile r:link="rId1"/>
          </p:nvPr>
        </p:nvPicPr>
        <p:blipFill>
          <a:blip r:embed="rId30"/>
          <a:stretch>
            <a:fillRect/>
          </a:stretch>
        </p:blipFill>
        <p:spPr>
          <a:xfrm>
            <a:off x="8558502" y="5151514"/>
            <a:ext cx="1588009" cy="89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764FAFA7-10A5-D6DC-C2AD-CCF505B1640F}"/>
              </a:ext>
            </a:extLst>
          </p:cNvPr>
          <p:cNvSpPr txBox="1"/>
          <p:nvPr/>
        </p:nvSpPr>
        <p:spPr>
          <a:xfrm>
            <a:off x="8408299" y="6143375"/>
            <a:ext cx="1833064" cy="400110"/>
          </a:xfrm>
          <a:prstGeom prst="rect">
            <a:avLst/>
          </a:prstGeom>
          <a:noFill/>
        </p:spPr>
        <p:txBody>
          <a:bodyPr wrap="square">
            <a:spAutoFit/>
          </a:bodyPr>
          <a:lstStyle/>
          <a:p>
            <a:pPr algn="ctr"/>
            <a:r>
              <a:rPr lang="en-US" sz="1000" dirty="0">
                <a:hlinkClick r:id="rId31"/>
              </a:rPr>
              <a:t>Environmental cleaning in the context of Covid-19.</a:t>
            </a:r>
            <a:endParaRPr lang="en-GB" sz="1000" dirty="0"/>
          </a:p>
        </p:txBody>
      </p:sp>
      <p:pic>
        <p:nvPicPr>
          <p:cNvPr id="5" name="Picture 4">
            <a:hlinkClick r:id="rId32"/>
            <a:extLst>
              <a:ext uri="{FF2B5EF4-FFF2-40B4-BE49-F238E27FC236}">
                <a16:creationId xmlns:a16="http://schemas.microsoft.com/office/drawing/2014/main" id="{3E9AA6A6-3922-740C-40C7-1E929BB6A1B6}"/>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0349857" y="5168633"/>
            <a:ext cx="1539711" cy="915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C22FD69E-A795-1285-1556-44C21800DF0B}"/>
              </a:ext>
            </a:extLst>
          </p:cNvPr>
          <p:cNvSpPr txBox="1"/>
          <p:nvPr/>
        </p:nvSpPr>
        <p:spPr>
          <a:xfrm>
            <a:off x="10220331" y="6143375"/>
            <a:ext cx="1833064" cy="707886"/>
          </a:xfrm>
          <a:prstGeom prst="rect">
            <a:avLst/>
          </a:prstGeom>
          <a:noFill/>
        </p:spPr>
        <p:txBody>
          <a:bodyPr wrap="square">
            <a:spAutoFit/>
          </a:bodyPr>
          <a:lstStyle/>
          <a:p>
            <a:pPr algn="ctr"/>
            <a:r>
              <a:rPr lang="en-US" sz="1000" dirty="0">
                <a:hlinkClick r:id="rId32"/>
              </a:rPr>
              <a:t>Monitoring and valuing WASH and waste services in health care facilities for safer, more equitable care.</a:t>
            </a:r>
            <a:endParaRPr lang="en-GB" sz="1000" dirty="0"/>
          </a:p>
        </p:txBody>
      </p:sp>
      <p:sp>
        <p:nvSpPr>
          <p:cNvPr id="4" name="Subtitle text">
            <a:extLst>
              <a:ext uri="{FF2B5EF4-FFF2-40B4-BE49-F238E27FC236}">
                <a16:creationId xmlns:a16="http://schemas.microsoft.com/office/drawing/2014/main" id="{26689046-8B73-8C80-E68F-E8BF9A438650}"/>
              </a:ext>
            </a:extLst>
          </p:cNvPr>
          <p:cNvSpPr txBox="1"/>
          <p:nvPr/>
        </p:nvSpPr>
        <p:spPr>
          <a:xfrm>
            <a:off x="4418889" y="4925847"/>
            <a:ext cx="2419386"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gn="ctr">
              <a:defRPr sz="4000"/>
            </a:lvl1pPr>
          </a:lstStyle>
          <a:p>
            <a:r>
              <a:rPr lang="en-US" sz="2000" dirty="0">
                <a:solidFill>
                  <a:schemeClr val="accent1"/>
                </a:solidFill>
              </a:rPr>
              <a:t>Training</a:t>
            </a:r>
            <a:endParaRPr sz="2000" dirty="0">
              <a:solidFill>
                <a:schemeClr val="accent1"/>
              </a:solidFill>
            </a:endParaRPr>
          </a:p>
        </p:txBody>
      </p:sp>
      <p:sp>
        <p:nvSpPr>
          <p:cNvPr id="7" name="Lorem ipsum dolor sit amet, incididt consectet adipiscing elit, sed do eiusmod tempor incididt velit ut labore non et">
            <a:extLst>
              <a:ext uri="{FF2B5EF4-FFF2-40B4-BE49-F238E27FC236}">
                <a16:creationId xmlns:a16="http://schemas.microsoft.com/office/drawing/2014/main" id="{9E8240A6-D7F9-7C89-6BCC-1769613CF7D1}"/>
              </a:ext>
            </a:extLst>
          </p:cNvPr>
          <p:cNvSpPr txBox="1"/>
          <p:nvPr/>
        </p:nvSpPr>
        <p:spPr>
          <a:xfrm>
            <a:off x="3820666" y="5347247"/>
            <a:ext cx="4754018" cy="1360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gn="ctr">
              <a:lnSpc>
                <a:spcPct val="120000"/>
              </a:lnSpc>
              <a:defRPr sz="3000">
                <a:solidFill>
                  <a:srgbClr val="918F9B"/>
                </a:solidFill>
              </a:defRPr>
            </a:lvl1pPr>
          </a:lstStyle>
          <a:p>
            <a:pPr marL="285750" indent="-285750" algn="l">
              <a:buFont typeface="Wingdings" pitchFamily="2" charset="2"/>
              <a:buChar char="Ø"/>
            </a:pPr>
            <a:r>
              <a:rPr lang="en-US" sz="1200" dirty="0"/>
              <a:t>SEARO- Certificate in health care waste management </a:t>
            </a:r>
          </a:p>
          <a:p>
            <a:pPr marL="285750" indent="-285750" algn="l">
              <a:buFont typeface="Wingdings" pitchFamily="2" charset="2"/>
              <a:buChar char="Ø"/>
            </a:pPr>
            <a:r>
              <a:rPr lang="en-US" sz="1200" dirty="0"/>
              <a:t>Global- </a:t>
            </a:r>
            <a:r>
              <a:rPr lang="en-US" sz="1200" dirty="0" err="1"/>
              <a:t>OpenWHO</a:t>
            </a:r>
            <a:r>
              <a:rPr lang="en-US" sz="1200" dirty="0"/>
              <a:t> e-learning course on standard precautions in health-care waste management</a:t>
            </a:r>
          </a:p>
          <a:p>
            <a:pPr marL="285750" indent="-285750" algn="l">
              <a:buFont typeface="Wingdings" pitchFamily="2" charset="2"/>
              <a:buChar char="Ø"/>
            </a:pPr>
            <a:r>
              <a:rPr lang="en-US" sz="1200" dirty="0"/>
              <a:t>HCWM module of WASH FIT</a:t>
            </a:r>
          </a:p>
          <a:p>
            <a:pPr marL="285750" indent="-285750" algn="l">
              <a:buFont typeface="Wingdings" pitchFamily="2" charset="2"/>
              <a:buChar char="Ø"/>
            </a:pPr>
            <a:r>
              <a:rPr lang="en-US" sz="1200" dirty="0"/>
              <a:t>3-day basic course on HCWM</a:t>
            </a:r>
          </a:p>
          <a:p>
            <a:pPr marL="285750" indent="-285750" algn="l">
              <a:buFont typeface="Wingdings" pitchFamily="2" charset="2"/>
              <a:buChar char="Ø"/>
            </a:pPr>
            <a:r>
              <a:rPr lang="en-US" sz="1200" dirty="0"/>
              <a:t>Training modules in health-care waste management - 25 Modules</a:t>
            </a:r>
          </a:p>
        </p:txBody>
      </p:sp>
      <p:pic>
        <p:nvPicPr>
          <p:cNvPr id="8" name="Google Shape;571;p9">
            <a:extLst>
              <a:ext uri="{FF2B5EF4-FFF2-40B4-BE49-F238E27FC236}">
                <a16:creationId xmlns:a16="http://schemas.microsoft.com/office/drawing/2014/main" id="{00AC2738-439F-698F-769A-27EA59E5C5DA}"/>
              </a:ext>
            </a:extLst>
          </p:cNvPr>
          <p:cNvPicPr preferRelativeResize="0"/>
          <p:nvPr/>
        </p:nvPicPr>
        <p:blipFill rotWithShape="1">
          <a:blip r:embed="rId34" cstate="screen">
            <a:alphaModFix/>
            <a:extLst>
              <a:ext uri="{28A0092B-C50C-407E-A947-70E740481C1C}">
                <a14:useLocalDpi xmlns:a14="http://schemas.microsoft.com/office/drawing/2010/main"/>
              </a:ext>
            </a:extLst>
          </a:blip>
          <a:srcRect/>
          <a:stretch/>
        </p:blipFill>
        <p:spPr>
          <a:xfrm>
            <a:off x="6613029" y="4202725"/>
            <a:ext cx="755965" cy="897226"/>
          </a:xfrm>
          <a:prstGeom prst="rect">
            <a:avLst/>
          </a:prstGeom>
          <a:noFill/>
          <a:ln>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grpSp>
        <p:nvGrpSpPr>
          <p:cNvPr id="50" name="Google Shape;50;p1"/>
          <p:cNvGrpSpPr/>
          <p:nvPr/>
        </p:nvGrpSpPr>
        <p:grpSpPr>
          <a:xfrm>
            <a:off x="684390" y="2328165"/>
            <a:ext cx="11102355" cy="4071974"/>
            <a:chOff x="1128531" y="3839317"/>
            <a:chExt cx="18307321" cy="6714986"/>
          </a:xfrm>
        </p:grpSpPr>
        <p:sp>
          <p:nvSpPr>
            <p:cNvPr id="51" name="Google Shape;51;p1"/>
            <p:cNvSpPr/>
            <p:nvPr/>
          </p:nvSpPr>
          <p:spPr>
            <a:xfrm>
              <a:off x="1128531" y="3839322"/>
              <a:ext cx="9144000" cy="5549900"/>
            </a:xfrm>
            <a:custGeom>
              <a:avLst/>
              <a:gdLst/>
              <a:ahLst/>
              <a:cxnLst/>
              <a:rect l="l" t="t" r="r" b="b"/>
              <a:pathLst>
                <a:path w="9144000" h="5549900" extrusionOk="0">
                  <a:moveTo>
                    <a:pt x="8709158" y="0"/>
                  </a:moveTo>
                  <a:lnTo>
                    <a:pt x="434248" y="0"/>
                  </a:lnTo>
                  <a:lnTo>
                    <a:pt x="386933" y="2457"/>
                  </a:lnTo>
                  <a:lnTo>
                    <a:pt x="341093" y="9660"/>
                  </a:lnTo>
                  <a:lnTo>
                    <a:pt x="296993" y="21352"/>
                  </a:lnTo>
                  <a:lnTo>
                    <a:pt x="254900" y="37279"/>
                  </a:lnTo>
                  <a:lnTo>
                    <a:pt x="215076" y="57184"/>
                  </a:lnTo>
                  <a:lnTo>
                    <a:pt x="177788" y="80812"/>
                  </a:lnTo>
                  <a:lnTo>
                    <a:pt x="143300" y="107907"/>
                  </a:lnTo>
                  <a:lnTo>
                    <a:pt x="111878" y="138214"/>
                  </a:lnTo>
                  <a:lnTo>
                    <a:pt x="83785" y="171478"/>
                  </a:lnTo>
                  <a:lnTo>
                    <a:pt x="59288" y="207442"/>
                  </a:lnTo>
                  <a:lnTo>
                    <a:pt x="38651" y="245852"/>
                  </a:lnTo>
                  <a:lnTo>
                    <a:pt x="22138" y="286452"/>
                  </a:lnTo>
                  <a:lnTo>
                    <a:pt x="10016" y="328986"/>
                  </a:lnTo>
                  <a:lnTo>
                    <a:pt x="2548" y="373199"/>
                  </a:lnTo>
                  <a:lnTo>
                    <a:pt x="0" y="418835"/>
                  </a:lnTo>
                  <a:lnTo>
                    <a:pt x="0" y="5130733"/>
                  </a:lnTo>
                  <a:lnTo>
                    <a:pt x="2817" y="5179578"/>
                  </a:lnTo>
                  <a:lnTo>
                    <a:pt x="11061" y="5226767"/>
                  </a:lnTo>
                  <a:lnTo>
                    <a:pt x="24417" y="5271988"/>
                  </a:lnTo>
                  <a:lnTo>
                    <a:pt x="42571" y="5314925"/>
                  </a:lnTo>
                  <a:lnTo>
                    <a:pt x="65208" y="5355264"/>
                  </a:lnTo>
                  <a:lnTo>
                    <a:pt x="92014" y="5392692"/>
                  </a:lnTo>
                  <a:lnTo>
                    <a:pt x="122675" y="5426893"/>
                  </a:lnTo>
                  <a:lnTo>
                    <a:pt x="156876" y="5457554"/>
                  </a:lnTo>
                  <a:lnTo>
                    <a:pt x="194304" y="5484360"/>
                  </a:lnTo>
                  <a:lnTo>
                    <a:pt x="234643" y="5506997"/>
                  </a:lnTo>
                  <a:lnTo>
                    <a:pt x="277581" y="5525151"/>
                  </a:lnTo>
                  <a:lnTo>
                    <a:pt x="322801" y="5538507"/>
                  </a:lnTo>
                  <a:lnTo>
                    <a:pt x="369991" y="5546751"/>
                  </a:lnTo>
                  <a:lnTo>
                    <a:pt x="418835" y="5549569"/>
                  </a:lnTo>
                  <a:lnTo>
                    <a:pt x="8724572" y="5549569"/>
                  </a:lnTo>
                  <a:lnTo>
                    <a:pt x="8773416" y="5546751"/>
                  </a:lnTo>
                  <a:lnTo>
                    <a:pt x="8820605" y="5538507"/>
                  </a:lnTo>
                  <a:lnTo>
                    <a:pt x="8865826" y="5525151"/>
                  </a:lnTo>
                  <a:lnTo>
                    <a:pt x="8908763" y="5506997"/>
                  </a:lnTo>
                  <a:lnTo>
                    <a:pt x="8949102" y="5484360"/>
                  </a:lnTo>
                  <a:lnTo>
                    <a:pt x="8986530" y="5457554"/>
                  </a:lnTo>
                  <a:lnTo>
                    <a:pt x="9020731" y="5426893"/>
                  </a:lnTo>
                  <a:lnTo>
                    <a:pt x="9051392" y="5392692"/>
                  </a:lnTo>
                  <a:lnTo>
                    <a:pt x="9078198" y="5355264"/>
                  </a:lnTo>
                  <a:lnTo>
                    <a:pt x="9100835" y="5314925"/>
                  </a:lnTo>
                  <a:lnTo>
                    <a:pt x="9118989" y="5271988"/>
                  </a:lnTo>
                  <a:lnTo>
                    <a:pt x="9132345" y="5226767"/>
                  </a:lnTo>
                  <a:lnTo>
                    <a:pt x="9140589" y="5179578"/>
                  </a:lnTo>
                  <a:lnTo>
                    <a:pt x="9143407" y="5130733"/>
                  </a:lnTo>
                  <a:lnTo>
                    <a:pt x="9143407" y="418835"/>
                  </a:lnTo>
                  <a:lnTo>
                    <a:pt x="9140859" y="373199"/>
                  </a:lnTo>
                  <a:lnTo>
                    <a:pt x="9133391" y="328986"/>
                  </a:lnTo>
                  <a:lnTo>
                    <a:pt x="9121268" y="286452"/>
                  </a:lnTo>
                  <a:lnTo>
                    <a:pt x="9104756" y="245852"/>
                  </a:lnTo>
                  <a:lnTo>
                    <a:pt x="9084118" y="207442"/>
                  </a:lnTo>
                  <a:lnTo>
                    <a:pt x="9059621" y="171478"/>
                  </a:lnTo>
                  <a:lnTo>
                    <a:pt x="9031529" y="138214"/>
                  </a:lnTo>
                  <a:lnTo>
                    <a:pt x="9000106" y="107907"/>
                  </a:lnTo>
                  <a:lnTo>
                    <a:pt x="8965618" y="80812"/>
                  </a:lnTo>
                  <a:lnTo>
                    <a:pt x="8928330" y="57184"/>
                  </a:lnTo>
                  <a:lnTo>
                    <a:pt x="8888507" y="37279"/>
                  </a:lnTo>
                  <a:lnTo>
                    <a:pt x="8846413" y="21352"/>
                  </a:lnTo>
                  <a:lnTo>
                    <a:pt x="8802314" y="9660"/>
                  </a:lnTo>
                  <a:lnTo>
                    <a:pt x="8756474" y="2457"/>
                  </a:lnTo>
                  <a:lnTo>
                    <a:pt x="870915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52;p1"/>
            <p:cNvSpPr/>
            <p:nvPr/>
          </p:nvSpPr>
          <p:spPr>
            <a:xfrm>
              <a:off x="3981330" y="5277324"/>
              <a:ext cx="2262505" cy="2263140"/>
            </a:xfrm>
            <a:custGeom>
              <a:avLst/>
              <a:gdLst/>
              <a:ahLst/>
              <a:cxnLst/>
              <a:rect l="l" t="t" r="r" b="b"/>
              <a:pathLst>
                <a:path w="2262504" h="2263140" extrusionOk="0">
                  <a:moveTo>
                    <a:pt x="1131159" y="0"/>
                  </a:moveTo>
                  <a:lnTo>
                    <a:pt x="1083345" y="992"/>
                  </a:lnTo>
                  <a:lnTo>
                    <a:pt x="1036037" y="3944"/>
                  </a:lnTo>
                  <a:lnTo>
                    <a:pt x="989274" y="8816"/>
                  </a:lnTo>
                  <a:lnTo>
                    <a:pt x="943095" y="15568"/>
                  </a:lnTo>
                  <a:lnTo>
                    <a:pt x="897540" y="24162"/>
                  </a:lnTo>
                  <a:lnTo>
                    <a:pt x="852647" y="34557"/>
                  </a:lnTo>
                  <a:lnTo>
                    <a:pt x="808457" y="46716"/>
                  </a:lnTo>
                  <a:lnTo>
                    <a:pt x="765007" y="60598"/>
                  </a:lnTo>
                  <a:lnTo>
                    <a:pt x="722339" y="76164"/>
                  </a:lnTo>
                  <a:lnTo>
                    <a:pt x="680490" y="93376"/>
                  </a:lnTo>
                  <a:lnTo>
                    <a:pt x="639500" y="112193"/>
                  </a:lnTo>
                  <a:lnTo>
                    <a:pt x="599408" y="132576"/>
                  </a:lnTo>
                  <a:lnTo>
                    <a:pt x="560254" y="154487"/>
                  </a:lnTo>
                  <a:lnTo>
                    <a:pt x="522077" y="177885"/>
                  </a:lnTo>
                  <a:lnTo>
                    <a:pt x="484916" y="202732"/>
                  </a:lnTo>
                  <a:lnTo>
                    <a:pt x="448810" y="228988"/>
                  </a:lnTo>
                  <a:lnTo>
                    <a:pt x="413799" y="256615"/>
                  </a:lnTo>
                  <a:lnTo>
                    <a:pt x="379923" y="285572"/>
                  </a:lnTo>
                  <a:lnTo>
                    <a:pt x="347219" y="315821"/>
                  </a:lnTo>
                  <a:lnTo>
                    <a:pt x="315728" y="347322"/>
                  </a:lnTo>
                  <a:lnTo>
                    <a:pt x="285488" y="380036"/>
                  </a:lnTo>
                  <a:lnTo>
                    <a:pt x="256540" y="413924"/>
                  </a:lnTo>
                  <a:lnTo>
                    <a:pt x="228922" y="448946"/>
                  </a:lnTo>
                  <a:lnTo>
                    <a:pt x="202673" y="485063"/>
                  </a:lnTo>
                  <a:lnTo>
                    <a:pt x="177834" y="522236"/>
                  </a:lnTo>
                  <a:lnTo>
                    <a:pt x="154442" y="560426"/>
                  </a:lnTo>
                  <a:lnTo>
                    <a:pt x="132538" y="599593"/>
                  </a:lnTo>
                  <a:lnTo>
                    <a:pt x="112161" y="639698"/>
                  </a:lnTo>
                  <a:lnTo>
                    <a:pt x="93349" y="680702"/>
                  </a:lnTo>
                  <a:lnTo>
                    <a:pt x="76143" y="722566"/>
                  </a:lnTo>
                  <a:lnTo>
                    <a:pt x="60581" y="765250"/>
                  </a:lnTo>
                  <a:lnTo>
                    <a:pt x="46703" y="808714"/>
                  </a:lnTo>
                  <a:lnTo>
                    <a:pt x="34548" y="852921"/>
                  </a:lnTo>
                  <a:lnTo>
                    <a:pt x="24155" y="897830"/>
                  </a:lnTo>
                  <a:lnTo>
                    <a:pt x="15564" y="943402"/>
                  </a:lnTo>
                  <a:lnTo>
                    <a:pt x="8813" y="989598"/>
                  </a:lnTo>
                  <a:lnTo>
                    <a:pt x="3943" y="1036378"/>
                  </a:lnTo>
                  <a:lnTo>
                    <a:pt x="992" y="1083704"/>
                  </a:lnTo>
                  <a:lnTo>
                    <a:pt x="0" y="1131536"/>
                  </a:lnTo>
                  <a:lnTo>
                    <a:pt x="0" y="1139305"/>
                  </a:lnTo>
                  <a:lnTo>
                    <a:pt x="1366" y="1187366"/>
                  </a:lnTo>
                  <a:lnTo>
                    <a:pt x="7171" y="1259528"/>
                  </a:lnTo>
                  <a:lnTo>
                    <a:pt x="15842" y="1321282"/>
                  </a:lnTo>
                  <a:lnTo>
                    <a:pt x="27239" y="1379396"/>
                  </a:lnTo>
                  <a:lnTo>
                    <a:pt x="40862" y="1433935"/>
                  </a:lnTo>
                  <a:lnTo>
                    <a:pt x="63995" y="1507624"/>
                  </a:lnTo>
                  <a:lnTo>
                    <a:pt x="81290" y="1553520"/>
                  </a:lnTo>
                  <a:lnTo>
                    <a:pt x="100493" y="1598442"/>
                  </a:lnTo>
                  <a:lnTo>
                    <a:pt x="121555" y="1642340"/>
                  </a:lnTo>
                  <a:lnTo>
                    <a:pt x="144428" y="1685166"/>
                  </a:lnTo>
                  <a:lnTo>
                    <a:pt x="169061" y="1726869"/>
                  </a:lnTo>
                  <a:lnTo>
                    <a:pt x="195407" y="1767401"/>
                  </a:lnTo>
                  <a:lnTo>
                    <a:pt x="224385" y="1808047"/>
                  </a:lnTo>
                  <a:lnTo>
                    <a:pt x="255085" y="1847333"/>
                  </a:lnTo>
                  <a:lnTo>
                    <a:pt x="287450" y="1885204"/>
                  </a:lnTo>
                  <a:lnTo>
                    <a:pt x="321426" y="1921605"/>
                  </a:lnTo>
                  <a:lnTo>
                    <a:pt x="356958" y="1956481"/>
                  </a:lnTo>
                  <a:lnTo>
                    <a:pt x="393991" y="1989779"/>
                  </a:lnTo>
                  <a:lnTo>
                    <a:pt x="432470" y="2021441"/>
                  </a:lnTo>
                  <a:lnTo>
                    <a:pt x="472341" y="2051415"/>
                  </a:lnTo>
                  <a:lnTo>
                    <a:pt x="513547" y="2079644"/>
                  </a:lnTo>
                  <a:lnTo>
                    <a:pt x="556035" y="2106074"/>
                  </a:lnTo>
                  <a:lnTo>
                    <a:pt x="599749" y="2130651"/>
                  </a:lnTo>
                  <a:lnTo>
                    <a:pt x="644634" y="2153319"/>
                  </a:lnTo>
                  <a:lnTo>
                    <a:pt x="690636" y="2174024"/>
                  </a:lnTo>
                  <a:lnTo>
                    <a:pt x="737698" y="2192710"/>
                  </a:lnTo>
                  <a:lnTo>
                    <a:pt x="785768" y="2209323"/>
                  </a:lnTo>
                  <a:lnTo>
                    <a:pt x="834788" y="2223808"/>
                  </a:lnTo>
                  <a:lnTo>
                    <a:pt x="884706" y="2236109"/>
                  </a:lnTo>
                  <a:lnTo>
                    <a:pt x="928778" y="2244989"/>
                  </a:lnTo>
                  <a:lnTo>
                    <a:pt x="968778" y="2251473"/>
                  </a:lnTo>
                  <a:lnTo>
                    <a:pt x="1009240" y="2256549"/>
                  </a:lnTo>
                  <a:lnTo>
                    <a:pt x="1050131" y="2260188"/>
                  </a:lnTo>
                  <a:lnTo>
                    <a:pt x="1091422" y="2262360"/>
                  </a:lnTo>
                  <a:lnTo>
                    <a:pt x="1122824" y="2263020"/>
                  </a:lnTo>
                  <a:lnTo>
                    <a:pt x="1157650" y="2262754"/>
                  </a:lnTo>
                  <a:lnTo>
                    <a:pt x="1213874" y="2260084"/>
                  </a:lnTo>
                  <a:lnTo>
                    <a:pt x="1254694" y="2256392"/>
                  </a:lnTo>
                  <a:lnTo>
                    <a:pt x="1304944" y="2249791"/>
                  </a:lnTo>
                  <a:lnTo>
                    <a:pt x="1354477" y="2241016"/>
                  </a:lnTo>
                  <a:lnTo>
                    <a:pt x="1403242" y="2230117"/>
                  </a:lnTo>
                  <a:lnTo>
                    <a:pt x="1451190" y="2217142"/>
                  </a:lnTo>
                  <a:lnTo>
                    <a:pt x="1498271" y="2202142"/>
                  </a:lnTo>
                  <a:lnTo>
                    <a:pt x="1544436" y="2185167"/>
                  </a:lnTo>
                  <a:lnTo>
                    <a:pt x="1589633" y="2166266"/>
                  </a:lnTo>
                  <a:lnTo>
                    <a:pt x="1633813" y="2145490"/>
                  </a:lnTo>
                  <a:lnTo>
                    <a:pt x="1676927" y="2122889"/>
                  </a:lnTo>
                  <a:lnTo>
                    <a:pt x="1718925" y="2098512"/>
                  </a:lnTo>
                  <a:lnTo>
                    <a:pt x="1759755" y="2072409"/>
                  </a:lnTo>
                  <a:lnTo>
                    <a:pt x="1799370" y="2044631"/>
                  </a:lnTo>
                  <a:lnTo>
                    <a:pt x="1837718" y="2015227"/>
                  </a:lnTo>
                  <a:lnTo>
                    <a:pt x="1874749" y="1984247"/>
                  </a:lnTo>
                  <a:lnTo>
                    <a:pt x="1910415" y="1951741"/>
                  </a:lnTo>
                  <a:lnTo>
                    <a:pt x="1944664" y="1917758"/>
                  </a:lnTo>
                  <a:lnTo>
                    <a:pt x="1977448" y="1882350"/>
                  </a:lnTo>
                  <a:lnTo>
                    <a:pt x="2008715" y="1845565"/>
                  </a:lnTo>
                  <a:lnTo>
                    <a:pt x="2038417" y="1807454"/>
                  </a:lnTo>
                  <a:lnTo>
                    <a:pt x="2066503" y="1768066"/>
                  </a:lnTo>
                  <a:lnTo>
                    <a:pt x="2092923" y="1727452"/>
                  </a:lnTo>
                  <a:lnTo>
                    <a:pt x="2117628" y="1685661"/>
                  </a:lnTo>
                  <a:lnTo>
                    <a:pt x="2140567" y="1642743"/>
                  </a:lnTo>
                  <a:lnTo>
                    <a:pt x="2161691" y="1598749"/>
                  </a:lnTo>
                  <a:lnTo>
                    <a:pt x="2180949" y="1553727"/>
                  </a:lnTo>
                  <a:lnTo>
                    <a:pt x="2198292" y="1507729"/>
                  </a:lnTo>
                  <a:lnTo>
                    <a:pt x="2213670" y="1460803"/>
                  </a:lnTo>
                  <a:lnTo>
                    <a:pt x="2228607" y="1406797"/>
                  </a:lnTo>
                  <a:lnTo>
                    <a:pt x="2240905" y="1351738"/>
                  </a:lnTo>
                  <a:lnTo>
                    <a:pt x="2251824" y="1286345"/>
                  </a:lnTo>
                  <a:lnTo>
                    <a:pt x="2258925" y="1219742"/>
                  </a:lnTo>
                  <a:lnTo>
                    <a:pt x="2261636" y="1171098"/>
                  </a:lnTo>
                  <a:lnTo>
                    <a:pt x="2262329" y="1131536"/>
                  </a:lnTo>
                  <a:lnTo>
                    <a:pt x="2261336" y="1083704"/>
                  </a:lnTo>
                  <a:lnTo>
                    <a:pt x="2258385" y="1036378"/>
                  </a:lnTo>
                  <a:lnTo>
                    <a:pt x="2253515" y="989598"/>
                  </a:lnTo>
                  <a:lnTo>
                    <a:pt x="2246765" y="943402"/>
                  </a:lnTo>
                  <a:lnTo>
                    <a:pt x="2238174" y="897830"/>
                  </a:lnTo>
                  <a:lnTo>
                    <a:pt x="2227782" y="852921"/>
                  </a:lnTo>
                  <a:lnTo>
                    <a:pt x="2215627" y="808714"/>
                  </a:lnTo>
                  <a:lnTo>
                    <a:pt x="2201750" y="765250"/>
                  </a:lnTo>
                  <a:lnTo>
                    <a:pt x="2186189" y="722566"/>
                  </a:lnTo>
                  <a:lnTo>
                    <a:pt x="2168983" y="680702"/>
                  </a:lnTo>
                  <a:lnTo>
                    <a:pt x="2150172" y="639698"/>
                  </a:lnTo>
                  <a:lnTo>
                    <a:pt x="2129796" y="599593"/>
                  </a:lnTo>
                  <a:lnTo>
                    <a:pt x="2107892" y="560426"/>
                  </a:lnTo>
                  <a:lnTo>
                    <a:pt x="2084501" y="522236"/>
                  </a:lnTo>
                  <a:lnTo>
                    <a:pt x="2059663" y="485063"/>
                  </a:lnTo>
                  <a:lnTo>
                    <a:pt x="2033415" y="448946"/>
                  </a:lnTo>
                  <a:lnTo>
                    <a:pt x="2005797" y="413924"/>
                  </a:lnTo>
                  <a:lnTo>
                    <a:pt x="1976850" y="380036"/>
                  </a:lnTo>
                  <a:lnTo>
                    <a:pt x="1946611" y="347322"/>
                  </a:lnTo>
                  <a:lnTo>
                    <a:pt x="1915120" y="315821"/>
                  </a:lnTo>
                  <a:lnTo>
                    <a:pt x="1882416" y="285572"/>
                  </a:lnTo>
                  <a:lnTo>
                    <a:pt x="1848540" y="256615"/>
                  </a:lnTo>
                  <a:lnTo>
                    <a:pt x="1813529" y="228988"/>
                  </a:lnTo>
                  <a:lnTo>
                    <a:pt x="1777423" y="202732"/>
                  </a:lnTo>
                  <a:lnTo>
                    <a:pt x="1740262" y="177885"/>
                  </a:lnTo>
                  <a:lnTo>
                    <a:pt x="1702085" y="154487"/>
                  </a:lnTo>
                  <a:lnTo>
                    <a:pt x="1662931" y="132576"/>
                  </a:lnTo>
                  <a:lnTo>
                    <a:pt x="1622838" y="112193"/>
                  </a:lnTo>
                  <a:lnTo>
                    <a:pt x="1581848" y="93376"/>
                  </a:lnTo>
                  <a:lnTo>
                    <a:pt x="1539998" y="76164"/>
                  </a:lnTo>
                  <a:lnTo>
                    <a:pt x="1497328" y="60598"/>
                  </a:lnTo>
                  <a:lnTo>
                    <a:pt x="1453877" y="46716"/>
                  </a:lnTo>
                  <a:lnTo>
                    <a:pt x="1409685" y="34557"/>
                  </a:lnTo>
                  <a:lnTo>
                    <a:pt x="1364790" y="24162"/>
                  </a:lnTo>
                  <a:lnTo>
                    <a:pt x="1319233" y="15568"/>
                  </a:lnTo>
                  <a:lnTo>
                    <a:pt x="1273052" y="8816"/>
                  </a:lnTo>
                  <a:lnTo>
                    <a:pt x="1226286" y="3944"/>
                  </a:lnTo>
                  <a:lnTo>
                    <a:pt x="1178975" y="992"/>
                  </a:lnTo>
                  <a:lnTo>
                    <a:pt x="113115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53;p1"/>
            <p:cNvSpPr/>
            <p:nvPr/>
          </p:nvSpPr>
          <p:spPr>
            <a:xfrm>
              <a:off x="3981093" y="6403544"/>
              <a:ext cx="2261870" cy="1138555"/>
            </a:xfrm>
            <a:custGeom>
              <a:avLst/>
              <a:gdLst/>
              <a:ahLst/>
              <a:cxnLst/>
              <a:rect l="l" t="t" r="r" b="b"/>
              <a:pathLst>
                <a:path w="2261870" h="1138554" extrusionOk="0">
                  <a:moveTo>
                    <a:pt x="2261836" y="0"/>
                  </a:moveTo>
                  <a:lnTo>
                    <a:pt x="0" y="0"/>
                  </a:lnTo>
                  <a:lnTo>
                    <a:pt x="944" y="50413"/>
                  </a:lnTo>
                  <a:lnTo>
                    <a:pt x="3882" y="100121"/>
                  </a:lnTo>
                  <a:lnTo>
                    <a:pt x="8815" y="149127"/>
                  </a:lnTo>
                  <a:lnTo>
                    <a:pt x="15743" y="197432"/>
                  </a:lnTo>
                  <a:lnTo>
                    <a:pt x="24670" y="245041"/>
                  </a:lnTo>
                  <a:lnTo>
                    <a:pt x="35596" y="291956"/>
                  </a:lnTo>
                  <a:lnTo>
                    <a:pt x="48523" y="338179"/>
                  </a:lnTo>
                  <a:lnTo>
                    <a:pt x="63452" y="383714"/>
                  </a:lnTo>
                  <a:lnTo>
                    <a:pt x="80385" y="428564"/>
                  </a:lnTo>
                  <a:lnTo>
                    <a:pt x="99322" y="472731"/>
                  </a:lnTo>
                  <a:lnTo>
                    <a:pt x="120267" y="516218"/>
                  </a:lnTo>
                  <a:lnTo>
                    <a:pt x="143220" y="559028"/>
                  </a:lnTo>
                  <a:lnTo>
                    <a:pt x="168182" y="601164"/>
                  </a:lnTo>
                  <a:lnTo>
                    <a:pt x="195156" y="642629"/>
                  </a:lnTo>
                  <a:lnTo>
                    <a:pt x="224136" y="683275"/>
                  </a:lnTo>
                  <a:lnTo>
                    <a:pt x="254837" y="722560"/>
                  </a:lnTo>
                  <a:lnTo>
                    <a:pt x="287203" y="760431"/>
                  </a:lnTo>
                  <a:lnTo>
                    <a:pt x="321180" y="796831"/>
                  </a:lnTo>
                  <a:lnTo>
                    <a:pt x="356713" y="831707"/>
                  </a:lnTo>
                  <a:lnTo>
                    <a:pt x="393747" y="865003"/>
                  </a:lnTo>
                  <a:lnTo>
                    <a:pt x="432227" y="896665"/>
                  </a:lnTo>
                  <a:lnTo>
                    <a:pt x="472098" y="926638"/>
                  </a:lnTo>
                  <a:lnTo>
                    <a:pt x="513305" y="954866"/>
                  </a:lnTo>
                  <a:lnTo>
                    <a:pt x="555793" y="981296"/>
                  </a:lnTo>
                  <a:lnTo>
                    <a:pt x="599507" y="1005872"/>
                  </a:lnTo>
                  <a:lnTo>
                    <a:pt x="644393" y="1028539"/>
                  </a:lnTo>
                  <a:lnTo>
                    <a:pt x="690395" y="1049243"/>
                  </a:lnTo>
                  <a:lnTo>
                    <a:pt x="737457" y="1067928"/>
                  </a:lnTo>
                  <a:lnTo>
                    <a:pt x="785527" y="1084541"/>
                  </a:lnTo>
                  <a:lnTo>
                    <a:pt x="834548" y="1099025"/>
                  </a:lnTo>
                  <a:lnTo>
                    <a:pt x="884465" y="1111327"/>
                  </a:lnTo>
                  <a:lnTo>
                    <a:pt x="922924" y="1119096"/>
                  </a:lnTo>
                  <a:lnTo>
                    <a:pt x="964689" y="1125987"/>
                  </a:lnTo>
                  <a:lnTo>
                    <a:pt x="1006928" y="1131375"/>
                  </a:lnTo>
                  <a:lnTo>
                    <a:pt x="1049617" y="1135233"/>
                  </a:lnTo>
                  <a:lnTo>
                    <a:pt x="1092731" y="1137536"/>
                  </a:lnTo>
                  <a:lnTo>
                    <a:pt x="1122573" y="1138237"/>
                  </a:lnTo>
                  <a:lnTo>
                    <a:pt x="1157403" y="1137981"/>
                  </a:lnTo>
                  <a:lnTo>
                    <a:pt x="1213631" y="1135312"/>
                  </a:lnTo>
                  <a:lnTo>
                    <a:pt x="1254443" y="1131619"/>
                  </a:lnTo>
                  <a:lnTo>
                    <a:pt x="1306916" y="1124671"/>
                  </a:lnTo>
                  <a:lnTo>
                    <a:pt x="1372225" y="1112460"/>
                  </a:lnTo>
                  <a:lnTo>
                    <a:pt x="1419608" y="1101027"/>
                  </a:lnTo>
                  <a:lnTo>
                    <a:pt x="1466404" y="1087550"/>
                  </a:lnTo>
                  <a:lnTo>
                    <a:pt x="1512541" y="1072067"/>
                  </a:lnTo>
                  <a:lnTo>
                    <a:pt x="1557948" y="1054617"/>
                  </a:lnTo>
                  <a:lnTo>
                    <a:pt x="1602552" y="1035242"/>
                  </a:lnTo>
                  <a:lnTo>
                    <a:pt x="1646283" y="1013979"/>
                  </a:lnTo>
                  <a:lnTo>
                    <a:pt x="1689069" y="990869"/>
                  </a:lnTo>
                  <a:lnTo>
                    <a:pt x="1730838" y="965950"/>
                  </a:lnTo>
                  <a:lnTo>
                    <a:pt x="1771519" y="939263"/>
                  </a:lnTo>
                  <a:lnTo>
                    <a:pt x="1811041" y="910847"/>
                  </a:lnTo>
                  <a:lnTo>
                    <a:pt x="1849331" y="880742"/>
                  </a:lnTo>
                  <a:lnTo>
                    <a:pt x="1886318" y="848985"/>
                  </a:lnTo>
                  <a:lnTo>
                    <a:pt x="1921931" y="815619"/>
                  </a:lnTo>
                  <a:lnTo>
                    <a:pt x="1957827" y="778840"/>
                  </a:lnTo>
                  <a:lnTo>
                    <a:pt x="1992019" y="740458"/>
                  </a:lnTo>
                  <a:lnTo>
                    <a:pt x="2024447" y="700561"/>
                  </a:lnTo>
                  <a:lnTo>
                    <a:pt x="2055051" y="659240"/>
                  </a:lnTo>
                  <a:lnTo>
                    <a:pt x="2083772" y="616583"/>
                  </a:lnTo>
                  <a:lnTo>
                    <a:pt x="2110549" y="572680"/>
                  </a:lnTo>
                  <a:lnTo>
                    <a:pt x="2135322" y="527620"/>
                  </a:lnTo>
                  <a:lnTo>
                    <a:pt x="2158031" y="481492"/>
                  </a:lnTo>
                  <a:lnTo>
                    <a:pt x="2178617" y="434385"/>
                  </a:lnTo>
                  <a:lnTo>
                    <a:pt x="2197020" y="386390"/>
                  </a:lnTo>
                  <a:lnTo>
                    <a:pt x="2213179" y="337595"/>
                  </a:lnTo>
                  <a:lnTo>
                    <a:pt x="2227035" y="288089"/>
                  </a:lnTo>
                  <a:lnTo>
                    <a:pt x="2238527" y="237962"/>
                  </a:lnTo>
                  <a:lnTo>
                    <a:pt x="2247596" y="187303"/>
                  </a:lnTo>
                  <a:lnTo>
                    <a:pt x="2256585" y="121282"/>
                  </a:lnTo>
                  <a:lnTo>
                    <a:pt x="2261040" y="64715"/>
                  </a:lnTo>
                  <a:lnTo>
                    <a:pt x="2261836"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54;p1"/>
            <p:cNvSpPr/>
            <p:nvPr/>
          </p:nvSpPr>
          <p:spPr>
            <a:xfrm>
              <a:off x="4611941" y="6454336"/>
              <a:ext cx="1301750" cy="107314"/>
            </a:xfrm>
            <a:custGeom>
              <a:avLst/>
              <a:gdLst/>
              <a:ahLst/>
              <a:cxnLst/>
              <a:rect l="l" t="t" r="r" b="b"/>
              <a:pathLst>
                <a:path w="1301750" h="107315" extrusionOk="0">
                  <a:moveTo>
                    <a:pt x="588416" y="92595"/>
                  </a:moveTo>
                  <a:lnTo>
                    <a:pt x="562876" y="67043"/>
                  </a:lnTo>
                  <a:lnTo>
                    <a:pt x="554990" y="68275"/>
                  </a:lnTo>
                  <a:lnTo>
                    <a:pt x="548119" y="71716"/>
                  </a:lnTo>
                  <a:lnTo>
                    <a:pt x="542632" y="77000"/>
                  </a:lnTo>
                  <a:lnTo>
                    <a:pt x="538924" y="83705"/>
                  </a:lnTo>
                  <a:lnTo>
                    <a:pt x="534339" y="77901"/>
                  </a:lnTo>
                  <a:lnTo>
                    <a:pt x="531647" y="75857"/>
                  </a:lnTo>
                  <a:lnTo>
                    <a:pt x="531418" y="75679"/>
                  </a:lnTo>
                  <a:lnTo>
                    <a:pt x="528789" y="73672"/>
                  </a:lnTo>
                  <a:lnTo>
                    <a:pt x="528447" y="73418"/>
                  </a:lnTo>
                  <a:lnTo>
                    <a:pt x="522084" y="70764"/>
                  </a:lnTo>
                  <a:lnTo>
                    <a:pt x="521512" y="70535"/>
                  </a:lnTo>
                  <a:lnTo>
                    <a:pt x="513829" y="69507"/>
                  </a:lnTo>
                  <a:lnTo>
                    <a:pt x="510870" y="69507"/>
                  </a:lnTo>
                  <a:lnTo>
                    <a:pt x="508012" y="69951"/>
                  </a:lnTo>
                  <a:lnTo>
                    <a:pt x="505307" y="70764"/>
                  </a:lnTo>
                  <a:lnTo>
                    <a:pt x="505561" y="69011"/>
                  </a:lnTo>
                  <a:lnTo>
                    <a:pt x="505637" y="68275"/>
                  </a:lnTo>
                  <a:lnTo>
                    <a:pt x="505752" y="65366"/>
                  </a:lnTo>
                  <a:lnTo>
                    <a:pt x="504545" y="59410"/>
                  </a:lnTo>
                  <a:lnTo>
                    <a:pt x="502920" y="51346"/>
                  </a:lnTo>
                  <a:lnTo>
                    <a:pt x="502793" y="51155"/>
                  </a:lnTo>
                  <a:lnTo>
                    <a:pt x="498741" y="45148"/>
                  </a:lnTo>
                  <a:lnTo>
                    <a:pt x="495211" y="39903"/>
                  </a:lnTo>
                  <a:lnTo>
                    <a:pt x="488251" y="35217"/>
                  </a:lnTo>
                  <a:lnTo>
                    <a:pt x="483755" y="32194"/>
                  </a:lnTo>
                  <a:lnTo>
                    <a:pt x="469747" y="29362"/>
                  </a:lnTo>
                  <a:lnTo>
                    <a:pt x="462508" y="29362"/>
                  </a:lnTo>
                  <a:lnTo>
                    <a:pt x="455764" y="31521"/>
                  </a:lnTo>
                  <a:lnTo>
                    <a:pt x="450126" y="35217"/>
                  </a:lnTo>
                  <a:lnTo>
                    <a:pt x="443445" y="21132"/>
                  </a:lnTo>
                  <a:lnTo>
                    <a:pt x="432841" y="9982"/>
                  </a:lnTo>
                  <a:lnTo>
                    <a:pt x="419163" y="2641"/>
                  </a:lnTo>
                  <a:lnTo>
                    <a:pt x="403301" y="0"/>
                  </a:lnTo>
                  <a:lnTo>
                    <a:pt x="385127" y="3505"/>
                  </a:lnTo>
                  <a:lnTo>
                    <a:pt x="370065" y="13119"/>
                  </a:lnTo>
                  <a:lnTo>
                    <a:pt x="359473" y="27457"/>
                  </a:lnTo>
                  <a:lnTo>
                    <a:pt x="354711" y="45148"/>
                  </a:lnTo>
                  <a:lnTo>
                    <a:pt x="354330" y="44856"/>
                  </a:lnTo>
                  <a:lnTo>
                    <a:pt x="348475" y="40106"/>
                  </a:lnTo>
                  <a:lnTo>
                    <a:pt x="341439" y="36347"/>
                  </a:lnTo>
                  <a:lnTo>
                    <a:pt x="333654" y="33959"/>
                  </a:lnTo>
                  <a:lnTo>
                    <a:pt x="325297" y="33134"/>
                  </a:lnTo>
                  <a:lnTo>
                    <a:pt x="317055" y="33934"/>
                  </a:lnTo>
                  <a:lnTo>
                    <a:pt x="309372" y="36258"/>
                  </a:lnTo>
                  <a:lnTo>
                    <a:pt x="302387" y="39928"/>
                  </a:lnTo>
                  <a:lnTo>
                    <a:pt x="296227" y="44856"/>
                  </a:lnTo>
                  <a:lnTo>
                    <a:pt x="296176" y="44615"/>
                  </a:lnTo>
                  <a:lnTo>
                    <a:pt x="293052" y="31686"/>
                  </a:lnTo>
                  <a:lnTo>
                    <a:pt x="285457" y="21018"/>
                  </a:lnTo>
                  <a:lnTo>
                    <a:pt x="283324" y="19634"/>
                  </a:lnTo>
                  <a:lnTo>
                    <a:pt x="283324" y="73672"/>
                  </a:lnTo>
                  <a:lnTo>
                    <a:pt x="283298" y="75679"/>
                  </a:lnTo>
                  <a:lnTo>
                    <a:pt x="280631" y="75679"/>
                  </a:lnTo>
                  <a:lnTo>
                    <a:pt x="281114" y="75349"/>
                  </a:lnTo>
                  <a:lnTo>
                    <a:pt x="281559" y="75044"/>
                  </a:lnTo>
                  <a:lnTo>
                    <a:pt x="282460" y="74383"/>
                  </a:lnTo>
                  <a:lnTo>
                    <a:pt x="283324" y="73672"/>
                  </a:lnTo>
                  <a:lnTo>
                    <a:pt x="283324" y="19634"/>
                  </a:lnTo>
                  <a:lnTo>
                    <a:pt x="274472" y="13830"/>
                  </a:lnTo>
                  <a:lnTo>
                    <a:pt x="261124" y="11201"/>
                  </a:lnTo>
                  <a:lnTo>
                    <a:pt x="247827" y="13817"/>
                  </a:lnTo>
                  <a:lnTo>
                    <a:pt x="241922" y="17665"/>
                  </a:lnTo>
                  <a:lnTo>
                    <a:pt x="241922" y="75857"/>
                  </a:lnTo>
                  <a:lnTo>
                    <a:pt x="241134" y="75857"/>
                  </a:lnTo>
                  <a:lnTo>
                    <a:pt x="241160" y="75349"/>
                  </a:lnTo>
                  <a:lnTo>
                    <a:pt x="241922" y="75857"/>
                  </a:lnTo>
                  <a:lnTo>
                    <a:pt x="241922" y="17665"/>
                  </a:lnTo>
                  <a:lnTo>
                    <a:pt x="236867" y="20942"/>
                  </a:lnTo>
                  <a:lnTo>
                    <a:pt x="229285" y="31521"/>
                  </a:lnTo>
                  <a:lnTo>
                    <a:pt x="226034" y="44615"/>
                  </a:lnTo>
                  <a:lnTo>
                    <a:pt x="220827" y="41249"/>
                  </a:lnTo>
                  <a:lnTo>
                    <a:pt x="214630" y="39268"/>
                  </a:lnTo>
                  <a:lnTo>
                    <a:pt x="207975" y="39268"/>
                  </a:lnTo>
                  <a:lnTo>
                    <a:pt x="200494" y="40119"/>
                  </a:lnTo>
                  <a:lnTo>
                    <a:pt x="193675" y="42494"/>
                  </a:lnTo>
                  <a:lnTo>
                    <a:pt x="187591" y="46240"/>
                  </a:lnTo>
                  <a:lnTo>
                    <a:pt x="182460" y="51155"/>
                  </a:lnTo>
                  <a:lnTo>
                    <a:pt x="177685" y="42392"/>
                  </a:lnTo>
                  <a:lnTo>
                    <a:pt x="170573" y="35496"/>
                  </a:lnTo>
                  <a:lnTo>
                    <a:pt x="161658" y="30988"/>
                  </a:lnTo>
                  <a:lnTo>
                    <a:pt x="151422" y="29362"/>
                  </a:lnTo>
                  <a:lnTo>
                    <a:pt x="139217" y="31699"/>
                  </a:lnTo>
                  <a:lnTo>
                    <a:pt x="129095" y="38074"/>
                  </a:lnTo>
                  <a:lnTo>
                    <a:pt x="121894" y="47612"/>
                  </a:lnTo>
                  <a:lnTo>
                    <a:pt x="118541" y="59410"/>
                  </a:lnTo>
                  <a:lnTo>
                    <a:pt x="113182" y="54495"/>
                  </a:lnTo>
                  <a:lnTo>
                    <a:pt x="106019" y="51473"/>
                  </a:lnTo>
                  <a:lnTo>
                    <a:pt x="98171" y="51473"/>
                  </a:lnTo>
                  <a:lnTo>
                    <a:pt x="87871" y="53289"/>
                  </a:lnTo>
                  <a:lnTo>
                    <a:pt x="79095" y="58293"/>
                  </a:lnTo>
                  <a:lnTo>
                    <a:pt x="72504" y="65862"/>
                  </a:lnTo>
                  <a:lnTo>
                    <a:pt x="68745" y="75336"/>
                  </a:lnTo>
                  <a:lnTo>
                    <a:pt x="66789" y="74726"/>
                  </a:lnTo>
                  <a:lnTo>
                    <a:pt x="64693" y="74409"/>
                  </a:lnTo>
                  <a:lnTo>
                    <a:pt x="59105" y="74409"/>
                  </a:lnTo>
                  <a:lnTo>
                    <a:pt x="55880" y="75222"/>
                  </a:lnTo>
                  <a:lnTo>
                    <a:pt x="53022" y="76695"/>
                  </a:lnTo>
                  <a:lnTo>
                    <a:pt x="50533" y="77927"/>
                  </a:lnTo>
                  <a:lnTo>
                    <a:pt x="48348" y="79667"/>
                  </a:lnTo>
                  <a:lnTo>
                    <a:pt x="44678" y="83972"/>
                  </a:lnTo>
                  <a:lnTo>
                    <a:pt x="43205" y="86563"/>
                  </a:lnTo>
                  <a:lnTo>
                    <a:pt x="42367" y="89420"/>
                  </a:lnTo>
                  <a:lnTo>
                    <a:pt x="37934" y="84251"/>
                  </a:lnTo>
                  <a:lnTo>
                    <a:pt x="31381" y="81000"/>
                  </a:lnTo>
                  <a:lnTo>
                    <a:pt x="15532" y="81000"/>
                  </a:lnTo>
                  <a:lnTo>
                    <a:pt x="8013" y="85432"/>
                  </a:lnTo>
                  <a:lnTo>
                    <a:pt x="1625" y="95377"/>
                  </a:lnTo>
                  <a:lnTo>
                    <a:pt x="292" y="99161"/>
                  </a:lnTo>
                  <a:lnTo>
                    <a:pt x="0" y="103225"/>
                  </a:lnTo>
                  <a:lnTo>
                    <a:pt x="393" y="104038"/>
                  </a:lnTo>
                  <a:lnTo>
                    <a:pt x="901" y="104825"/>
                  </a:lnTo>
                  <a:lnTo>
                    <a:pt x="1422" y="105587"/>
                  </a:lnTo>
                  <a:lnTo>
                    <a:pt x="203276" y="105587"/>
                  </a:lnTo>
                  <a:lnTo>
                    <a:pt x="204812" y="105803"/>
                  </a:lnTo>
                  <a:lnTo>
                    <a:pt x="206362" y="105956"/>
                  </a:lnTo>
                  <a:lnTo>
                    <a:pt x="209562" y="105956"/>
                  </a:lnTo>
                  <a:lnTo>
                    <a:pt x="211124" y="105803"/>
                  </a:lnTo>
                  <a:lnTo>
                    <a:pt x="212648" y="105587"/>
                  </a:lnTo>
                  <a:lnTo>
                    <a:pt x="540854" y="105587"/>
                  </a:lnTo>
                  <a:lnTo>
                    <a:pt x="541172" y="106133"/>
                  </a:lnTo>
                  <a:lnTo>
                    <a:pt x="541883" y="107213"/>
                  </a:lnTo>
                  <a:lnTo>
                    <a:pt x="542061" y="106654"/>
                  </a:lnTo>
                  <a:lnTo>
                    <a:pt x="542340" y="105587"/>
                  </a:lnTo>
                  <a:lnTo>
                    <a:pt x="584860" y="105587"/>
                  </a:lnTo>
                  <a:lnTo>
                    <a:pt x="587108" y="101777"/>
                  </a:lnTo>
                  <a:lnTo>
                    <a:pt x="588416" y="97345"/>
                  </a:lnTo>
                  <a:lnTo>
                    <a:pt x="588416" y="92595"/>
                  </a:lnTo>
                  <a:close/>
                </a:path>
                <a:path w="1301750" h="107315" extrusionOk="0">
                  <a:moveTo>
                    <a:pt x="1301178" y="94449"/>
                  </a:moveTo>
                  <a:lnTo>
                    <a:pt x="1300556" y="91884"/>
                  </a:lnTo>
                  <a:lnTo>
                    <a:pt x="1299756" y="88557"/>
                  </a:lnTo>
                  <a:lnTo>
                    <a:pt x="1299133" y="85940"/>
                  </a:lnTo>
                  <a:lnTo>
                    <a:pt x="1298663" y="85356"/>
                  </a:lnTo>
                  <a:lnTo>
                    <a:pt x="1293558" y="79006"/>
                  </a:lnTo>
                  <a:lnTo>
                    <a:pt x="1285290" y="74320"/>
                  </a:lnTo>
                  <a:lnTo>
                    <a:pt x="1275168" y="72605"/>
                  </a:lnTo>
                  <a:lnTo>
                    <a:pt x="1267625" y="73533"/>
                  </a:lnTo>
                  <a:lnTo>
                    <a:pt x="1260957" y="76161"/>
                  </a:lnTo>
                  <a:lnTo>
                    <a:pt x="1255483" y="80187"/>
                  </a:lnTo>
                  <a:lnTo>
                    <a:pt x="1251534" y="85356"/>
                  </a:lnTo>
                  <a:lnTo>
                    <a:pt x="1246441" y="80530"/>
                  </a:lnTo>
                  <a:lnTo>
                    <a:pt x="1240142" y="76809"/>
                  </a:lnTo>
                  <a:lnTo>
                    <a:pt x="1237526" y="75958"/>
                  </a:lnTo>
                  <a:lnTo>
                    <a:pt x="1233970" y="74803"/>
                  </a:lnTo>
                  <a:lnTo>
                    <a:pt x="1232852" y="74434"/>
                  </a:lnTo>
                  <a:lnTo>
                    <a:pt x="1224838" y="73596"/>
                  </a:lnTo>
                  <a:lnTo>
                    <a:pt x="1221498" y="73596"/>
                  </a:lnTo>
                  <a:lnTo>
                    <a:pt x="1218285" y="74015"/>
                  </a:lnTo>
                  <a:lnTo>
                    <a:pt x="1215263" y="74803"/>
                  </a:lnTo>
                  <a:lnTo>
                    <a:pt x="1215428" y="73533"/>
                  </a:lnTo>
                  <a:lnTo>
                    <a:pt x="1215504" y="71437"/>
                  </a:lnTo>
                  <a:lnTo>
                    <a:pt x="1214145" y="65773"/>
                  </a:lnTo>
                  <a:lnTo>
                    <a:pt x="1213345" y="62433"/>
                  </a:lnTo>
                  <a:lnTo>
                    <a:pt x="1212748" y="59982"/>
                  </a:lnTo>
                  <a:lnTo>
                    <a:pt x="1205865" y="51409"/>
                  </a:lnTo>
                  <a:lnTo>
                    <a:pt x="1205230" y="50622"/>
                  </a:lnTo>
                  <a:lnTo>
                    <a:pt x="1198537" y="46837"/>
                  </a:lnTo>
                  <a:lnTo>
                    <a:pt x="1194079" y="44310"/>
                  </a:lnTo>
                  <a:lnTo>
                    <a:pt x="1180439" y="41998"/>
                  </a:lnTo>
                  <a:lnTo>
                    <a:pt x="1173327" y="41998"/>
                  </a:lnTo>
                  <a:lnTo>
                    <a:pt x="1166723" y="43789"/>
                  </a:lnTo>
                  <a:lnTo>
                    <a:pt x="1161186" y="46837"/>
                  </a:lnTo>
                  <a:lnTo>
                    <a:pt x="1155496" y="33210"/>
                  </a:lnTo>
                  <a:lnTo>
                    <a:pt x="1144790" y="22275"/>
                  </a:lnTo>
                  <a:lnTo>
                    <a:pt x="1130236" y="15011"/>
                  </a:lnTo>
                  <a:lnTo>
                    <a:pt x="1112951" y="12369"/>
                  </a:lnTo>
                  <a:lnTo>
                    <a:pt x="1094447" y="15417"/>
                  </a:lnTo>
                  <a:lnTo>
                    <a:pt x="1079195" y="23736"/>
                  </a:lnTo>
                  <a:lnTo>
                    <a:pt x="1068603" y="36144"/>
                  </a:lnTo>
                  <a:lnTo>
                    <a:pt x="1064133" y="51409"/>
                  </a:lnTo>
                  <a:lnTo>
                    <a:pt x="1062075" y="50317"/>
                  </a:lnTo>
                  <a:lnTo>
                    <a:pt x="1058367" y="48348"/>
                  </a:lnTo>
                  <a:lnTo>
                    <a:pt x="1051534" y="46570"/>
                  </a:lnTo>
                  <a:lnTo>
                    <a:pt x="1037793" y="46570"/>
                  </a:lnTo>
                  <a:lnTo>
                    <a:pt x="1031760" y="47929"/>
                  </a:lnTo>
                  <a:lnTo>
                    <a:pt x="1026490" y="50317"/>
                  </a:lnTo>
                  <a:lnTo>
                    <a:pt x="1027239" y="47637"/>
                  </a:lnTo>
                  <a:lnTo>
                    <a:pt x="1027531" y="45681"/>
                  </a:lnTo>
                  <a:lnTo>
                    <a:pt x="1027645" y="43751"/>
                  </a:lnTo>
                  <a:lnTo>
                    <a:pt x="1027645" y="41998"/>
                  </a:lnTo>
                  <a:lnTo>
                    <a:pt x="1024280" y="28003"/>
                  </a:lnTo>
                  <a:lnTo>
                    <a:pt x="1015098" y="16560"/>
                  </a:lnTo>
                  <a:lnTo>
                    <a:pt x="1001483" y="8851"/>
                  </a:lnTo>
                  <a:lnTo>
                    <a:pt x="984796" y="6032"/>
                  </a:lnTo>
                  <a:lnTo>
                    <a:pt x="967854" y="8623"/>
                  </a:lnTo>
                  <a:lnTo>
                    <a:pt x="953617" y="15811"/>
                  </a:lnTo>
                  <a:lnTo>
                    <a:pt x="943825" y="26720"/>
                  </a:lnTo>
                  <a:lnTo>
                    <a:pt x="940168" y="40487"/>
                  </a:lnTo>
                  <a:lnTo>
                    <a:pt x="940066" y="43751"/>
                  </a:lnTo>
                  <a:lnTo>
                    <a:pt x="935812" y="42202"/>
                  </a:lnTo>
                  <a:lnTo>
                    <a:pt x="933094" y="41998"/>
                  </a:lnTo>
                  <a:lnTo>
                    <a:pt x="928154" y="41998"/>
                  </a:lnTo>
                  <a:lnTo>
                    <a:pt x="916978" y="43522"/>
                  </a:lnTo>
                  <a:lnTo>
                    <a:pt x="907300" y="47777"/>
                  </a:lnTo>
                  <a:lnTo>
                    <a:pt x="899693" y="54241"/>
                  </a:lnTo>
                  <a:lnTo>
                    <a:pt x="894765" y="62433"/>
                  </a:lnTo>
                  <a:lnTo>
                    <a:pt x="888568" y="55079"/>
                  </a:lnTo>
                  <a:lnTo>
                    <a:pt x="880300" y="49377"/>
                  </a:lnTo>
                  <a:lnTo>
                    <a:pt x="870381" y="45681"/>
                  </a:lnTo>
                  <a:lnTo>
                    <a:pt x="859269" y="44361"/>
                  </a:lnTo>
                  <a:lnTo>
                    <a:pt x="847102" y="45948"/>
                  </a:lnTo>
                  <a:lnTo>
                    <a:pt x="836434" y="50368"/>
                  </a:lnTo>
                  <a:lnTo>
                    <a:pt x="827874" y="57137"/>
                  </a:lnTo>
                  <a:lnTo>
                    <a:pt x="821982" y="65773"/>
                  </a:lnTo>
                  <a:lnTo>
                    <a:pt x="816013" y="61239"/>
                  </a:lnTo>
                  <a:lnTo>
                    <a:pt x="808126" y="58470"/>
                  </a:lnTo>
                  <a:lnTo>
                    <a:pt x="799439" y="58470"/>
                  </a:lnTo>
                  <a:lnTo>
                    <a:pt x="789368" y="59753"/>
                  </a:lnTo>
                  <a:lnTo>
                    <a:pt x="780503" y="63373"/>
                  </a:lnTo>
                  <a:lnTo>
                    <a:pt x="773341" y="68897"/>
                  </a:lnTo>
                  <a:lnTo>
                    <a:pt x="768324" y="75958"/>
                  </a:lnTo>
                  <a:lnTo>
                    <a:pt x="767092" y="73190"/>
                  </a:lnTo>
                  <a:lnTo>
                    <a:pt x="767092" y="94449"/>
                  </a:lnTo>
                  <a:lnTo>
                    <a:pt x="764946" y="94449"/>
                  </a:lnTo>
                  <a:lnTo>
                    <a:pt x="765467" y="93611"/>
                  </a:lnTo>
                  <a:lnTo>
                    <a:pt x="765949" y="92748"/>
                  </a:lnTo>
                  <a:lnTo>
                    <a:pt x="766381" y="91884"/>
                  </a:lnTo>
                  <a:lnTo>
                    <a:pt x="766572" y="92760"/>
                  </a:lnTo>
                  <a:lnTo>
                    <a:pt x="766813" y="93624"/>
                  </a:lnTo>
                  <a:lnTo>
                    <a:pt x="767092" y="94449"/>
                  </a:lnTo>
                  <a:lnTo>
                    <a:pt x="767092" y="73190"/>
                  </a:lnTo>
                  <a:lnTo>
                    <a:pt x="764260" y="66814"/>
                  </a:lnTo>
                  <a:lnTo>
                    <a:pt x="756894" y="59486"/>
                  </a:lnTo>
                  <a:lnTo>
                    <a:pt x="746975" y="54622"/>
                  </a:lnTo>
                  <a:lnTo>
                    <a:pt x="735253" y="52870"/>
                  </a:lnTo>
                  <a:lnTo>
                    <a:pt x="722160" y="55092"/>
                  </a:lnTo>
                  <a:lnTo>
                    <a:pt x="711466" y="61137"/>
                  </a:lnTo>
                  <a:lnTo>
                    <a:pt x="704253" y="70129"/>
                  </a:lnTo>
                  <a:lnTo>
                    <a:pt x="701598" y="81127"/>
                  </a:lnTo>
                  <a:lnTo>
                    <a:pt x="701598" y="83705"/>
                  </a:lnTo>
                  <a:lnTo>
                    <a:pt x="702056" y="86169"/>
                  </a:lnTo>
                  <a:lnTo>
                    <a:pt x="702818" y="88557"/>
                  </a:lnTo>
                  <a:lnTo>
                    <a:pt x="697738" y="84759"/>
                  </a:lnTo>
                  <a:lnTo>
                    <a:pt x="691819" y="81889"/>
                  </a:lnTo>
                  <a:lnTo>
                    <a:pt x="685228" y="80060"/>
                  </a:lnTo>
                  <a:lnTo>
                    <a:pt x="678091" y="79425"/>
                  </a:lnTo>
                  <a:lnTo>
                    <a:pt x="666013" y="81292"/>
                  </a:lnTo>
                  <a:lnTo>
                    <a:pt x="655891" y="86461"/>
                  </a:lnTo>
                  <a:lnTo>
                    <a:pt x="648538" y="94208"/>
                  </a:lnTo>
                  <a:lnTo>
                    <a:pt x="644791" y="103847"/>
                  </a:lnTo>
                  <a:lnTo>
                    <a:pt x="1298625" y="103847"/>
                  </a:lnTo>
                  <a:lnTo>
                    <a:pt x="1300251" y="101003"/>
                  </a:lnTo>
                  <a:lnTo>
                    <a:pt x="1301178" y="97815"/>
                  </a:lnTo>
                  <a:lnTo>
                    <a:pt x="1301178" y="94449"/>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55;p1"/>
            <p:cNvSpPr/>
            <p:nvPr/>
          </p:nvSpPr>
          <p:spPr>
            <a:xfrm>
              <a:off x="3948988" y="5881591"/>
              <a:ext cx="1974214" cy="1130300"/>
            </a:xfrm>
            <a:custGeom>
              <a:avLst/>
              <a:gdLst/>
              <a:ahLst/>
              <a:cxnLst/>
              <a:rect l="l" t="t" r="r" b="b"/>
              <a:pathLst>
                <a:path w="1974214" h="1130300" extrusionOk="0">
                  <a:moveTo>
                    <a:pt x="1087107" y="1106919"/>
                  </a:moveTo>
                  <a:lnTo>
                    <a:pt x="1085278" y="1097864"/>
                  </a:lnTo>
                  <a:lnTo>
                    <a:pt x="1080300" y="1090472"/>
                  </a:lnTo>
                  <a:lnTo>
                    <a:pt x="1072908" y="1085494"/>
                  </a:lnTo>
                  <a:lnTo>
                    <a:pt x="1063853" y="1083665"/>
                  </a:lnTo>
                  <a:lnTo>
                    <a:pt x="807720" y="1083665"/>
                  </a:lnTo>
                  <a:lnTo>
                    <a:pt x="798677" y="1085494"/>
                  </a:lnTo>
                  <a:lnTo>
                    <a:pt x="791286" y="1090472"/>
                  </a:lnTo>
                  <a:lnTo>
                    <a:pt x="786295" y="1097864"/>
                  </a:lnTo>
                  <a:lnTo>
                    <a:pt x="784466" y="1106944"/>
                  </a:lnTo>
                  <a:lnTo>
                    <a:pt x="786295" y="1115999"/>
                  </a:lnTo>
                  <a:lnTo>
                    <a:pt x="791286" y="1123391"/>
                  </a:lnTo>
                  <a:lnTo>
                    <a:pt x="798677" y="1128369"/>
                  </a:lnTo>
                  <a:lnTo>
                    <a:pt x="807720" y="1130198"/>
                  </a:lnTo>
                  <a:lnTo>
                    <a:pt x="1063853" y="1130198"/>
                  </a:lnTo>
                  <a:lnTo>
                    <a:pt x="1072908" y="1128369"/>
                  </a:lnTo>
                  <a:lnTo>
                    <a:pt x="1080300" y="1123391"/>
                  </a:lnTo>
                  <a:lnTo>
                    <a:pt x="1085278" y="1115999"/>
                  </a:lnTo>
                  <a:lnTo>
                    <a:pt x="1087107" y="1106919"/>
                  </a:lnTo>
                  <a:close/>
                </a:path>
                <a:path w="1974214" h="1130300" extrusionOk="0">
                  <a:moveTo>
                    <a:pt x="1974075" y="698334"/>
                  </a:moveTo>
                  <a:lnTo>
                    <a:pt x="1972246" y="689279"/>
                  </a:lnTo>
                  <a:lnTo>
                    <a:pt x="1967268" y="681875"/>
                  </a:lnTo>
                  <a:lnTo>
                    <a:pt x="1959876" y="676897"/>
                  </a:lnTo>
                  <a:lnTo>
                    <a:pt x="1950821" y="675068"/>
                  </a:lnTo>
                  <a:lnTo>
                    <a:pt x="1579372" y="675068"/>
                  </a:lnTo>
                  <a:lnTo>
                    <a:pt x="985570" y="675068"/>
                  </a:lnTo>
                  <a:lnTo>
                    <a:pt x="985570" y="745871"/>
                  </a:lnTo>
                  <a:lnTo>
                    <a:pt x="985570" y="748004"/>
                  </a:lnTo>
                  <a:lnTo>
                    <a:pt x="984046" y="757034"/>
                  </a:lnTo>
                  <a:lnTo>
                    <a:pt x="979893" y="764552"/>
                  </a:lnTo>
                  <a:lnTo>
                    <a:pt x="973696" y="769861"/>
                  </a:lnTo>
                  <a:lnTo>
                    <a:pt x="966063" y="772287"/>
                  </a:lnTo>
                  <a:lnTo>
                    <a:pt x="938009" y="772287"/>
                  </a:lnTo>
                  <a:lnTo>
                    <a:pt x="929855" y="770369"/>
                  </a:lnTo>
                  <a:lnTo>
                    <a:pt x="923201" y="765162"/>
                  </a:lnTo>
                  <a:lnTo>
                    <a:pt x="918718" y="757453"/>
                  </a:lnTo>
                  <a:lnTo>
                    <a:pt x="917067" y="748004"/>
                  </a:lnTo>
                  <a:lnTo>
                    <a:pt x="917067" y="745871"/>
                  </a:lnTo>
                  <a:lnTo>
                    <a:pt x="918718" y="736422"/>
                  </a:lnTo>
                  <a:lnTo>
                    <a:pt x="923201" y="728700"/>
                  </a:lnTo>
                  <a:lnTo>
                    <a:pt x="929855" y="723506"/>
                  </a:lnTo>
                  <a:lnTo>
                    <a:pt x="938009" y="721601"/>
                  </a:lnTo>
                  <a:lnTo>
                    <a:pt x="966000" y="721601"/>
                  </a:lnTo>
                  <a:lnTo>
                    <a:pt x="973645" y="724014"/>
                  </a:lnTo>
                  <a:lnTo>
                    <a:pt x="979868" y="729322"/>
                  </a:lnTo>
                  <a:lnTo>
                    <a:pt x="984046" y="736841"/>
                  </a:lnTo>
                  <a:lnTo>
                    <a:pt x="985570" y="745871"/>
                  </a:lnTo>
                  <a:lnTo>
                    <a:pt x="985570" y="675068"/>
                  </a:lnTo>
                  <a:lnTo>
                    <a:pt x="810348" y="675068"/>
                  </a:lnTo>
                  <a:lnTo>
                    <a:pt x="810348" y="745871"/>
                  </a:lnTo>
                  <a:lnTo>
                    <a:pt x="810348" y="748004"/>
                  </a:lnTo>
                  <a:lnTo>
                    <a:pt x="808863" y="757034"/>
                  </a:lnTo>
                  <a:lnTo>
                    <a:pt x="804773" y="764552"/>
                  </a:lnTo>
                  <a:lnTo>
                    <a:pt x="798677" y="769861"/>
                  </a:lnTo>
                  <a:lnTo>
                    <a:pt x="791159" y="772287"/>
                  </a:lnTo>
                  <a:lnTo>
                    <a:pt x="743889" y="772287"/>
                  </a:lnTo>
                  <a:lnTo>
                    <a:pt x="735596" y="770369"/>
                  </a:lnTo>
                  <a:lnTo>
                    <a:pt x="728840" y="765162"/>
                  </a:lnTo>
                  <a:lnTo>
                    <a:pt x="726909" y="761898"/>
                  </a:lnTo>
                  <a:lnTo>
                    <a:pt x="726909" y="843102"/>
                  </a:lnTo>
                  <a:lnTo>
                    <a:pt x="726909" y="845223"/>
                  </a:lnTo>
                  <a:lnTo>
                    <a:pt x="725195" y="854265"/>
                  </a:lnTo>
                  <a:lnTo>
                    <a:pt x="720534" y="861771"/>
                  </a:lnTo>
                  <a:lnTo>
                    <a:pt x="713574" y="867079"/>
                  </a:lnTo>
                  <a:lnTo>
                    <a:pt x="705002" y="869492"/>
                  </a:lnTo>
                  <a:lnTo>
                    <a:pt x="543242" y="869492"/>
                  </a:lnTo>
                  <a:lnTo>
                    <a:pt x="468757" y="869492"/>
                  </a:lnTo>
                  <a:lnTo>
                    <a:pt x="459447" y="867587"/>
                  </a:lnTo>
                  <a:lnTo>
                    <a:pt x="451853" y="862380"/>
                  </a:lnTo>
                  <a:lnTo>
                    <a:pt x="446722" y="854671"/>
                  </a:lnTo>
                  <a:lnTo>
                    <a:pt x="444842" y="845223"/>
                  </a:lnTo>
                  <a:lnTo>
                    <a:pt x="444842" y="843102"/>
                  </a:lnTo>
                  <a:lnTo>
                    <a:pt x="446722" y="833640"/>
                  </a:lnTo>
                  <a:lnTo>
                    <a:pt x="451853" y="825931"/>
                  </a:lnTo>
                  <a:lnTo>
                    <a:pt x="459447" y="820724"/>
                  </a:lnTo>
                  <a:lnTo>
                    <a:pt x="468757" y="818819"/>
                  </a:lnTo>
                  <a:lnTo>
                    <a:pt x="705002" y="818819"/>
                  </a:lnTo>
                  <a:lnTo>
                    <a:pt x="713587" y="821232"/>
                  </a:lnTo>
                  <a:lnTo>
                    <a:pt x="720547" y="826541"/>
                  </a:lnTo>
                  <a:lnTo>
                    <a:pt x="725208" y="834059"/>
                  </a:lnTo>
                  <a:lnTo>
                    <a:pt x="726909" y="843102"/>
                  </a:lnTo>
                  <a:lnTo>
                    <a:pt x="726909" y="761898"/>
                  </a:lnTo>
                  <a:lnTo>
                    <a:pt x="724281" y="757453"/>
                  </a:lnTo>
                  <a:lnTo>
                    <a:pt x="722604" y="748004"/>
                  </a:lnTo>
                  <a:lnTo>
                    <a:pt x="722604" y="745871"/>
                  </a:lnTo>
                  <a:lnTo>
                    <a:pt x="743648" y="721601"/>
                  </a:lnTo>
                  <a:lnTo>
                    <a:pt x="791171" y="721601"/>
                  </a:lnTo>
                  <a:lnTo>
                    <a:pt x="798703" y="723696"/>
                  </a:lnTo>
                  <a:lnTo>
                    <a:pt x="804786" y="729043"/>
                  </a:lnTo>
                  <a:lnTo>
                    <a:pt x="808863" y="736739"/>
                  </a:lnTo>
                  <a:lnTo>
                    <a:pt x="810348" y="745871"/>
                  </a:lnTo>
                  <a:lnTo>
                    <a:pt x="810348" y="675068"/>
                  </a:lnTo>
                  <a:lnTo>
                    <a:pt x="767537" y="675068"/>
                  </a:lnTo>
                  <a:lnTo>
                    <a:pt x="764298" y="671766"/>
                  </a:lnTo>
                  <a:lnTo>
                    <a:pt x="756526" y="658583"/>
                  </a:lnTo>
                  <a:lnTo>
                    <a:pt x="754443" y="650354"/>
                  </a:lnTo>
                  <a:lnTo>
                    <a:pt x="752894" y="641959"/>
                  </a:lnTo>
                  <a:lnTo>
                    <a:pt x="742454" y="592607"/>
                  </a:lnTo>
                  <a:lnTo>
                    <a:pt x="729373" y="543941"/>
                  </a:lnTo>
                  <a:lnTo>
                    <a:pt x="713613" y="496163"/>
                  </a:lnTo>
                  <a:lnTo>
                    <a:pt x="695159" y="449427"/>
                  </a:lnTo>
                  <a:lnTo>
                    <a:pt x="673989" y="403948"/>
                  </a:lnTo>
                  <a:lnTo>
                    <a:pt x="650087" y="359879"/>
                  </a:lnTo>
                  <a:lnTo>
                    <a:pt x="623443" y="317436"/>
                  </a:lnTo>
                  <a:lnTo>
                    <a:pt x="614133" y="304571"/>
                  </a:lnTo>
                  <a:lnTo>
                    <a:pt x="614133" y="745871"/>
                  </a:lnTo>
                  <a:lnTo>
                    <a:pt x="614121" y="748004"/>
                  </a:lnTo>
                  <a:lnTo>
                    <a:pt x="612609" y="757034"/>
                  </a:lnTo>
                  <a:lnTo>
                    <a:pt x="608457" y="764552"/>
                  </a:lnTo>
                  <a:lnTo>
                    <a:pt x="602259" y="769861"/>
                  </a:lnTo>
                  <a:lnTo>
                    <a:pt x="594626" y="772287"/>
                  </a:lnTo>
                  <a:lnTo>
                    <a:pt x="566572" y="772287"/>
                  </a:lnTo>
                  <a:lnTo>
                    <a:pt x="558419" y="770369"/>
                  </a:lnTo>
                  <a:lnTo>
                    <a:pt x="551764" y="765162"/>
                  </a:lnTo>
                  <a:lnTo>
                    <a:pt x="547268" y="757453"/>
                  </a:lnTo>
                  <a:lnTo>
                    <a:pt x="545630" y="748004"/>
                  </a:lnTo>
                  <a:lnTo>
                    <a:pt x="545630" y="745871"/>
                  </a:lnTo>
                  <a:lnTo>
                    <a:pt x="547268" y="736422"/>
                  </a:lnTo>
                  <a:lnTo>
                    <a:pt x="551764" y="728700"/>
                  </a:lnTo>
                  <a:lnTo>
                    <a:pt x="558419" y="723506"/>
                  </a:lnTo>
                  <a:lnTo>
                    <a:pt x="566572" y="721601"/>
                  </a:lnTo>
                  <a:lnTo>
                    <a:pt x="584238" y="721601"/>
                  </a:lnTo>
                  <a:lnTo>
                    <a:pt x="594563" y="721601"/>
                  </a:lnTo>
                  <a:lnTo>
                    <a:pt x="602208" y="724014"/>
                  </a:lnTo>
                  <a:lnTo>
                    <a:pt x="608431" y="729322"/>
                  </a:lnTo>
                  <a:lnTo>
                    <a:pt x="612597" y="736841"/>
                  </a:lnTo>
                  <a:lnTo>
                    <a:pt x="614133" y="745871"/>
                  </a:lnTo>
                  <a:lnTo>
                    <a:pt x="614133" y="304571"/>
                  </a:lnTo>
                  <a:lnTo>
                    <a:pt x="561848" y="238086"/>
                  </a:lnTo>
                  <a:lnTo>
                    <a:pt x="526846" y="201561"/>
                  </a:lnTo>
                  <a:lnTo>
                    <a:pt x="485343" y="164172"/>
                  </a:lnTo>
                  <a:lnTo>
                    <a:pt x="432320" y="123812"/>
                  </a:lnTo>
                  <a:lnTo>
                    <a:pt x="391299" y="97155"/>
                  </a:lnTo>
                  <a:lnTo>
                    <a:pt x="348221" y="72834"/>
                  </a:lnTo>
                  <a:lnTo>
                    <a:pt x="303453" y="51244"/>
                  </a:lnTo>
                  <a:lnTo>
                    <a:pt x="257365" y="32766"/>
                  </a:lnTo>
                  <a:lnTo>
                    <a:pt x="210337" y="17818"/>
                  </a:lnTo>
                  <a:lnTo>
                    <a:pt x="162750" y="6769"/>
                  </a:lnTo>
                  <a:lnTo>
                    <a:pt x="114820" y="0"/>
                  </a:lnTo>
                  <a:lnTo>
                    <a:pt x="27000" y="82016"/>
                  </a:lnTo>
                  <a:lnTo>
                    <a:pt x="0" y="132461"/>
                  </a:lnTo>
                  <a:lnTo>
                    <a:pt x="35814" y="172123"/>
                  </a:lnTo>
                  <a:lnTo>
                    <a:pt x="136461" y="221792"/>
                  </a:lnTo>
                  <a:lnTo>
                    <a:pt x="169926" y="243141"/>
                  </a:lnTo>
                  <a:lnTo>
                    <a:pt x="196634" y="271703"/>
                  </a:lnTo>
                  <a:lnTo>
                    <a:pt x="217157" y="305396"/>
                  </a:lnTo>
                  <a:lnTo>
                    <a:pt x="232041" y="342150"/>
                  </a:lnTo>
                  <a:lnTo>
                    <a:pt x="244767" y="392036"/>
                  </a:lnTo>
                  <a:lnTo>
                    <a:pt x="251523" y="442480"/>
                  </a:lnTo>
                  <a:lnTo>
                    <a:pt x="253720" y="493318"/>
                  </a:lnTo>
                  <a:lnTo>
                    <a:pt x="252755" y="544423"/>
                  </a:lnTo>
                  <a:lnTo>
                    <a:pt x="250037" y="595655"/>
                  </a:lnTo>
                  <a:lnTo>
                    <a:pt x="247738" y="624319"/>
                  </a:lnTo>
                  <a:lnTo>
                    <a:pt x="241249" y="653313"/>
                  </a:lnTo>
                  <a:lnTo>
                    <a:pt x="226707" y="675068"/>
                  </a:lnTo>
                  <a:lnTo>
                    <a:pt x="212801" y="675068"/>
                  </a:lnTo>
                  <a:lnTo>
                    <a:pt x="203746" y="676897"/>
                  </a:lnTo>
                  <a:lnTo>
                    <a:pt x="196354" y="681875"/>
                  </a:lnTo>
                  <a:lnTo>
                    <a:pt x="191376" y="689279"/>
                  </a:lnTo>
                  <a:lnTo>
                    <a:pt x="189547" y="698334"/>
                  </a:lnTo>
                  <a:lnTo>
                    <a:pt x="191376" y="707390"/>
                  </a:lnTo>
                  <a:lnTo>
                    <a:pt x="196354" y="714781"/>
                  </a:lnTo>
                  <a:lnTo>
                    <a:pt x="203746" y="719772"/>
                  </a:lnTo>
                  <a:lnTo>
                    <a:pt x="212801" y="721601"/>
                  </a:lnTo>
                  <a:lnTo>
                    <a:pt x="419722" y="721601"/>
                  </a:lnTo>
                  <a:lnTo>
                    <a:pt x="427266" y="723696"/>
                  </a:lnTo>
                  <a:lnTo>
                    <a:pt x="433349" y="729043"/>
                  </a:lnTo>
                  <a:lnTo>
                    <a:pt x="437426" y="736739"/>
                  </a:lnTo>
                  <a:lnTo>
                    <a:pt x="438912" y="745871"/>
                  </a:lnTo>
                  <a:lnTo>
                    <a:pt x="438912" y="748004"/>
                  </a:lnTo>
                  <a:lnTo>
                    <a:pt x="437413" y="757034"/>
                  </a:lnTo>
                  <a:lnTo>
                    <a:pt x="433324" y="764552"/>
                  </a:lnTo>
                  <a:lnTo>
                    <a:pt x="427228" y="769861"/>
                  </a:lnTo>
                  <a:lnTo>
                    <a:pt x="419709" y="772287"/>
                  </a:lnTo>
                  <a:lnTo>
                    <a:pt x="409105" y="772287"/>
                  </a:lnTo>
                  <a:lnTo>
                    <a:pt x="37668" y="772287"/>
                  </a:lnTo>
                  <a:lnTo>
                    <a:pt x="28613" y="774115"/>
                  </a:lnTo>
                  <a:lnTo>
                    <a:pt x="21221" y="779094"/>
                  </a:lnTo>
                  <a:lnTo>
                    <a:pt x="16230" y="786485"/>
                  </a:lnTo>
                  <a:lnTo>
                    <a:pt x="14414" y="795553"/>
                  </a:lnTo>
                  <a:lnTo>
                    <a:pt x="16230" y="804608"/>
                  </a:lnTo>
                  <a:lnTo>
                    <a:pt x="21221" y="811999"/>
                  </a:lnTo>
                  <a:lnTo>
                    <a:pt x="28613" y="816991"/>
                  </a:lnTo>
                  <a:lnTo>
                    <a:pt x="37668" y="818819"/>
                  </a:lnTo>
                  <a:lnTo>
                    <a:pt x="333565" y="818819"/>
                  </a:lnTo>
                  <a:lnTo>
                    <a:pt x="342138" y="821232"/>
                  </a:lnTo>
                  <a:lnTo>
                    <a:pt x="349097" y="826541"/>
                  </a:lnTo>
                  <a:lnTo>
                    <a:pt x="353758" y="834059"/>
                  </a:lnTo>
                  <a:lnTo>
                    <a:pt x="355460" y="843102"/>
                  </a:lnTo>
                  <a:lnTo>
                    <a:pt x="355460" y="845223"/>
                  </a:lnTo>
                  <a:lnTo>
                    <a:pt x="353758" y="854265"/>
                  </a:lnTo>
                  <a:lnTo>
                    <a:pt x="349097" y="861771"/>
                  </a:lnTo>
                  <a:lnTo>
                    <a:pt x="342138" y="867079"/>
                  </a:lnTo>
                  <a:lnTo>
                    <a:pt x="333565" y="869492"/>
                  </a:lnTo>
                  <a:lnTo>
                    <a:pt x="171792" y="869492"/>
                  </a:lnTo>
                  <a:lnTo>
                    <a:pt x="162737" y="871321"/>
                  </a:lnTo>
                  <a:lnTo>
                    <a:pt x="155346" y="876312"/>
                  </a:lnTo>
                  <a:lnTo>
                    <a:pt x="150355" y="883704"/>
                  </a:lnTo>
                  <a:lnTo>
                    <a:pt x="148526" y="892759"/>
                  </a:lnTo>
                  <a:lnTo>
                    <a:pt x="150355" y="901827"/>
                  </a:lnTo>
                  <a:lnTo>
                    <a:pt x="155346" y="909218"/>
                  </a:lnTo>
                  <a:lnTo>
                    <a:pt x="162737" y="914209"/>
                  </a:lnTo>
                  <a:lnTo>
                    <a:pt x="171792" y="916038"/>
                  </a:lnTo>
                  <a:lnTo>
                    <a:pt x="543242" y="916038"/>
                  </a:lnTo>
                  <a:lnTo>
                    <a:pt x="648728" y="916038"/>
                  </a:lnTo>
                  <a:lnTo>
                    <a:pt x="657440" y="918451"/>
                  </a:lnTo>
                  <a:lnTo>
                    <a:pt x="664514" y="923772"/>
                  </a:lnTo>
                  <a:lnTo>
                    <a:pt x="669251" y="931291"/>
                  </a:lnTo>
                  <a:lnTo>
                    <a:pt x="670991" y="940333"/>
                  </a:lnTo>
                  <a:lnTo>
                    <a:pt x="670991" y="942441"/>
                  </a:lnTo>
                  <a:lnTo>
                    <a:pt x="669251" y="951484"/>
                  </a:lnTo>
                  <a:lnTo>
                    <a:pt x="664514" y="959002"/>
                  </a:lnTo>
                  <a:lnTo>
                    <a:pt x="657440" y="964311"/>
                  </a:lnTo>
                  <a:lnTo>
                    <a:pt x="648728" y="966724"/>
                  </a:lnTo>
                  <a:lnTo>
                    <a:pt x="485648" y="966724"/>
                  </a:lnTo>
                  <a:lnTo>
                    <a:pt x="476592" y="968552"/>
                  </a:lnTo>
                  <a:lnTo>
                    <a:pt x="469201" y="973531"/>
                  </a:lnTo>
                  <a:lnTo>
                    <a:pt x="464223" y="980935"/>
                  </a:lnTo>
                  <a:lnTo>
                    <a:pt x="462394" y="989990"/>
                  </a:lnTo>
                  <a:lnTo>
                    <a:pt x="464223" y="999045"/>
                  </a:lnTo>
                  <a:lnTo>
                    <a:pt x="469201" y="1006436"/>
                  </a:lnTo>
                  <a:lnTo>
                    <a:pt x="476592" y="1011428"/>
                  </a:lnTo>
                  <a:lnTo>
                    <a:pt x="485648" y="1013256"/>
                  </a:lnTo>
                  <a:lnTo>
                    <a:pt x="857097" y="1013256"/>
                  </a:lnTo>
                  <a:lnTo>
                    <a:pt x="910501" y="1013256"/>
                  </a:lnTo>
                  <a:lnTo>
                    <a:pt x="1281950" y="1013256"/>
                  </a:lnTo>
                  <a:lnTo>
                    <a:pt x="1291005" y="1011428"/>
                  </a:lnTo>
                  <a:lnTo>
                    <a:pt x="1298397" y="1006436"/>
                  </a:lnTo>
                  <a:lnTo>
                    <a:pt x="1303388" y="999045"/>
                  </a:lnTo>
                  <a:lnTo>
                    <a:pt x="1305217" y="989990"/>
                  </a:lnTo>
                  <a:lnTo>
                    <a:pt x="1303388" y="980935"/>
                  </a:lnTo>
                  <a:lnTo>
                    <a:pt x="1298397" y="973531"/>
                  </a:lnTo>
                  <a:lnTo>
                    <a:pt x="1291005" y="968552"/>
                  </a:lnTo>
                  <a:lnTo>
                    <a:pt x="1281950" y="966724"/>
                  </a:lnTo>
                  <a:lnTo>
                    <a:pt x="1190015" y="966724"/>
                  </a:lnTo>
                  <a:lnTo>
                    <a:pt x="1180731" y="964679"/>
                  </a:lnTo>
                  <a:lnTo>
                    <a:pt x="1173175" y="959459"/>
                  </a:lnTo>
                  <a:lnTo>
                    <a:pt x="1168082" y="951801"/>
                  </a:lnTo>
                  <a:lnTo>
                    <a:pt x="1166228" y="942441"/>
                  </a:lnTo>
                  <a:lnTo>
                    <a:pt x="1166228" y="940333"/>
                  </a:lnTo>
                  <a:lnTo>
                    <a:pt x="1168133" y="930871"/>
                  </a:lnTo>
                  <a:lnTo>
                    <a:pt x="1173340" y="923150"/>
                  </a:lnTo>
                  <a:lnTo>
                    <a:pt x="1181061" y="917943"/>
                  </a:lnTo>
                  <a:lnTo>
                    <a:pt x="1190510" y="916038"/>
                  </a:lnTo>
                  <a:lnTo>
                    <a:pt x="1240726" y="916038"/>
                  </a:lnTo>
                  <a:lnTo>
                    <a:pt x="1612163" y="916038"/>
                  </a:lnTo>
                  <a:lnTo>
                    <a:pt x="1621218" y="914209"/>
                  </a:lnTo>
                  <a:lnTo>
                    <a:pt x="1628609" y="909218"/>
                  </a:lnTo>
                  <a:lnTo>
                    <a:pt x="1633601" y="901827"/>
                  </a:lnTo>
                  <a:lnTo>
                    <a:pt x="1635429" y="892759"/>
                  </a:lnTo>
                  <a:lnTo>
                    <a:pt x="1633601" y="883704"/>
                  </a:lnTo>
                  <a:lnTo>
                    <a:pt x="1628609" y="876312"/>
                  </a:lnTo>
                  <a:lnTo>
                    <a:pt x="1621218" y="871321"/>
                  </a:lnTo>
                  <a:lnTo>
                    <a:pt x="1612163" y="869492"/>
                  </a:lnTo>
                  <a:lnTo>
                    <a:pt x="1240726" y="869492"/>
                  </a:lnTo>
                  <a:lnTo>
                    <a:pt x="1229283" y="869492"/>
                  </a:lnTo>
                  <a:lnTo>
                    <a:pt x="1205268" y="845223"/>
                  </a:lnTo>
                  <a:lnTo>
                    <a:pt x="1205268" y="843102"/>
                  </a:lnTo>
                  <a:lnTo>
                    <a:pt x="1229321" y="818819"/>
                  </a:lnTo>
                  <a:lnTo>
                    <a:pt x="1475130" y="818819"/>
                  </a:lnTo>
                  <a:lnTo>
                    <a:pt x="1484172" y="816991"/>
                  </a:lnTo>
                  <a:lnTo>
                    <a:pt x="1491564" y="811999"/>
                  </a:lnTo>
                  <a:lnTo>
                    <a:pt x="1496555" y="804608"/>
                  </a:lnTo>
                  <a:lnTo>
                    <a:pt x="1498384" y="795553"/>
                  </a:lnTo>
                  <a:lnTo>
                    <a:pt x="1496555" y="786485"/>
                  </a:lnTo>
                  <a:lnTo>
                    <a:pt x="1491564" y="779094"/>
                  </a:lnTo>
                  <a:lnTo>
                    <a:pt x="1484172" y="774115"/>
                  </a:lnTo>
                  <a:lnTo>
                    <a:pt x="1475130" y="772287"/>
                  </a:lnTo>
                  <a:lnTo>
                    <a:pt x="1115326" y="772287"/>
                  </a:lnTo>
                  <a:lnTo>
                    <a:pt x="1114412" y="772083"/>
                  </a:lnTo>
                  <a:lnTo>
                    <a:pt x="1114412" y="843102"/>
                  </a:lnTo>
                  <a:lnTo>
                    <a:pt x="1114412" y="845223"/>
                  </a:lnTo>
                  <a:lnTo>
                    <a:pt x="1112685" y="854265"/>
                  </a:lnTo>
                  <a:lnTo>
                    <a:pt x="1107948" y="861771"/>
                  </a:lnTo>
                  <a:lnTo>
                    <a:pt x="1100874" y="867079"/>
                  </a:lnTo>
                  <a:lnTo>
                    <a:pt x="1092149" y="869492"/>
                  </a:lnTo>
                  <a:lnTo>
                    <a:pt x="1042428" y="869492"/>
                  </a:lnTo>
                  <a:lnTo>
                    <a:pt x="1042428" y="940333"/>
                  </a:lnTo>
                  <a:lnTo>
                    <a:pt x="1042428" y="942441"/>
                  </a:lnTo>
                  <a:lnTo>
                    <a:pt x="1040701" y="951484"/>
                  </a:lnTo>
                  <a:lnTo>
                    <a:pt x="1035951" y="959002"/>
                  </a:lnTo>
                  <a:lnTo>
                    <a:pt x="1028890" y="964311"/>
                  </a:lnTo>
                  <a:lnTo>
                    <a:pt x="1020165" y="966724"/>
                  </a:lnTo>
                  <a:lnTo>
                    <a:pt x="910501" y="966724"/>
                  </a:lnTo>
                  <a:lnTo>
                    <a:pt x="857097" y="966724"/>
                  </a:lnTo>
                  <a:lnTo>
                    <a:pt x="818578" y="966724"/>
                  </a:lnTo>
                  <a:lnTo>
                    <a:pt x="809294" y="964679"/>
                  </a:lnTo>
                  <a:lnTo>
                    <a:pt x="801738" y="959459"/>
                  </a:lnTo>
                  <a:lnTo>
                    <a:pt x="796645" y="951801"/>
                  </a:lnTo>
                  <a:lnTo>
                    <a:pt x="794778" y="942441"/>
                  </a:lnTo>
                  <a:lnTo>
                    <a:pt x="794778" y="940333"/>
                  </a:lnTo>
                  <a:lnTo>
                    <a:pt x="796696" y="930871"/>
                  </a:lnTo>
                  <a:lnTo>
                    <a:pt x="801903" y="923150"/>
                  </a:lnTo>
                  <a:lnTo>
                    <a:pt x="809625" y="917943"/>
                  </a:lnTo>
                  <a:lnTo>
                    <a:pt x="819073" y="916038"/>
                  </a:lnTo>
                  <a:lnTo>
                    <a:pt x="1020165" y="916038"/>
                  </a:lnTo>
                  <a:lnTo>
                    <a:pt x="1028890" y="918451"/>
                  </a:lnTo>
                  <a:lnTo>
                    <a:pt x="1035951" y="923772"/>
                  </a:lnTo>
                  <a:lnTo>
                    <a:pt x="1040701" y="931291"/>
                  </a:lnTo>
                  <a:lnTo>
                    <a:pt x="1042428" y="940333"/>
                  </a:lnTo>
                  <a:lnTo>
                    <a:pt x="1042428" y="869492"/>
                  </a:lnTo>
                  <a:lnTo>
                    <a:pt x="857846" y="869492"/>
                  </a:lnTo>
                  <a:lnTo>
                    <a:pt x="848487" y="867524"/>
                  </a:lnTo>
                  <a:lnTo>
                    <a:pt x="840854" y="862304"/>
                  </a:lnTo>
                  <a:lnTo>
                    <a:pt x="835748" y="854671"/>
                  </a:lnTo>
                  <a:lnTo>
                    <a:pt x="835634" y="854252"/>
                  </a:lnTo>
                  <a:lnTo>
                    <a:pt x="833831" y="845223"/>
                  </a:lnTo>
                  <a:lnTo>
                    <a:pt x="833831" y="843102"/>
                  </a:lnTo>
                  <a:lnTo>
                    <a:pt x="857885" y="818819"/>
                  </a:lnTo>
                  <a:lnTo>
                    <a:pt x="1092149" y="818819"/>
                  </a:lnTo>
                  <a:lnTo>
                    <a:pt x="1100874" y="821232"/>
                  </a:lnTo>
                  <a:lnTo>
                    <a:pt x="1107948" y="826541"/>
                  </a:lnTo>
                  <a:lnTo>
                    <a:pt x="1112685" y="834059"/>
                  </a:lnTo>
                  <a:lnTo>
                    <a:pt x="1114412" y="843102"/>
                  </a:lnTo>
                  <a:lnTo>
                    <a:pt x="1114412" y="772083"/>
                  </a:lnTo>
                  <a:lnTo>
                    <a:pt x="1107033" y="770369"/>
                  </a:lnTo>
                  <a:lnTo>
                    <a:pt x="1100277" y="765162"/>
                  </a:lnTo>
                  <a:lnTo>
                    <a:pt x="1095717" y="757453"/>
                  </a:lnTo>
                  <a:lnTo>
                    <a:pt x="1094054" y="748004"/>
                  </a:lnTo>
                  <a:lnTo>
                    <a:pt x="1094054" y="745871"/>
                  </a:lnTo>
                  <a:lnTo>
                    <a:pt x="1115085" y="721601"/>
                  </a:lnTo>
                  <a:lnTo>
                    <a:pt x="1579372" y="721601"/>
                  </a:lnTo>
                  <a:lnTo>
                    <a:pt x="1950821" y="721601"/>
                  </a:lnTo>
                  <a:lnTo>
                    <a:pt x="1959876" y="719772"/>
                  </a:lnTo>
                  <a:lnTo>
                    <a:pt x="1967268" y="714781"/>
                  </a:lnTo>
                  <a:lnTo>
                    <a:pt x="1972246" y="707390"/>
                  </a:lnTo>
                  <a:lnTo>
                    <a:pt x="1974075" y="698334"/>
                  </a:lnTo>
                  <a:close/>
                </a:path>
              </a:pathLst>
            </a:custGeom>
            <a:solidFill>
              <a:srgbClr val="353D4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56;p1"/>
            <p:cNvSpPr/>
            <p:nvPr/>
          </p:nvSpPr>
          <p:spPr>
            <a:xfrm>
              <a:off x="4836515" y="5529422"/>
              <a:ext cx="552450" cy="552450"/>
            </a:xfrm>
            <a:custGeom>
              <a:avLst/>
              <a:gdLst/>
              <a:ahLst/>
              <a:cxnLst/>
              <a:rect l="l" t="t" r="r" b="b"/>
              <a:pathLst>
                <a:path w="552450" h="552450" extrusionOk="0">
                  <a:moveTo>
                    <a:pt x="275981" y="0"/>
                  </a:moveTo>
                  <a:lnTo>
                    <a:pt x="226371" y="4446"/>
                  </a:lnTo>
                  <a:lnTo>
                    <a:pt x="179680" y="17265"/>
                  </a:lnTo>
                  <a:lnTo>
                    <a:pt x="136686" y="37678"/>
                  </a:lnTo>
                  <a:lnTo>
                    <a:pt x="98168" y="64905"/>
                  </a:lnTo>
                  <a:lnTo>
                    <a:pt x="64905" y="98168"/>
                  </a:lnTo>
                  <a:lnTo>
                    <a:pt x="37678" y="136686"/>
                  </a:lnTo>
                  <a:lnTo>
                    <a:pt x="17265" y="179680"/>
                  </a:lnTo>
                  <a:lnTo>
                    <a:pt x="4446" y="226371"/>
                  </a:lnTo>
                  <a:lnTo>
                    <a:pt x="0" y="275981"/>
                  </a:lnTo>
                  <a:lnTo>
                    <a:pt x="4446" y="325590"/>
                  </a:lnTo>
                  <a:lnTo>
                    <a:pt x="17265" y="372281"/>
                  </a:lnTo>
                  <a:lnTo>
                    <a:pt x="37678" y="415276"/>
                  </a:lnTo>
                  <a:lnTo>
                    <a:pt x="64905" y="453794"/>
                  </a:lnTo>
                  <a:lnTo>
                    <a:pt x="98168" y="487056"/>
                  </a:lnTo>
                  <a:lnTo>
                    <a:pt x="136686" y="514283"/>
                  </a:lnTo>
                  <a:lnTo>
                    <a:pt x="179680" y="534696"/>
                  </a:lnTo>
                  <a:lnTo>
                    <a:pt x="226371" y="547515"/>
                  </a:lnTo>
                  <a:lnTo>
                    <a:pt x="275981" y="551962"/>
                  </a:lnTo>
                  <a:lnTo>
                    <a:pt x="325590" y="547515"/>
                  </a:lnTo>
                  <a:lnTo>
                    <a:pt x="372281" y="534696"/>
                  </a:lnTo>
                  <a:lnTo>
                    <a:pt x="415276" y="514283"/>
                  </a:lnTo>
                  <a:lnTo>
                    <a:pt x="453794" y="487056"/>
                  </a:lnTo>
                  <a:lnTo>
                    <a:pt x="487056" y="453794"/>
                  </a:lnTo>
                  <a:lnTo>
                    <a:pt x="514283" y="415276"/>
                  </a:lnTo>
                  <a:lnTo>
                    <a:pt x="534696" y="372281"/>
                  </a:lnTo>
                  <a:lnTo>
                    <a:pt x="547515" y="325590"/>
                  </a:lnTo>
                  <a:lnTo>
                    <a:pt x="551962" y="275981"/>
                  </a:lnTo>
                  <a:lnTo>
                    <a:pt x="547515" y="226371"/>
                  </a:lnTo>
                  <a:lnTo>
                    <a:pt x="534696" y="179680"/>
                  </a:lnTo>
                  <a:lnTo>
                    <a:pt x="514283" y="136686"/>
                  </a:lnTo>
                  <a:lnTo>
                    <a:pt x="487056" y="98168"/>
                  </a:lnTo>
                  <a:lnTo>
                    <a:pt x="453794" y="64905"/>
                  </a:lnTo>
                  <a:lnTo>
                    <a:pt x="415276" y="37678"/>
                  </a:lnTo>
                  <a:lnTo>
                    <a:pt x="372281" y="17265"/>
                  </a:lnTo>
                  <a:lnTo>
                    <a:pt x="325590" y="4446"/>
                  </a:lnTo>
                  <a:lnTo>
                    <a:pt x="27598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57;p1"/>
            <p:cNvSpPr/>
            <p:nvPr/>
          </p:nvSpPr>
          <p:spPr>
            <a:xfrm>
              <a:off x="4902670" y="5579711"/>
              <a:ext cx="422275" cy="401320"/>
            </a:xfrm>
            <a:custGeom>
              <a:avLst/>
              <a:gdLst/>
              <a:ahLst/>
              <a:cxnLst/>
              <a:rect l="l" t="t" r="r" b="b"/>
              <a:pathLst>
                <a:path w="422275" h="401320" extrusionOk="0">
                  <a:moveTo>
                    <a:pt x="59198" y="386080"/>
                  </a:moveTo>
                  <a:lnTo>
                    <a:pt x="101625" y="401320"/>
                  </a:lnTo>
                  <a:lnTo>
                    <a:pt x="117657" y="401320"/>
                  </a:lnTo>
                  <a:lnTo>
                    <a:pt x="144212" y="398780"/>
                  </a:lnTo>
                  <a:lnTo>
                    <a:pt x="167641" y="392430"/>
                  </a:lnTo>
                  <a:lnTo>
                    <a:pt x="172295" y="389890"/>
                  </a:lnTo>
                  <a:lnTo>
                    <a:pt x="73596" y="389890"/>
                  </a:lnTo>
                  <a:lnTo>
                    <a:pt x="65303" y="388620"/>
                  </a:lnTo>
                  <a:lnTo>
                    <a:pt x="59198" y="386080"/>
                  </a:lnTo>
                  <a:close/>
                </a:path>
                <a:path w="422275" h="401320" extrusionOk="0">
                  <a:moveTo>
                    <a:pt x="269096" y="367030"/>
                  </a:moveTo>
                  <a:lnTo>
                    <a:pt x="209441" y="367030"/>
                  </a:lnTo>
                  <a:lnTo>
                    <a:pt x="215333" y="368300"/>
                  </a:lnTo>
                  <a:lnTo>
                    <a:pt x="220513" y="372110"/>
                  </a:lnTo>
                  <a:lnTo>
                    <a:pt x="232627" y="382270"/>
                  </a:lnTo>
                  <a:lnTo>
                    <a:pt x="251245" y="392430"/>
                  </a:lnTo>
                  <a:lnTo>
                    <a:pt x="274676" y="398780"/>
                  </a:lnTo>
                  <a:lnTo>
                    <a:pt x="301233" y="401320"/>
                  </a:lnTo>
                  <a:lnTo>
                    <a:pt x="314330" y="401320"/>
                  </a:lnTo>
                  <a:lnTo>
                    <a:pt x="326299" y="400050"/>
                  </a:lnTo>
                  <a:lnTo>
                    <a:pt x="336350" y="397510"/>
                  </a:lnTo>
                  <a:lnTo>
                    <a:pt x="343692" y="394970"/>
                  </a:lnTo>
                  <a:lnTo>
                    <a:pt x="345797" y="393700"/>
                  </a:lnTo>
                  <a:lnTo>
                    <a:pt x="331064" y="393700"/>
                  </a:lnTo>
                  <a:lnTo>
                    <a:pt x="301664" y="388620"/>
                  </a:lnTo>
                  <a:lnTo>
                    <a:pt x="276415" y="374650"/>
                  </a:lnTo>
                  <a:lnTo>
                    <a:pt x="269096" y="367030"/>
                  </a:lnTo>
                  <a:close/>
                </a:path>
                <a:path w="422275" h="401320" extrusionOk="0">
                  <a:moveTo>
                    <a:pt x="349859" y="391160"/>
                  </a:moveTo>
                  <a:lnTo>
                    <a:pt x="344802" y="392430"/>
                  </a:lnTo>
                  <a:lnTo>
                    <a:pt x="338027" y="393700"/>
                  </a:lnTo>
                  <a:lnTo>
                    <a:pt x="345797" y="393700"/>
                  </a:lnTo>
                  <a:lnTo>
                    <a:pt x="347901" y="392430"/>
                  </a:lnTo>
                  <a:lnTo>
                    <a:pt x="349859" y="391160"/>
                  </a:lnTo>
                  <a:close/>
                </a:path>
                <a:path w="422275" h="401320" extrusionOk="0">
                  <a:moveTo>
                    <a:pt x="186346" y="209550"/>
                  </a:moveTo>
                  <a:lnTo>
                    <a:pt x="90925" y="209550"/>
                  </a:lnTo>
                  <a:lnTo>
                    <a:pt x="99207" y="210820"/>
                  </a:lnTo>
                  <a:lnTo>
                    <a:pt x="107207" y="213360"/>
                  </a:lnTo>
                  <a:lnTo>
                    <a:pt x="106527" y="217170"/>
                  </a:lnTo>
                  <a:lnTo>
                    <a:pt x="105699" y="219710"/>
                  </a:lnTo>
                  <a:lnTo>
                    <a:pt x="105438" y="223520"/>
                  </a:lnTo>
                  <a:lnTo>
                    <a:pt x="112597" y="269240"/>
                  </a:lnTo>
                  <a:lnTo>
                    <a:pt x="139528" y="308610"/>
                  </a:lnTo>
                  <a:lnTo>
                    <a:pt x="168074" y="325120"/>
                  </a:lnTo>
                  <a:lnTo>
                    <a:pt x="155655" y="350520"/>
                  </a:lnTo>
                  <a:lnTo>
                    <a:pt x="136193" y="370840"/>
                  </a:lnTo>
                  <a:lnTo>
                    <a:pt x="111199" y="384810"/>
                  </a:lnTo>
                  <a:lnTo>
                    <a:pt x="82182" y="389890"/>
                  </a:lnTo>
                  <a:lnTo>
                    <a:pt x="172295" y="389890"/>
                  </a:lnTo>
                  <a:lnTo>
                    <a:pt x="186258" y="382270"/>
                  </a:lnTo>
                  <a:lnTo>
                    <a:pt x="198377" y="372110"/>
                  </a:lnTo>
                  <a:lnTo>
                    <a:pt x="203551" y="368300"/>
                  </a:lnTo>
                  <a:lnTo>
                    <a:pt x="209441" y="367030"/>
                  </a:lnTo>
                  <a:lnTo>
                    <a:pt x="269096" y="367030"/>
                  </a:lnTo>
                  <a:lnTo>
                    <a:pt x="256897" y="354330"/>
                  </a:lnTo>
                  <a:lnTo>
                    <a:pt x="244690" y="327660"/>
                  </a:lnTo>
                  <a:lnTo>
                    <a:pt x="267513" y="314960"/>
                  </a:lnTo>
                  <a:lnTo>
                    <a:pt x="275887" y="307340"/>
                  </a:lnTo>
                  <a:lnTo>
                    <a:pt x="241329" y="307340"/>
                  </a:lnTo>
                  <a:lnTo>
                    <a:pt x="241266" y="306070"/>
                  </a:lnTo>
                  <a:lnTo>
                    <a:pt x="171655" y="306070"/>
                  </a:lnTo>
                  <a:lnTo>
                    <a:pt x="168807" y="304800"/>
                  </a:lnTo>
                  <a:lnTo>
                    <a:pt x="165153" y="302260"/>
                  </a:lnTo>
                  <a:lnTo>
                    <a:pt x="162179" y="300990"/>
                  </a:lnTo>
                  <a:lnTo>
                    <a:pt x="161007" y="299720"/>
                  </a:lnTo>
                  <a:lnTo>
                    <a:pt x="158703" y="298450"/>
                  </a:lnTo>
                  <a:lnTo>
                    <a:pt x="156871" y="297180"/>
                  </a:lnTo>
                  <a:lnTo>
                    <a:pt x="154892" y="294640"/>
                  </a:lnTo>
                  <a:lnTo>
                    <a:pt x="153583" y="293370"/>
                  </a:lnTo>
                  <a:lnTo>
                    <a:pt x="152630" y="293370"/>
                  </a:lnTo>
                  <a:lnTo>
                    <a:pt x="150389" y="290830"/>
                  </a:lnTo>
                  <a:lnTo>
                    <a:pt x="146274" y="287020"/>
                  </a:lnTo>
                  <a:lnTo>
                    <a:pt x="143447" y="283210"/>
                  </a:lnTo>
                  <a:lnTo>
                    <a:pt x="141866" y="281940"/>
                  </a:lnTo>
                  <a:lnTo>
                    <a:pt x="139646" y="278130"/>
                  </a:lnTo>
                  <a:lnTo>
                    <a:pt x="137960" y="275590"/>
                  </a:lnTo>
                  <a:lnTo>
                    <a:pt x="136777" y="274320"/>
                  </a:lnTo>
                  <a:lnTo>
                    <a:pt x="135971" y="273050"/>
                  </a:lnTo>
                  <a:lnTo>
                    <a:pt x="134484" y="270510"/>
                  </a:lnTo>
                  <a:lnTo>
                    <a:pt x="133133" y="266700"/>
                  </a:lnTo>
                  <a:lnTo>
                    <a:pt x="131206" y="262890"/>
                  </a:lnTo>
                  <a:lnTo>
                    <a:pt x="129981" y="260350"/>
                  </a:lnTo>
                  <a:lnTo>
                    <a:pt x="128128" y="254000"/>
                  </a:lnTo>
                  <a:lnTo>
                    <a:pt x="127060" y="250190"/>
                  </a:lnTo>
                  <a:lnTo>
                    <a:pt x="126683" y="248920"/>
                  </a:lnTo>
                  <a:lnTo>
                    <a:pt x="126097" y="246380"/>
                  </a:lnTo>
                  <a:lnTo>
                    <a:pt x="125447" y="241300"/>
                  </a:lnTo>
                  <a:lnTo>
                    <a:pt x="125196" y="240030"/>
                  </a:lnTo>
                  <a:lnTo>
                    <a:pt x="125102" y="238760"/>
                  </a:lnTo>
                  <a:lnTo>
                    <a:pt x="124851" y="236220"/>
                  </a:lnTo>
                  <a:lnTo>
                    <a:pt x="124725" y="228600"/>
                  </a:lnTo>
                  <a:lnTo>
                    <a:pt x="125395" y="220980"/>
                  </a:lnTo>
                  <a:lnTo>
                    <a:pt x="179948" y="220980"/>
                  </a:lnTo>
                  <a:lnTo>
                    <a:pt x="180443" y="218440"/>
                  </a:lnTo>
                  <a:lnTo>
                    <a:pt x="186346" y="209550"/>
                  </a:lnTo>
                  <a:close/>
                </a:path>
                <a:path w="422275" h="401320" extrusionOk="0">
                  <a:moveTo>
                    <a:pt x="311303" y="222250"/>
                  </a:moveTo>
                  <a:lnTo>
                    <a:pt x="291086" y="222250"/>
                  </a:lnTo>
                  <a:lnTo>
                    <a:pt x="291306" y="224790"/>
                  </a:lnTo>
                  <a:lnTo>
                    <a:pt x="291359" y="234950"/>
                  </a:lnTo>
                  <a:lnTo>
                    <a:pt x="291139" y="238760"/>
                  </a:lnTo>
                  <a:lnTo>
                    <a:pt x="290741" y="242570"/>
                  </a:lnTo>
                  <a:lnTo>
                    <a:pt x="290531" y="243840"/>
                  </a:lnTo>
                  <a:lnTo>
                    <a:pt x="289976" y="247650"/>
                  </a:lnTo>
                  <a:lnTo>
                    <a:pt x="288699" y="252730"/>
                  </a:lnTo>
                  <a:lnTo>
                    <a:pt x="286856" y="257810"/>
                  </a:lnTo>
                  <a:lnTo>
                    <a:pt x="285851" y="261620"/>
                  </a:lnTo>
                  <a:lnTo>
                    <a:pt x="284867" y="264160"/>
                  </a:lnTo>
                  <a:lnTo>
                    <a:pt x="284019" y="265430"/>
                  </a:lnTo>
                  <a:lnTo>
                    <a:pt x="283348" y="266700"/>
                  </a:lnTo>
                  <a:lnTo>
                    <a:pt x="282825" y="267970"/>
                  </a:lnTo>
                  <a:lnTo>
                    <a:pt x="281558" y="270510"/>
                  </a:lnTo>
                  <a:lnTo>
                    <a:pt x="278375" y="275590"/>
                  </a:lnTo>
                  <a:lnTo>
                    <a:pt x="275359" y="280670"/>
                  </a:lnTo>
                  <a:lnTo>
                    <a:pt x="274008" y="281940"/>
                  </a:lnTo>
                  <a:lnTo>
                    <a:pt x="271872" y="284480"/>
                  </a:lnTo>
                  <a:lnTo>
                    <a:pt x="269830" y="287020"/>
                  </a:lnTo>
                  <a:lnTo>
                    <a:pt x="268239" y="288290"/>
                  </a:lnTo>
                  <a:lnTo>
                    <a:pt x="267286" y="289560"/>
                  </a:lnTo>
                  <a:lnTo>
                    <a:pt x="265213" y="292100"/>
                  </a:lnTo>
                  <a:lnTo>
                    <a:pt x="263077" y="293370"/>
                  </a:lnTo>
                  <a:lnTo>
                    <a:pt x="261045" y="295910"/>
                  </a:lnTo>
                  <a:lnTo>
                    <a:pt x="257077" y="298450"/>
                  </a:lnTo>
                  <a:lnTo>
                    <a:pt x="252072" y="302260"/>
                  </a:lnTo>
                  <a:lnTo>
                    <a:pt x="248187" y="303530"/>
                  </a:lnTo>
                  <a:lnTo>
                    <a:pt x="246952" y="304800"/>
                  </a:lnTo>
                  <a:lnTo>
                    <a:pt x="244365" y="306070"/>
                  </a:lnTo>
                  <a:lnTo>
                    <a:pt x="241329" y="307340"/>
                  </a:lnTo>
                  <a:lnTo>
                    <a:pt x="275887" y="307340"/>
                  </a:lnTo>
                  <a:lnTo>
                    <a:pt x="301648" y="274320"/>
                  </a:lnTo>
                  <a:lnTo>
                    <a:pt x="311094" y="234950"/>
                  </a:lnTo>
                  <a:lnTo>
                    <a:pt x="311117" y="231140"/>
                  </a:lnTo>
                  <a:lnTo>
                    <a:pt x="311484" y="226060"/>
                  </a:lnTo>
                  <a:lnTo>
                    <a:pt x="311303" y="222250"/>
                  </a:lnTo>
                  <a:close/>
                </a:path>
                <a:path w="422275" h="401320" extrusionOk="0">
                  <a:moveTo>
                    <a:pt x="179948" y="220980"/>
                  </a:moveTo>
                  <a:lnTo>
                    <a:pt x="125395" y="220980"/>
                  </a:lnTo>
                  <a:lnTo>
                    <a:pt x="144474" y="234950"/>
                  </a:lnTo>
                  <a:lnTo>
                    <a:pt x="159301" y="252730"/>
                  </a:lnTo>
                  <a:lnTo>
                    <a:pt x="168908" y="274320"/>
                  </a:lnTo>
                  <a:lnTo>
                    <a:pt x="172326" y="299720"/>
                  </a:lnTo>
                  <a:lnTo>
                    <a:pt x="172326" y="300990"/>
                  </a:lnTo>
                  <a:lnTo>
                    <a:pt x="171823" y="303530"/>
                  </a:lnTo>
                  <a:lnTo>
                    <a:pt x="171655" y="306070"/>
                  </a:lnTo>
                  <a:lnTo>
                    <a:pt x="241266" y="306070"/>
                  </a:lnTo>
                  <a:lnTo>
                    <a:pt x="240910" y="304800"/>
                  </a:lnTo>
                  <a:lnTo>
                    <a:pt x="240910" y="303530"/>
                  </a:lnTo>
                  <a:lnTo>
                    <a:pt x="244583" y="278130"/>
                  </a:lnTo>
                  <a:lnTo>
                    <a:pt x="251452" y="262890"/>
                  </a:lnTo>
                  <a:lnTo>
                    <a:pt x="209445" y="262890"/>
                  </a:lnTo>
                  <a:lnTo>
                    <a:pt x="197194" y="260350"/>
                  </a:lnTo>
                  <a:lnTo>
                    <a:pt x="187189" y="252730"/>
                  </a:lnTo>
                  <a:lnTo>
                    <a:pt x="180443" y="242570"/>
                  </a:lnTo>
                  <a:lnTo>
                    <a:pt x="177969" y="231140"/>
                  </a:lnTo>
                  <a:lnTo>
                    <a:pt x="179948" y="220980"/>
                  </a:lnTo>
                  <a:close/>
                </a:path>
                <a:path w="422275" h="401320" extrusionOk="0">
                  <a:moveTo>
                    <a:pt x="401674" y="213360"/>
                  </a:moveTo>
                  <a:lnTo>
                    <a:pt x="331064" y="213360"/>
                  </a:lnTo>
                  <a:lnTo>
                    <a:pt x="364673" y="219710"/>
                  </a:lnTo>
                  <a:lnTo>
                    <a:pt x="392371" y="234950"/>
                  </a:lnTo>
                  <a:lnTo>
                    <a:pt x="411470" y="254000"/>
                  </a:lnTo>
                  <a:lnTo>
                    <a:pt x="419281" y="273050"/>
                  </a:lnTo>
                  <a:lnTo>
                    <a:pt x="420213" y="285750"/>
                  </a:lnTo>
                  <a:lnTo>
                    <a:pt x="421114" y="295910"/>
                  </a:lnTo>
                  <a:lnTo>
                    <a:pt x="421606" y="292100"/>
                  </a:lnTo>
                  <a:lnTo>
                    <a:pt x="421857" y="288290"/>
                  </a:lnTo>
                  <a:lnTo>
                    <a:pt x="421941" y="280670"/>
                  </a:lnTo>
                  <a:lnTo>
                    <a:pt x="414411" y="237490"/>
                  </a:lnTo>
                  <a:lnTo>
                    <a:pt x="401674" y="213360"/>
                  </a:lnTo>
                  <a:close/>
                </a:path>
                <a:path w="422275" h="401320" extrusionOk="0">
                  <a:moveTo>
                    <a:pt x="393213" y="199390"/>
                  </a:moveTo>
                  <a:lnTo>
                    <a:pt x="209445" y="199390"/>
                  </a:lnTo>
                  <a:lnTo>
                    <a:pt x="221694" y="201930"/>
                  </a:lnTo>
                  <a:lnTo>
                    <a:pt x="231695" y="208280"/>
                  </a:lnTo>
                  <a:lnTo>
                    <a:pt x="238438" y="218440"/>
                  </a:lnTo>
                  <a:lnTo>
                    <a:pt x="240910" y="231140"/>
                  </a:lnTo>
                  <a:lnTo>
                    <a:pt x="238438" y="242570"/>
                  </a:lnTo>
                  <a:lnTo>
                    <a:pt x="231695" y="252730"/>
                  </a:lnTo>
                  <a:lnTo>
                    <a:pt x="221694" y="260350"/>
                  </a:lnTo>
                  <a:lnTo>
                    <a:pt x="209445" y="262890"/>
                  </a:lnTo>
                  <a:lnTo>
                    <a:pt x="251452" y="262890"/>
                  </a:lnTo>
                  <a:lnTo>
                    <a:pt x="254886" y="255270"/>
                  </a:lnTo>
                  <a:lnTo>
                    <a:pt x="270745" y="236220"/>
                  </a:lnTo>
                  <a:lnTo>
                    <a:pt x="291086" y="222250"/>
                  </a:lnTo>
                  <a:lnTo>
                    <a:pt x="311303" y="222250"/>
                  </a:lnTo>
                  <a:lnTo>
                    <a:pt x="311243" y="220980"/>
                  </a:lnTo>
                  <a:lnTo>
                    <a:pt x="310531" y="215900"/>
                  </a:lnTo>
                  <a:lnTo>
                    <a:pt x="323965" y="213360"/>
                  </a:lnTo>
                  <a:lnTo>
                    <a:pt x="401674" y="213360"/>
                  </a:lnTo>
                  <a:lnTo>
                    <a:pt x="395641" y="201930"/>
                  </a:lnTo>
                  <a:lnTo>
                    <a:pt x="393213" y="199390"/>
                  </a:lnTo>
                  <a:close/>
                </a:path>
                <a:path w="422275" h="401320" extrusionOk="0">
                  <a:moveTo>
                    <a:pt x="160031" y="5160"/>
                  </a:moveTo>
                  <a:lnTo>
                    <a:pt x="106608" y="44450"/>
                  </a:lnTo>
                  <a:lnTo>
                    <a:pt x="84799" y="118110"/>
                  </a:lnTo>
                  <a:lnTo>
                    <a:pt x="85333" y="129540"/>
                  </a:lnTo>
                  <a:lnTo>
                    <a:pt x="86720" y="139700"/>
                  </a:lnTo>
                  <a:lnTo>
                    <a:pt x="88638" y="149860"/>
                  </a:lnTo>
                  <a:lnTo>
                    <a:pt x="90768" y="156210"/>
                  </a:lnTo>
                  <a:lnTo>
                    <a:pt x="89878" y="158750"/>
                  </a:lnTo>
                  <a:lnTo>
                    <a:pt x="85336" y="162560"/>
                  </a:lnTo>
                  <a:lnTo>
                    <a:pt x="77869" y="165100"/>
                  </a:lnTo>
                  <a:lnTo>
                    <a:pt x="68203" y="167640"/>
                  </a:lnTo>
                  <a:lnTo>
                    <a:pt x="47346" y="177800"/>
                  </a:lnTo>
                  <a:lnTo>
                    <a:pt x="25996" y="196850"/>
                  </a:lnTo>
                  <a:lnTo>
                    <a:pt x="8858" y="219710"/>
                  </a:lnTo>
                  <a:lnTo>
                    <a:pt x="634" y="241300"/>
                  </a:lnTo>
                  <a:lnTo>
                    <a:pt x="0" y="250190"/>
                  </a:lnTo>
                  <a:lnTo>
                    <a:pt x="439" y="255270"/>
                  </a:lnTo>
                  <a:lnTo>
                    <a:pt x="1843" y="255270"/>
                  </a:lnTo>
                  <a:lnTo>
                    <a:pt x="4100" y="250190"/>
                  </a:lnTo>
                  <a:lnTo>
                    <a:pt x="13557" y="236220"/>
                  </a:lnTo>
                  <a:lnTo>
                    <a:pt x="31028" y="223520"/>
                  </a:lnTo>
                  <a:lnTo>
                    <a:pt x="54554" y="213360"/>
                  </a:lnTo>
                  <a:lnTo>
                    <a:pt x="82182" y="209550"/>
                  </a:lnTo>
                  <a:lnTo>
                    <a:pt x="186346" y="209550"/>
                  </a:lnTo>
                  <a:lnTo>
                    <a:pt x="187189" y="208280"/>
                  </a:lnTo>
                  <a:lnTo>
                    <a:pt x="197194" y="201930"/>
                  </a:lnTo>
                  <a:lnTo>
                    <a:pt x="209445" y="199390"/>
                  </a:lnTo>
                  <a:lnTo>
                    <a:pt x="393213" y="199390"/>
                  </a:lnTo>
                  <a:lnTo>
                    <a:pt x="371362" y="176530"/>
                  </a:lnTo>
                  <a:lnTo>
                    <a:pt x="202890" y="176530"/>
                  </a:lnTo>
                  <a:lnTo>
                    <a:pt x="190852" y="175260"/>
                  </a:lnTo>
                  <a:lnTo>
                    <a:pt x="179341" y="172720"/>
                  </a:lnTo>
                  <a:lnTo>
                    <a:pt x="168420" y="168910"/>
                  </a:lnTo>
                  <a:lnTo>
                    <a:pt x="158148" y="163830"/>
                  </a:lnTo>
                  <a:lnTo>
                    <a:pt x="160797" y="162560"/>
                  </a:lnTo>
                  <a:lnTo>
                    <a:pt x="162179" y="161290"/>
                  </a:lnTo>
                  <a:lnTo>
                    <a:pt x="164661" y="160020"/>
                  </a:lnTo>
                  <a:lnTo>
                    <a:pt x="170074" y="156210"/>
                  </a:lnTo>
                  <a:lnTo>
                    <a:pt x="175896" y="153670"/>
                  </a:lnTo>
                  <a:lnTo>
                    <a:pt x="177791" y="153670"/>
                  </a:lnTo>
                  <a:lnTo>
                    <a:pt x="178744" y="152400"/>
                  </a:lnTo>
                  <a:lnTo>
                    <a:pt x="141824" y="152400"/>
                  </a:lnTo>
                  <a:lnTo>
                    <a:pt x="129778" y="138430"/>
                  </a:lnTo>
                  <a:lnTo>
                    <a:pt x="120612" y="123190"/>
                  </a:lnTo>
                  <a:lnTo>
                    <a:pt x="114781" y="105410"/>
                  </a:lnTo>
                  <a:lnTo>
                    <a:pt x="112736" y="86360"/>
                  </a:lnTo>
                  <a:lnTo>
                    <a:pt x="116933" y="58420"/>
                  </a:lnTo>
                  <a:lnTo>
                    <a:pt x="127480" y="34290"/>
                  </a:lnTo>
                  <a:lnTo>
                    <a:pt x="141312" y="16510"/>
                  </a:lnTo>
                  <a:lnTo>
                    <a:pt x="155363" y="7620"/>
                  </a:lnTo>
                  <a:lnTo>
                    <a:pt x="160031" y="5160"/>
                  </a:lnTo>
                  <a:close/>
                </a:path>
                <a:path w="422275" h="401320" extrusionOk="0">
                  <a:moveTo>
                    <a:pt x="238688" y="0"/>
                  </a:moveTo>
                  <a:lnTo>
                    <a:pt x="233843" y="0"/>
                  </a:lnTo>
                  <a:lnTo>
                    <a:pt x="239706" y="1270"/>
                  </a:lnTo>
                  <a:lnTo>
                    <a:pt x="256966" y="10160"/>
                  </a:lnTo>
                  <a:lnTo>
                    <a:pt x="274305" y="27940"/>
                  </a:lnTo>
                  <a:lnTo>
                    <a:pt x="287677" y="54610"/>
                  </a:lnTo>
                  <a:lnTo>
                    <a:pt x="293034" y="86360"/>
                  </a:lnTo>
                  <a:lnTo>
                    <a:pt x="291312" y="104140"/>
                  </a:lnTo>
                  <a:lnTo>
                    <a:pt x="286381" y="120650"/>
                  </a:lnTo>
                  <a:lnTo>
                    <a:pt x="278593" y="134620"/>
                  </a:lnTo>
                  <a:lnTo>
                    <a:pt x="268302" y="148590"/>
                  </a:lnTo>
                  <a:lnTo>
                    <a:pt x="224397" y="148590"/>
                  </a:lnTo>
                  <a:lnTo>
                    <a:pt x="227371" y="149860"/>
                  </a:lnTo>
                  <a:lnTo>
                    <a:pt x="233245" y="151130"/>
                  </a:lnTo>
                  <a:lnTo>
                    <a:pt x="238146" y="153670"/>
                  </a:lnTo>
                  <a:lnTo>
                    <a:pt x="240470" y="153670"/>
                  </a:lnTo>
                  <a:lnTo>
                    <a:pt x="243402" y="154940"/>
                  </a:lnTo>
                  <a:lnTo>
                    <a:pt x="246166" y="156210"/>
                  </a:lnTo>
                  <a:lnTo>
                    <a:pt x="248187" y="157480"/>
                  </a:lnTo>
                  <a:lnTo>
                    <a:pt x="249506" y="158750"/>
                  </a:lnTo>
                  <a:lnTo>
                    <a:pt x="251444" y="160020"/>
                  </a:lnTo>
                  <a:lnTo>
                    <a:pt x="202890" y="176530"/>
                  </a:lnTo>
                  <a:lnTo>
                    <a:pt x="371362" y="176530"/>
                  </a:lnTo>
                  <a:lnTo>
                    <a:pt x="347305" y="166370"/>
                  </a:lnTo>
                  <a:lnTo>
                    <a:pt x="336076" y="163830"/>
                  </a:lnTo>
                  <a:lnTo>
                    <a:pt x="327309" y="161290"/>
                  </a:lnTo>
                  <a:lnTo>
                    <a:pt x="321862" y="157480"/>
                  </a:lnTo>
                  <a:lnTo>
                    <a:pt x="320593" y="154940"/>
                  </a:lnTo>
                  <a:lnTo>
                    <a:pt x="322603" y="148590"/>
                  </a:lnTo>
                  <a:lnTo>
                    <a:pt x="324410" y="139700"/>
                  </a:lnTo>
                  <a:lnTo>
                    <a:pt x="325715" y="129540"/>
                  </a:lnTo>
                  <a:lnTo>
                    <a:pt x="326216" y="118110"/>
                  </a:lnTo>
                  <a:lnTo>
                    <a:pt x="318378" y="73660"/>
                  </a:lnTo>
                  <a:lnTo>
                    <a:pt x="298862" y="36830"/>
                  </a:lnTo>
                  <a:lnTo>
                    <a:pt x="273671" y="11430"/>
                  </a:lnTo>
                  <a:lnTo>
                    <a:pt x="248805" y="1270"/>
                  </a:lnTo>
                  <a:lnTo>
                    <a:pt x="238688" y="0"/>
                  </a:lnTo>
                  <a:close/>
                </a:path>
                <a:path w="422275" h="401320" extrusionOk="0">
                  <a:moveTo>
                    <a:pt x="218252" y="128270"/>
                  </a:moveTo>
                  <a:lnTo>
                    <a:pt x="191507" y="129540"/>
                  </a:lnTo>
                  <a:lnTo>
                    <a:pt x="165254" y="137160"/>
                  </a:lnTo>
                  <a:lnTo>
                    <a:pt x="141824" y="152400"/>
                  </a:lnTo>
                  <a:lnTo>
                    <a:pt x="180179" y="152400"/>
                  </a:lnTo>
                  <a:lnTo>
                    <a:pt x="183163" y="151130"/>
                  </a:lnTo>
                  <a:lnTo>
                    <a:pt x="185414" y="151130"/>
                  </a:lnTo>
                  <a:lnTo>
                    <a:pt x="186817" y="149860"/>
                  </a:lnTo>
                  <a:lnTo>
                    <a:pt x="189697" y="149860"/>
                  </a:lnTo>
                  <a:lnTo>
                    <a:pt x="192629" y="148590"/>
                  </a:lnTo>
                  <a:lnTo>
                    <a:pt x="197655" y="148590"/>
                  </a:lnTo>
                  <a:lnTo>
                    <a:pt x="200754" y="147320"/>
                  </a:lnTo>
                  <a:lnTo>
                    <a:pt x="266819" y="147320"/>
                  </a:lnTo>
                  <a:lnTo>
                    <a:pt x="262369" y="143510"/>
                  </a:lnTo>
                  <a:lnTo>
                    <a:pt x="256199" y="139700"/>
                  </a:lnTo>
                  <a:lnTo>
                    <a:pt x="249794" y="137160"/>
                  </a:lnTo>
                  <a:lnTo>
                    <a:pt x="243161" y="134620"/>
                  </a:lnTo>
                  <a:lnTo>
                    <a:pt x="218252" y="128270"/>
                  </a:lnTo>
                  <a:close/>
                </a:path>
                <a:path w="422275" h="401320" extrusionOk="0">
                  <a:moveTo>
                    <a:pt x="266819" y="147320"/>
                  </a:moveTo>
                  <a:lnTo>
                    <a:pt x="216345" y="147320"/>
                  </a:lnTo>
                  <a:lnTo>
                    <a:pt x="220450" y="148590"/>
                  </a:lnTo>
                  <a:lnTo>
                    <a:pt x="268302" y="148590"/>
                  </a:lnTo>
                  <a:lnTo>
                    <a:pt x="266819" y="147320"/>
                  </a:lnTo>
                  <a:close/>
                </a:path>
                <a:path w="422275" h="401320" extrusionOk="0">
                  <a:moveTo>
                    <a:pt x="160305" y="5080"/>
                  </a:moveTo>
                  <a:lnTo>
                    <a:pt x="160031" y="5160"/>
                  </a:lnTo>
                  <a:lnTo>
                    <a:pt x="160305" y="508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58;p1"/>
            <p:cNvSpPr/>
            <p:nvPr/>
          </p:nvSpPr>
          <p:spPr>
            <a:xfrm>
              <a:off x="3640315" y="5607436"/>
              <a:ext cx="561975" cy="400685"/>
            </a:xfrm>
            <a:custGeom>
              <a:avLst/>
              <a:gdLst/>
              <a:ahLst/>
              <a:cxnLst/>
              <a:rect l="l" t="t" r="r" b="b"/>
              <a:pathLst>
                <a:path w="561975" h="400685" extrusionOk="0">
                  <a:moveTo>
                    <a:pt x="496316" y="170561"/>
                  </a:moveTo>
                  <a:lnTo>
                    <a:pt x="450240" y="97497"/>
                  </a:lnTo>
                  <a:lnTo>
                    <a:pt x="393509" y="83324"/>
                  </a:lnTo>
                  <a:lnTo>
                    <a:pt x="352742" y="0"/>
                  </a:lnTo>
                  <a:lnTo>
                    <a:pt x="148894" y="69138"/>
                  </a:lnTo>
                  <a:lnTo>
                    <a:pt x="206171" y="84975"/>
                  </a:lnTo>
                  <a:lnTo>
                    <a:pt x="325272" y="119849"/>
                  </a:lnTo>
                  <a:lnTo>
                    <a:pt x="496316" y="170561"/>
                  </a:lnTo>
                  <a:close/>
                </a:path>
                <a:path w="561975" h="400685" extrusionOk="0">
                  <a:moveTo>
                    <a:pt x="561898" y="209169"/>
                  </a:moveTo>
                  <a:lnTo>
                    <a:pt x="104584" y="76225"/>
                  </a:lnTo>
                  <a:lnTo>
                    <a:pt x="104584" y="26593"/>
                  </a:lnTo>
                  <a:lnTo>
                    <a:pt x="0" y="12"/>
                  </a:lnTo>
                  <a:lnTo>
                    <a:pt x="0" y="28359"/>
                  </a:lnTo>
                  <a:lnTo>
                    <a:pt x="31902" y="69138"/>
                  </a:lnTo>
                  <a:lnTo>
                    <a:pt x="49631" y="308432"/>
                  </a:lnTo>
                  <a:lnTo>
                    <a:pt x="400596" y="400608"/>
                  </a:lnTo>
                  <a:lnTo>
                    <a:pt x="561898" y="225120"/>
                  </a:lnTo>
                  <a:lnTo>
                    <a:pt x="561898" y="209169"/>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9" name="Google Shape;59;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03453" y="6026308"/>
              <a:ext cx="164183" cy="164183"/>
            </a:xfrm>
            <a:prstGeom prst="rect">
              <a:avLst/>
            </a:prstGeom>
            <a:noFill/>
            <a:ln>
              <a:noFill/>
            </a:ln>
          </p:spPr>
        </p:pic>
        <p:pic>
          <p:nvPicPr>
            <p:cNvPr id="60" name="Google Shape;6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62203" y="6026310"/>
              <a:ext cx="180789" cy="164173"/>
            </a:xfrm>
            <a:prstGeom prst="rect">
              <a:avLst/>
            </a:prstGeom>
            <a:noFill/>
            <a:ln>
              <a:noFill/>
            </a:ln>
          </p:spPr>
        </p:pic>
        <p:sp>
          <p:nvSpPr>
            <p:cNvPr id="61" name="Google Shape;61;p1"/>
            <p:cNvSpPr/>
            <p:nvPr/>
          </p:nvSpPr>
          <p:spPr>
            <a:xfrm>
              <a:off x="1497469" y="3839317"/>
              <a:ext cx="17444720" cy="5549900"/>
            </a:xfrm>
            <a:custGeom>
              <a:avLst/>
              <a:gdLst/>
              <a:ahLst/>
              <a:cxnLst/>
              <a:rect l="l" t="t" r="r" b="b"/>
              <a:pathLst>
                <a:path w="17444720" h="5549900" extrusionOk="0">
                  <a:moveTo>
                    <a:pt x="1888109" y="1251216"/>
                  </a:moveTo>
                  <a:lnTo>
                    <a:pt x="1886877" y="1202639"/>
                  </a:lnTo>
                  <a:lnTo>
                    <a:pt x="1883232" y="1154696"/>
                  </a:lnTo>
                  <a:lnTo>
                    <a:pt x="1877237" y="1107452"/>
                  </a:lnTo>
                  <a:lnTo>
                    <a:pt x="1868932" y="1060958"/>
                  </a:lnTo>
                  <a:lnTo>
                    <a:pt x="1858391" y="1015288"/>
                  </a:lnTo>
                  <a:lnTo>
                    <a:pt x="1845665" y="970483"/>
                  </a:lnTo>
                  <a:lnTo>
                    <a:pt x="1830832" y="926617"/>
                  </a:lnTo>
                  <a:lnTo>
                    <a:pt x="1813928" y="883742"/>
                  </a:lnTo>
                  <a:lnTo>
                    <a:pt x="1795018" y="841933"/>
                  </a:lnTo>
                  <a:lnTo>
                    <a:pt x="1774164" y="801230"/>
                  </a:lnTo>
                  <a:lnTo>
                    <a:pt x="1751431" y="761695"/>
                  </a:lnTo>
                  <a:lnTo>
                    <a:pt x="1726882" y="723392"/>
                  </a:lnTo>
                  <a:lnTo>
                    <a:pt x="1700555" y="686371"/>
                  </a:lnTo>
                  <a:lnTo>
                    <a:pt x="1672539" y="650709"/>
                  </a:lnTo>
                  <a:lnTo>
                    <a:pt x="1642859" y="616458"/>
                  </a:lnTo>
                  <a:lnTo>
                    <a:pt x="1611604" y="583666"/>
                  </a:lnTo>
                  <a:lnTo>
                    <a:pt x="1578813" y="552411"/>
                  </a:lnTo>
                  <a:lnTo>
                    <a:pt x="1544561" y="522744"/>
                  </a:lnTo>
                  <a:lnTo>
                    <a:pt x="1508899" y="494715"/>
                  </a:lnTo>
                  <a:lnTo>
                    <a:pt x="1471891" y="468388"/>
                  </a:lnTo>
                  <a:lnTo>
                    <a:pt x="1433588" y="443839"/>
                  </a:lnTo>
                  <a:lnTo>
                    <a:pt x="1394053" y="421106"/>
                  </a:lnTo>
                  <a:lnTo>
                    <a:pt x="1353337" y="400253"/>
                  </a:lnTo>
                  <a:lnTo>
                    <a:pt x="1311529" y="381355"/>
                  </a:lnTo>
                  <a:lnTo>
                    <a:pt x="1268653" y="364451"/>
                  </a:lnTo>
                  <a:lnTo>
                    <a:pt x="1224788" y="349605"/>
                  </a:lnTo>
                  <a:lnTo>
                    <a:pt x="1179995" y="336880"/>
                  </a:lnTo>
                  <a:lnTo>
                    <a:pt x="1134313" y="326339"/>
                  </a:lnTo>
                  <a:lnTo>
                    <a:pt x="1087831" y="318046"/>
                  </a:lnTo>
                  <a:lnTo>
                    <a:pt x="1040574" y="312039"/>
                  </a:lnTo>
                  <a:lnTo>
                    <a:pt x="992632" y="308394"/>
                  </a:lnTo>
                  <a:lnTo>
                    <a:pt x="944054" y="307162"/>
                  </a:lnTo>
                  <a:lnTo>
                    <a:pt x="895477" y="308394"/>
                  </a:lnTo>
                  <a:lnTo>
                    <a:pt x="847534" y="312039"/>
                  </a:lnTo>
                  <a:lnTo>
                    <a:pt x="800290" y="318046"/>
                  </a:lnTo>
                  <a:lnTo>
                    <a:pt x="753795" y="326339"/>
                  </a:lnTo>
                  <a:lnTo>
                    <a:pt x="708126" y="336880"/>
                  </a:lnTo>
                  <a:lnTo>
                    <a:pt x="663321" y="349605"/>
                  </a:lnTo>
                  <a:lnTo>
                    <a:pt x="619455" y="364451"/>
                  </a:lnTo>
                  <a:lnTo>
                    <a:pt x="576592" y="381355"/>
                  </a:lnTo>
                  <a:lnTo>
                    <a:pt x="534771" y="400253"/>
                  </a:lnTo>
                  <a:lnTo>
                    <a:pt x="494068" y="421106"/>
                  </a:lnTo>
                  <a:lnTo>
                    <a:pt x="454533" y="443839"/>
                  </a:lnTo>
                  <a:lnTo>
                    <a:pt x="416229" y="468388"/>
                  </a:lnTo>
                  <a:lnTo>
                    <a:pt x="379209" y="494715"/>
                  </a:lnTo>
                  <a:lnTo>
                    <a:pt x="343547" y="522744"/>
                  </a:lnTo>
                  <a:lnTo>
                    <a:pt x="309295" y="552411"/>
                  </a:lnTo>
                  <a:lnTo>
                    <a:pt x="276504" y="583666"/>
                  </a:lnTo>
                  <a:lnTo>
                    <a:pt x="245249" y="616458"/>
                  </a:lnTo>
                  <a:lnTo>
                    <a:pt x="215582" y="650709"/>
                  </a:lnTo>
                  <a:lnTo>
                    <a:pt x="187553" y="686371"/>
                  </a:lnTo>
                  <a:lnTo>
                    <a:pt x="161226" y="723392"/>
                  </a:lnTo>
                  <a:lnTo>
                    <a:pt x="136677" y="761695"/>
                  </a:lnTo>
                  <a:lnTo>
                    <a:pt x="113944" y="801230"/>
                  </a:lnTo>
                  <a:lnTo>
                    <a:pt x="93091" y="841933"/>
                  </a:lnTo>
                  <a:lnTo>
                    <a:pt x="74193" y="883742"/>
                  </a:lnTo>
                  <a:lnTo>
                    <a:pt x="57289" y="926617"/>
                  </a:lnTo>
                  <a:lnTo>
                    <a:pt x="42443" y="970483"/>
                  </a:lnTo>
                  <a:lnTo>
                    <a:pt x="29718" y="1015288"/>
                  </a:lnTo>
                  <a:lnTo>
                    <a:pt x="19177" y="1060958"/>
                  </a:lnTo>
                  <a:lnTo>
                    <a:pt x="10883" y="1107452"/>
                  </a:lnTo>
                  <a:lnTo>
                    <a:pt x="4876" y="1154696"/>
                  </a:lnTo>
                  <a:lnTo>
                    <a:pt x="1231" y="1202639"/>
                  </a:lnTo>
                  <a:lnTo>
                    <a:pt x="0" y="1251216"/>
                  </a:lnTo>
                  <a:lnTo>
                    <a:pt x="1231" y="1299794"/>
                  </a:lnTo>
                  <a:lnTo>
                    <a:pt x="4876" y="1347736"/>
                  </a:lnTo>
                  <a:lnTo>
                    <a:pt x="10883" y="1394993"/>
                  </a:lnTo>
                  <a:lnTo>
                    <a:pt x="19177" y="1441475"/>
                  </a:lnTo>
                  <a:lnTo>
                    <a:pt x="29718" y="1487157"/>
                  </a:lnTo>
                  <a:lnTo>
                    <a:pt x="42443" y="1531950"/>
                  </a:lnTo>
                  <a:lnTo>
                    <a:pt x="57289" y="1575816"/>
                  </a:lnTo>
                  <a:lnTo>
                    <a:pt x="74193" y="1618691"/>
                  </a:lnTo>
                  <a:lnTo>
                    <a:pt x="93091" y="1660499"/>
                  </a:lnTo>
                  <a:lnTo>
                    <a:pt x="113944" y="1701215"/>
                  </a:lnTo>
                  <a:lnTo>
                    <a:pt x="136677" y="1740738"/>
                  </a:lnTo>
                  <a:lnTo>
                    <a:pt x="161226" y="1779041"/>
                  </a:lnTo>
                  <a:lnTo>
                    <a:pt x="187553" y="1816061"/>
                  </a:lnTo>
                  <a:lnTo>
                    <a:pt x="215582" y="1851723"/>
                  </a:lnTo>
                  <a:lnTo>
                    <a:pt x="245249" y="1885975"/>
                  </a:lnTo>
                  <a:lnTo>
                    <a:pt x="276504" y="1918766"/>
                  </a:lnTo>
                  <a:lnTo>
                    <a:pt x="309295" y="1950021"/>
                  </a:lnTo>
                  <a:lnTo>
                    <a:pt x="343547" y="1979701"/>
                  </a:lnTo>
                  <a:lnTo>
                    <a:pt x="379209" y="2007717"/>
                  </a:lnTo>
                  <a:lnTo>
                    <a:pt x="416229" y="2034044"/>
                  </a:lnTo>
                  <a:lnTo>
                    <a:pt x="454533" y="2058593"/>
                  </a:lnTo>
                  <a:lnTo>
                    <a:pt x="494068" y="2081326"/>
                  </a:lnTo>
                  <a:lnTo>
                    <a:pt x="534771" y="2102180"/>
                  </a:lnTo>
                  <a:lnTo>
                    <a:pt x="576592" y="2121077"/>
                  </a:lnTo>
                  <a:lnTo>
                    <a:pt x="619455" y="2137981"/>
                  </a:lnTo>
                  <a:lnTo>
                    <a:pt x="663321" y="2152827"/>
                  </a:lnTo>
                  <a:lnTo>
                    <a:pt x="708126" y="2165553"/>
                  </a:lnTo>
                  <a:lnTo>
                    <a:pt x="753795" y="2176094"/>
                  </a:lnTo>
                  <a:lnTo>
                    <a:pt x="800290" y="2184400"/>
                  </a:lnTo>
                  <a:lnTo>
                    <a:pt x="847534" y="2190394"/>
                  </a:lnTo>
                  <a:lnTo>
                    <a:pt x="895477" y="2194039"/>
                  </a:lnTo>
                  <a:lnTo>
                    <a:pt x="944054" y="2195271"/>
                  </a:lnTo>
                  <a:lnTo>
                    <a:pt x="992632" y="2194039"/>
                  </a:lnTo>
                  <a:lnTo>
                    <a:pt x="1040574" y="2190394"/>
                  </a:lnTo>
                  <a:lnTo>
                    <a:pt x="1087831" y="2184400"/>
                  </a:lnTo>
                  <a:lnTo>
                    <a:pt x="1134313" y="2176094"/>
                  </a:lnTo>
                  <a:lnTo>
                    <a:pt x="1179995" y="2165553"/>
                  </a:lnTo>
                  <a:lnTo>
                    <a:pt x="1224788" y="2152827"/>
                  </a:lnTo>
                  <a:lnTo>
                    <a:pt x="1268653" y="2137981"/>
                  </a:lnTo>
                  <a:lnTo>
                    <a:pt x="1311529" y="2121077"/>
                  </a:lnTo>
                  <a:lnTo>
                    <a:pt x="1353337" y="2102180"/>
                  </a:lnTo>
                  <a:lnTo>
                    <a:pt x="1394053" y="2081326"/>
                  </a:lnTo>
                  <a:lnTo>
                    <a:pt x="1433588" y="2058593"/>
                  </a:lnTo>
                  <a:lnTo>
                    <a:pt x="1471891" y="2034044"/>
                  </a:lnTo>
                  <a:lnTo>
                    <a:pt x="1508899" y="2007717"/>
                  </a:lnTo>
                  <a:lnTo>
                    <a:pt x="1544561" y="1979701"/>
                  </a:lnTo>
                  <a:lnTo>
                    <a:pt x="1578813" y="1950021"/>
                  </a:lnTo>
                  <a:lnTo>
                    <a:pt x="1611604" y="1918766"/>
                  </a:lnTo>
                  <a:lnTo>
                    <a:pt x="1642859" y="1885975"/>
                  </a:lnTo>
                  <a:lnTo>
                    <a:pt x="1672539" y="1851723"/>
                  </a:lnTo>
                  <a:lnTo>
                    <a:pt x="1700555" y="1816061"/>
                  </a:lnTo>
                  <a:lnTo>
                    <a:pt x="1726882" y="1779041"/>
                  </a:lnTo>
                  <a:lnTo>
                    <a:pt x="1751431" y="1740738"/>
                  </a:lnTo>
                  <a:lnTo>
                    <a:pt x="1774164" y="1701215"/>
                  </a:lnTo>
                  <a:lnTo>
                    <a:pt x="1795018" y="1660499"/>
                  </a:lnTo>
                  <a:lnTo>
                    <a:pt x="1813928" y="1618691"/>
                  </a:lnTo>
                  <a:lnTo>
                    <a:pt x="1830832" y="1575816"/>
                  </a:lnTo>
                  <a:lnTo>
                    <a:pt x="1845665" y="1531950"/>
                  </a:lnTo>
                  <a:lnTo>
                    <a:pt x="1858391" y="1487157"/>
                  </a:lnTo>
                  <a:lnTo>
                    <a:pt x="1868932" y="1441475"/>
                  </a:lnTo>
                  <a:lnTo>
                    <a:pt x="1877237" y="1394993"/>
                  </a:lnTo>
                  <a:lnTo>
                    <a:pt x="1883232" y="1347736"/>
                  </a:lnTo>
                  <a:lnTo>
                    <a:pt x="1886877" y="1299794"/>
                  </a:lnTo>
                  <a:lnTo>
                    <a:pt x="1888109" y="1251216"/>
                  </a:lnTo>
                  <a:close/>
                </a:path>
                <a:path w="17444720" h="5549900" extrusionOk="0">
                  <a:moveTo>
                    <a:pt x="2417330" y="2187003"/>
                  </a:moveTo>
                  <a:lnTo>
                    <a:pt x="2212975" y="2187003"/>
                  </a:lnTo>
                  <a:lnTo>
                    <a:pt x="2216226" y="2174837"/>
                  </a:lnTo>
                  <a:lnTo>
                    <a:pt x="2222601" y="2176538"/>
                  </a:lnTo>
                  <a:lnTo>
                    <a:pt x="2240965" y="2107996"/>
                  </a:lnTo>
                  <a:lnTo>
                    <a:pt x="2234590" y="2106295"/>
                  </a:lnTo>
                  <a:lnTo>
                    <a:pt x="2241435" y="2080768"/>
                  </a:lnTo>
                  <a:lnTo>
                    <a:pt x="2228748" y="2077364"/>
                  </a:lnTo>
                  <a:lnTo>
                    <a:pt x="2221903" y="2102904"/>
                  </a:lnTo>
                  <a:lnTo>
                    <a:pt x="2215540" y="2101189"/>
                  </a:lnTo>
                  <a:lnTo>
                    <a:pt x="2197176" y="2169718"/>
                  </a:lnTo>
                  <a:lnTo>
                    <a:pt x="2203539" y="2171433"/>
                  </a:lnTo>
                  <a:lnTo>
                    <a:pt x="2199373" y="2187003"/>
                  </a:lnTo>
                  <a:lnTo>
                    <a:pt x="2082761" y="2187003"/>
                  </a:lnTo>
                  <a:lnTo>
                    <a:pt x="2082812" y="2177770"/>
                  </a:lnTo>
                  <a:lnTo>
                    <a:pt x="2082825" y="2177224"/>
                  </a:lnTo>
                  <a:lnTo>
                    <a:pt x="2083066" y="2139010"/>
                  </a:lnTo>
                  <a:lnTo>
                    <a:pt x="2083079" y="2065451"/>
                  </a:lnTo>
                  <a:lnTo>
                    <a:pt x="2082761" y="1956015"/>
                  </a:lnTo>
                  <a:lnTo>
                    <a:pt x="2082723" y="1946998"/>
                  </a:lnTo>
                  <a:lnTo>
                    <a:pt x="2082977" y="1946783"/>
                  </a:lnTo>
                  <a:lnTo>
                    <a:pt x="2082977" y="1886712"/>
                  </a:lnTo>
                  <a:lnTo>
                    <a:pt x="2082977" y="1886483"/>
                  </a:lnTo>
                  <a:lnTo>
                    <a:pt x="2082723" y="1886712"/>
                  </a:lnTo>
                  <a:lnTo>
                    <a:pt x="2018487" y="1886280"/>
                  </a:lnTo>
                  <a:lnTo>
                    <a:pt x="2018487" y="2022055"/>
                  </a:lnTo>
                  <a:lnTo>
                    <a:pt x="2018385" y="2037803"/>
                  </a:lnTo>
                  <a:lnTo>
                    <a:pt x="2018106" y="2065362"/>
                  </a:lnTo>
                  <a:lnTo>
                    <a:pt x="1965680" y="2065451"/>
                  </a:lnTo>
                  <a:lnTo>
                    <a:pt x="1913255" y="2065020"/>
                  </a:lnTo>
                  <a:lnTo>
                    <a:pt x="1920798" y="2037803"/>
                  </a:lnTo>
                  <a:lnTo>
                    <a:pt x="1936762" y="1983384"/>
                  </a:lnTo>
                  <a:lnTo>
                    <a:pt x="1944192" y="1956739"/>
                  </a:lnTo>
                  <a:lnTo>
                    <a:pt x="1962556" y="1956193"/>
                  </a:lnTo>
                  <a:lnTo>
                    <a:pt x="1980971" y="1956015"/>
                  </a:lnTo>
                  <a:lnTo>
                    <a:pt x="2017750" y="1956054"/>
                  </a:lnTo>
                  <a:lnTo>
                    <a:pt x="2018436" y="1983384"/>
                  </a:lnTo>
                  <a:lnTo>
                    <a:pt x="2018487" y="2022055"/>
                  </a:lnTo>
                  <a:lnTo>
                    <a:pt x="2018487" y="1886280"/>
                  </a:lnTo>
                  <a:lnTo>
                    <a:pt x="2009228" y="1886229"/>
                  </a:lnTo>
                  <a:lnTo>
                    <a:pt x="1935937" y="1886610"/>
                  </a:lnTo>
                  <a:lnTo>
                    <a:pt x="1936330" y="1900288"/>
                  </a:lnTo>
                  <a:lnTo>
                    <a:pt x="1935429" y="1913750"/>
                  </a:lnTo>
                  <a:lnTo>
                    <a:pt x="1933448" y="1927034"/>
                  </a:lnTo>
                  <a:lnTo>
                    <a:pt x="1930615" y="1940179"/>
                  </a:lnTo>
                  <a:lnTo>
                    <a:pt x="1924875" y="1960702"/>
                  </a:lnTo>
                  <a:lnTo>
                    <a:pt x="1911769" y="2001494"/>
                  </a:lnTo>
                  <a:lnTo>
                    <a:pt x="1906041" y="2022055"/>
                  </a:lnTo>
                  <a:lnTo>
                    <a:pt x="1902104" y="2035175"/>
                  </a:lnTo>
                  <a:lnTo>
                    <a:pt x="1898497" y="2048891"/>
                  </a:lnTo>
                  <a:lnTo>
                    <a:pt x="1892909" y="2061286"/>
                  </a:lnTo>
                  <a:lnTo>
                    <a:pt x="1886280" y="2067433"/>
                  </a:lnTo>
                  <a:lnTo>
                    <a:pt x="1886280" y="2206028"/>
                  </a:lnTo>
                  <a:lnTo>
                    <a:pt x="1886077" y="2215591"/>
                  </a:lnTo>
                  <a:lnTo>
                    <a:pt x="1870087" y="2215781"/>
                  </a:lnTo>
                  <a:lnTo>
                    <a:pt x="1854034" y="2215819"/>
                  </a:lnTo>
                  <a:lnTo>
                    <a:pt x="1837982" y="2215642"/>
                  </a:lnTo>
                  <a:lnTo>
                    <a:pt x="1821992" y="2215223"/>
                  </a:lnTo>
                  <a:lnTo>
                    <a:pt x="1821802" y="2206028"/>
                  </a:lnTo>
                  <a:lnTo>
                    <a:pt x="1821789" y="2195639"/>
                  </a:lnTo>
                  <a:lnTo>
                    <a:pt x="1821954" y="2187054"/>
                  </a:lnTo>
                  <a:lnTo>
                    <a:pt x="1822373" y="2177504"/>
                  </a:lnTo>
                  <a:lnTo>
                    <a:pt x="1879130" y="2177453"/>
                  </a:lnTo>
                  <a:lnTo>
                    <a:pt x="1886077" y="2177504"/>
                  </a:lnTo>
                  <a:lnTo>
                    <a:pt x="1886216" y="2184438"/>
                  </a:lnTo>
                  <a:lnTo>
                    <a:pt x="1886280" y="2206028"/>
                  </a:lnTo>
                  <a:lnTo>
                    <a:pt x="1886280" y="2067433"/>
                  </a:lnTo>
                  <a:lnTo>
                    <a:pt x="1883041" y="2070417"/>
                  </a:lnTo>
                  <a:lnTo>
                    <a:pt x="1882051" y="2070950"/>
                  </a:lnTo>
                  <a:lnTo>
                    <a:pt x="1881022" y="2071458"/>
                  </a:lnTo>
                  <a:lnTo>
                    <a:pt x="1879917" y="2071890"/>
                  </a:lnTo>
                  <a:lnTo>
                    <a:pt x="1873656" y="2074926"/>
                  </a:lnTo>
                  <a:lnTo>
                    <a:pt x="1861108" y="2080907"/>
                  </a:lnTo>
                  <a:lnTo>
                    <a:pt x="1818728" y="2100414"/>
                  </a:lnTo>
                  <a:lnTo>
                    <a:pt x="1818081" y="2128469"/>
                  </a:lnTo>
                  <a:lnTo>
                    <a:pt x="1818043" y="2212492"/>
                  </a:lnTo>
                  <a:lnTo>
                    <a:pt x="1800847" y="2213508"/>
                  </a:lnTo>
                  <a:lnTo>
                    <a:pt x="1800885" y="2220887"/>
                  </a:lnTo>
                  <a:lnTo>
                    <a:pt x="1801139" y="2243201"/>
                  </a:lnTo>
                  <a:lnTo>
                    <a:pt x="1801190" y="2253056"/>
                  </a:lnTo>
                  <a:lnTo>
                    <a:pt x="1895043" y="2252700"/>
                  </a:lnTo>
                  <a:lnTo>
                    <a:pt x="1908619" y="2220887"/>
                  </a:lnTo>
                  <a:lnTo>
                    <a:pt x="1913318" y="2215819"/>
                  </a:lnTo>
                  <a:lnTo>
                    <a:pt x="1931987" y="2195639"/>
                  </a:lnTo>
                  <a:lnTo>
                    <a:pt x="1962327" y="2180196"/>
                  </a:lnTo>
                  <a:lnTo>
                    <a:pt x="1996782" y="2177770"/>
                  </a:lnTo>
                  <a:lnTo>
                    <a:pt x="2026488" y="2185505"/>
                  </a:lnTo>
                  <a:lnTo>
                    <a:pt x="2050846" y="2203031"/>
                  </a:lnTo>
                  <a:lnTo>
                    <a:pt x="2069401" y="2227275"/>
                  </a:lnTo>
                  <a:lnTo>
                    <a:pt x="2081695" y="2255113"/>
                  </a:lnTo>
                  <a:lnTo>
                    <a:pt x="2360765" y="2255113"/>
                  </a:lnTo>
                  <a:lnTo>
                    <a:pt x="2360892" y="2254250"/>
                  </a:lnTo>
                  <a:lnTo>
                    <a:pt x="2367953" y="2231809"/>
                  </a:lnTo>
                  <a:lnTo>
                    <a:pt x="2380323" y="2212594"/>
                  </a:lnTo>
                  <a:lnTo>
                    <a:pt x="2397087" y="2197404"/>
                  </a:lnTo>
                  <a:lnTo>
                    <a:pt x="2417330" y="2187003"/>
                  </a:lnTo>
                  <a:close/>
                </a:path>
                <a:path w="17444720" h="5549900" extrusionOk="0">
                  <a:moveTo>
                    <a:pt x="17444352" y="418846"/>
                  </a:moveTo>
                  <a:lnTo>
                    <a:pt x="17441812" y="373214"/>
                  </a:lnTo>
                  <a:lnTo>
                    <a:pt x="17434344" y="328993"/>
                  </a:lnTo>
                  <a:lnTo>
                    <a:pt x="17422229" y="286461"/>
                  </a:lnTo>
                  <a:lnTo>
                    <a:pt x="17405719" y="245859"/>
                  </a:lnTo>
                  <a:lnTo>
                    <a:pt x="17385081" y="207454"/>
                  </a:lnTo>
                  <a:lnTo>
                    <a:pt x="17360596" y="171488"/>
                  </a:lnTo>
                  <a:lnTo>
                    <a:pt x="17332503" y="138226"/>
                  </a:lnTo>
                  <a:lnTo>
                    <a:pt x="17301096" y="107924"/>
                  </a:lnTo>
                  <a:lnTo>
                    <a:pt x="17266616" y="80822"/>
                  </a:lnTo>
                  <a:lnTo>
                    <a:pt x="17229328" y="57200"/>
                  </a:lnTo>
                  <a:lnTo>
                    <a:pt x="17189514" y="37287"/>
                  </a:lnTo>
                  <a:lnTo>
                    <a:pt x="17147439" y="21361"/>
                  </a:lnTo>
                  <a:lnTo>
                    <a:pt x="17103344" y="9677"/>
                  </a:lnTo>
                  <a:lnTo>
                    <a:pt x="17057523" y="2463"/>
                  </a:lnTo>
                  <a:lnTo>
                    <a:pt x="17010215" y="12"/>
                  </a:lnTo>
                  <a:lnTo>
                    <a:pt x="10325976" y="12"/>
                  </a:lnTo>
                  <a:lnTo>
                    <a:pt x="10325748" y="0"/>
                  </a:lnTo>
                  <a:lnTo>
                    <a:pt x="7691260" y="0"/>
                  </a:lnTo>
                  <a:lnTo>
                    <a:pt x="7647038" y="1651"/>
                  </a:lnTo>
                  <a:lnTo>
                    <a:pt x="7601331" y="6477"/>
                  </a:lnTo>
                  <a:lnTo>
                    <a:pt x="7554493" y="14325"/>
                  </a:lnTo>
                  <a:lnTo>
                    <a:pt x="7506868" y="25044"/>
                  </a:lnTo>
                  <a:lnTo>
                    <a:pt x="7458811" y="38468"/>
                  </a:lnTo>
                  <a:lnTo>
                    <a:pt x="7410653" y="54419"/>
                  </a:lnTo>
                  <a:lnTo>
                    <a:pt x="7362761" y="72771"/>
                  </a:lnTo>
                  <a:lnTo>
                    <a:pt x="7315479" y="93332"/>
                  </a:lnTo>
                  <a:lnTo>
                    <a:pt x="7269137" y="115963"/>
                  </a:lnTo>
                  <a:lnTo>
                    <a:pt x="7224103" y="140487"/>
                  </a:lnTo>
                  <a:lnTo>
                    <a:pt x="7180707" y="166763"/>
                  </a:lnTo>
                  <a:lnTo>
                    <a:pt x="7139305" y="194614"/>
                  </a:lnTo>
                  <a:lnTo>
                    <a:pt x="7100252" y="223901"/>
                  </a:lnTo>
                  <a:lnTo>
                    <a:pt x="7063880" y="254431"/>
                  </a:lnTo>
                  <a:lnTo>
                    <a:pt x="7030542" y="286067"/>
                  </a:lnTo>
                  <a:lnTo>
                    <a:pt x="7000583" y="318655"/>
                  </a:lnTo>
                  <a:lnTo>
                    <a:pt x="5176888" y="2456192"/>
                  </a:lnTo>
                  <a:lnTo>
                    <a:pt x="5148872" y="2492768"/>
                  </a:lnTo>
                  <a:lnTo>
                    <a:pt x="5124843" y="2531884"/>
                  </a:lnTo>
                  <a:lnTo>
                    <a:pt x="5104816" y="2573134"/>
                  </a:lnTo>
                  <a:lnTo>
                    <a:pt x="5088801" y="2616136"/>
                  </a:lnTo>
                  <a:lnTo>
                    <a:pt x="5076787" y="2660497"/>
                  </a:lnTo>
                  <a:lnTo>
                    <a:pt x="5068786" y="2705824"/>
                  </a:lnTo>
                  <a:lnTo>
                    <a:pt x="5064785" y="2751747"/>
                  </a:lnTo>
                  <a:lnTo>
                    <a:pt x="5064785" y="2797860"/>
                  </a:lnTo>
                  <a:lnTo>
                    <a:pt x="5068786" y="2843771"/>
                  </a:lnTo>
                  <a:lnTo>
                    <a:pt x="5076787" y="2889110"/>
                  </a:lnTo>
                  <a:lnTo>
                    <a:pt x="5088801" y="2933471"/>
                  </a:lnTo>
                  <a:lnTo>
                    <a:pt x="5104816" y="2976473"/>
                  </a:lnTo>
                  <a:lnTo>
                    <a:pt x="5124843" y="3017736"/>
                  </a:lnTo>
                  <a:lnTo>
                    <a:pt x="5148872" y="3056852"/>
                  </a:lnTo>
                  <a:lnTo>
                    <a:pt x="5176888" y="3093440"/>
                  </a:lnTo>
                  <a:lnTo>
                    <a:pt x="7000583" y="5230952"/>
                  </a:lnTo>
                  <a:lnTo>
                    <a:pt x="7030542" y="5263527"/>
                  </a:lnTo>
                  <a:lnTo>
                    <a:pt x="7063880" y="5295163"/>
                  </a:lnTo>
                  <a:lnTo>
                    <a:pt x="7100252" y="5325707"/>
                  </a:lnTo>
                  <a:lnTo>
                    <a:pt x="7139305" y="5354980"/>
                  </a:lnTo>
                  <a:lnTo>
                    <a:pt x="7180707" y="5382831"/>
                  </a:lnTo>
                  <a:lnTo>
                    <a:pt x="7224103" y="5409095"/>
                  </a:lnTo>
                  <a:lnTo>
                    <a:pt x="7269137" y="5433631"/>
                  </a:lnTo>
                  <a:lnTo>
                    <a:pt x="7315479" y="5456250"/>
                  </a:lnTo>
                  <a:lnTo>
                    <a:pt x="7362761" y="5476811"/>
                  </a:lnTo>
                  <a:lnTo>
                    <a:pt x="7410653" y="5495163"/>
                  </a:lnTo>
                  <a:lnTo>
                    <a:pt x="7458811" y="5511114"/>
                  </a:lnTo>
                  <a:lnTo>
                    <a:pt x="7506868" y="5524538"/>
                  </a:lnTo>
                  <a:lnTo>
                    <a:pt x="7554493" y="5535244"/>
                  </a:lnTo>
                  <a:lnTo>
                    <a:pt x="7601331" y="5543105"/>
                  </a:lnTo>
                  <a:lnTo>
                    <a:pt x="7647038" y="5547931"/>
                  </a:lnTo>
                  <a:lnTo>
                    <a:pt x="7691260" y="5549570"/>
                  </a:lnTo>
                  <a:lnTo>
                    <a:pt x="8721877" y="5549570"/>
                  </a:lnTo>
                  <a:lnTo>
                    <a:pt x="8722106" y="5549582"/>
                  </a:lnTo>
                  <a:lnTo>
                    <a:pt x="17025519" y="5549582"/>
                  </a:lnTo>
                  <a:lnTo>
                    <a:pt x="17074363" y="5546763"/>
                  </a:lnTo>
                  <a:lnTo>
                    <a:pt x="17121556" y="5538521"/>
                  </a:lnTo>
                  <a:lnTo>
                    <a:pt x="17166781" y="5525160"/>
                  </a:lnTo>
                  <a:lnTo>
                    <a:pt x="17209707" y="5507012"/>
                  </a:lnTo>
                  <a:lnTo>
                    <a:pt x="17250055" y="5484368"/>
                  </a:lnTo>
                  <a:lnTo>
                    <a:pt x="17287482" y="5457571"/>
                  </a:lnTo>
                  <a:lnTo>
                    <a:pt x="17321683" y="5426900"/>
                  </a:lnTo>
                  <a:lnTo>
                    <a:pt x="17352341" y="5392699"/>
                  </a:lnTo>
                  <a:lnTo>
                    <a:pt x="17379150" y="5355272"/>
                  </a:lnTo>
                  <a:lnTo>
                    <a:pt x="17401782" y="5314937"/>
                  </a:lnTo>
                  <a:lnTo>
                    <a:pt x="17419943" y="5271998"/>
                  </a:lnTo>
                  <a:lnTo>
                    <a:pt x="17433290" y="5226774"/>
                  </a:lnTo>
                  <a:lnTo>
                    <a:pt x="17441533" y="5179593"/>
                  </a:lnTo>
                  <a:lnTo>
                    <a:pt x="17444352" y="5130749"/>
                  </a:lnTo>
                  <a:lnTo>
                    <a:pt x="17444352" y="418846"/>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62;p1"/>
            <p:cNvSpPr/>
            <p:nvPr/>
          </p:nvSpPr>
          <p:spPr>
            <a:xfrm>
              <a:off x="2002506" y="4436920"/>
              <a:ext cx="878205" cy="1307465"/>
            </a:xfrm>
            <a:custGeom>
              <a:avLst/>
              <a:gdLst/>
              <a:ahLst/>
              <a:cxnLst/>
              <a:rect l="l" t="t" r="r" b="b"/>
              <a:pathLst>
                <a:path w="878205" h="1307464" extrusionOk="0">
                  <a:moveTo>
                    <a:pt x="149995" y="836047"/>
                  </a:moveTo>
                  <a:lnTo>
                    <a:pt x="24397" y="901270"/>
                  </a:lnTo>
                  <a:lnTo>
                    <a:pt x="0" y="939280"/>
                  </a:lnTo>
                  <a:lnTo>
                    <a:pt x="822" y="946766"/>
                  </a:lnTo>
                  <a:lnTo>
                    <a:pt x="31888" y="993018"/>
                  </a:lnTo>
                  <a:lnTo>
                    <a:pt x="82618" y="1043601"/>
                  </a:lnTo>
                  <a:lnTo>
                    <a:pt x="112834" y="1068051"/>
                  </a:lnTo>
                  <a:lnTo>
                    <a:pt x="155017" y="1097317"/>
                  </a:lnTo>
                  <a:lnTo>
                    <a:pt x="199298" y="1121837"/>
                  </a:lnTo>
                  <a:lnTo>
                    <a:pt x="245669" y="1141648"/>
                  </a:lnTo>
                  <a:lnTo>
                    <a:pt x="294122" y="1156784"/>
                  </a:lnTo>
                  <a:lnTo>
                    <a:pt x="344649" y="1167283"/>
                  </a:lnTo>
                  <a:lnTo>
                    <a:pt x="344649" y="1255459"/>
                  </a:lnTo>
                  <a:lnTo>
                    <a:pt x="348724" y="1275614"/>
                  </a:lnTo>
                  <a:lnTo>
                    <a:pt x="359839" y="1292065"/>
                  </a:lnTo>
                  <a:lnTo>
                    <a:pt x="376330" y="1303152"/>
                  </a:lnTo>
                  <a:lnTo>
                    <a:pt x="396532" y="1307216"/>
                  </a:lnTo>
                  <a:lnTo>
                    <a:pt x="491513" y="1307216"/>
                  </a:lnTo>
                  <a:lnTo>
                    <a:pt x="511706" y="1303152"/>
                  </a:lnTo>
                  <a:lnTo>
                    <a:pt x="528198" y="1292065"/>
                  </a:lnTo>
                  <a:lnTo>
                    <a:pt x="539318" y="1275614"/>
                  </a:lnTo>
                  <a:lnTo>
                    <a:pt x="543397" y="1255459"/>
                  </a:lnTo>
                  <a:lnTo>
                    <a:pt x="543397" y="1167147"/>
                  </a:lnTo>
                  <a:lnTo>
                    <a:pt x="598577" y="1156304"/>
                  </a:lnTo>
                  <a:lnTo>
                    <a:pt x="650082" y="1140721"/>
                  </a:lnTo>
                  <a:lnTo>
                    <a:pt x="697876" y="1120352"/>
                  </a:lnTo>
                  <a:lnTo>
                    <a:pt x="741925" y="1095149"/>
                  </a:lnTo>
                  <a:lnTo>
                    <a:pt x="782619" y="1064025"/>
                  </a:lnTo>
                  <a:lnTo>
                    <a:pt x="816120" y="1029226"/>
                  </a:lnTo>
                  <a:lnTo>
                    <a:pt x="842419" y="990739"/>
                  </a:lnTo>
                  <a:lnTo>
                    <a:pt x="854996" y="962934"/>
                  </a:lnTo>
                  <a:lnTo>
                    <a:pt x="344649" y="962934"/>
                  </a:lnTo>
                  <a:lnTo>
                    <a:pt x="304826" y="945595"/>
                  </a:lnTo>
                  <a:lnTo>
                    <a:pt x="266108" y="922102"/>
                  </a:lnTo>
                  <a:lnTo>
                    <a:pt x="228499" y="892429"/>
                  </a:lnTo>
                  <a:lnTo>
                    <a:pt x="192004" y="856549"/>
                  </a:lnTo>
                  <a:lnTo>
                    <a:pt x="183457" y="847572"/>
                  </a:lnTo>
                  <a:lnTo>
                    <a:pt x="173603" y="841166"/>
                  </a:lnTo>
                  <a:lnTo>
                    <a:pt x="162447" y="837326"/>
                  </a:lnTo>
                  <a:lnTo>
                    <a:pt x="149995" y="836047"/>
                  </a:lnTo>
                  <a:close/>
                </a:path>
                <a:path w="878205" h="1307464" extrusionOk="0">
                  <a:moveTo>
                    <a:pt x="491513" y="0"/>
                  </a:moveTo>
                  <a:lnTo>
                    <a:pt x="396532" y="0"/>
                  </a:lnTo>
                  <a:lnTo>
                    <a:pt x="376330" y="4081"/>
                  </a:lnTo>
                  <a:lnTo>
                    <a:pt x="359839" y="15208"/>
                  </a:lnTo>
                  <a:lnTo>
                    <a:pt x="348724" y="31708"/>
                  </a:lnTo>
                  <a:lnTo>
                    <a:pt x="344649" y="51904"/>
                  </a:lnTo>
                  <a:lnTo>
                    <a:pt x="344649" y="149964"/>
                  </a:lnTo>
                  <a:lnTo>
                    <a:pt x="308654" y="156134"/>
                  </a:lnTo>
                  <a:lnTo>
                    <a:pt x="242060" y="174820"/>
                  </a:lnTo>
                  <a:lnTo>
                    <a:pt x="160705" y="214046"/>
                  </a:lnTo>
                  <a:lnTo>
                    <a:pt x="117885" y="244300"/>
                  </a:lnTo>
                  <a:lnTo>
                    <a:pt x="83028" y="278082"/>
                  </a:lnTo>
                  <a:lnTo>
                    <a:pt x="56129" y="315381"/>
                  </a:lnTo>
                  <a:lnTo>
                    <a:pt x="37186" y="356183"/>
                  </a:lnTo>
                  <a:lnTo>
                    <a:pt x="26194" y="400476"/>
                  </a:lnTo>
                  <a:lnTo>
                    <a:pt x="23151" y="448248"/>
                  </a:lnTo>
                  <a:lnTo>
                    <a:pt x="26914" y="489683"/>
                  </a:lnTo>
                  <a:lnTo>
                    <a:pt x="36706" y="528657"/>
                  </a:lnTo>
                  <a:lnTo>
                    <a:pt x="52516" y="565172"/>
                  </a:lnTo>
                  <a:lnTo>
                    <a:pt x="74332" y="599227"/>
                  </a:lnTo>
                  <a:lnTo>
                    <a:pt x="105004" y="634172"/>
                  </a:lnTo>
                  <a:lnTo>
                    <a:pt x="141436" y="664481"/>
                  </a:lnTo>
                  <a:lnTo>
                    <a:pt x="183622" y="690168"/>
                  </a:lnTo>
                  <a:lnTo>
                    <a:pt x="231557" y="711246"/>
                  </a:lnTo>
                  <a:lnTo>
                    <a:pt x="285234" y="727726"/>
                  </a:lnTo>
                  <a:lnTo>
                    <a:pt x="344649" y="739621"/>
                  </a:lnTo>
                  <a:lnTo>
                    <a:pt x="344649" y="962934"/>
                  </a:lnTo>
                  <a:lnTo>
                    <a:pt x="854996" y="962934"/>
                  </a:lnTo>
                  <a:lnTo>
                    <a:pt x="856545" y="959510"/>
                  </a:lnTo>
                  <a:lnTo>
                    <a:pt x="543397" y="959510"/>
                  </a:lnTo>
                  <a:lnTo>
                    <a:pt x="543397" y="763547"/>
                  </a:lnTo>
                  <a:lnTo>
                    <a:pt x="865459" y="763547"/>
                  </a:lnTo>
                  <a:lnTo>
                    <a:pt x="848635" y="724776"/>
                  </a:lnTo>
                  <a:lnTo>
                    <a:pt x="824456" y="689340"/>
                  </a:lnTo>
                  <a:lnTo>
                    <a:pt x="791619" y="655757"/>
                  </a:lnTo>
                  <a:lnTo>
                    <a:pt x="753173" y="626646"/>
                  </a:lnTo>
                  <a:lnTo>
                    <a:pt x="709123" y="602014"/>
                  </a:lnTo>
                  <a:lnTo>
                    <a:pt x="659474" y="581867"/>
                  </a:lnTo>
                  <a:lnTo>
                    <a:pt x="604230" y="566214"/>
                  </a:lnTo>
                  <a:lnTo>
                    <a:pt x="543397" y="555061"/>
                  </a:lnTo>
                  <a:lnTo>
                    <a:pt x="543397" y="529910"/>
                  </a:lnTo>
                  <a:lnTo>
                    <a:pt x="344649" y="529910"/>
                  </a:lnTo>
                  <a:lnTo>
                    <a:pt x="317415" y="515875"/>
                  </a:lnTo>
                  <a:lnTo>
                    <a:pt x="297894" y="497694"/>
                  </a:lnTo>
                  <a:lnTo>
                    <a:pt x="286080" y="475346"/>
                  </a:lnTo>
                  <a:lnTo>
                    <a:pt x="281970" y="448813"/>
                  </a:lnTo>
                  <a:lnTo>
                    <a:pt x="285325" y="426161"/>
                  </a:lnTo>
                  <a:lnTo>
                    <a:pt x="295659" y="406163"/>
                  </a:lnTo>
                  <a:lnTo>
                    <a:pt x="312996" y="388831"/>
                  </a:lnTo>
                  <a:lnTo>
                    <a:pt x="337361" y="374177"/>
                  </a:lnTo>
                  <a:lnTo>
                    <a:pt x="344649" y="371329"/>
                  </a:lnTo>
                  <a:lnTo>
                    <a:pt x="771300" y="371329"/>
                  </a:lnTo>
                  <a:lnTo>
                    <a:pt x="791724" y="358512"/>
                  </a:lnTo>
                  <a:lnTo>
                    <a:pt x="801292" y="351143"/>
                  </a:lnTo>
                  <a:lnTo>
                    <a:pt x="808190" y="342818"/>
                  </a:lnTo>
                  <a:lnTo>
                    <a:pt x="812409" y="333543"/>
                  </a:lnTo>
                  <a:lnTo>
                    <a:pt x="813943" y="323330"/>
                  </a:lnTo>
                  <a:lnTo>
                    <a:pt x="813176" y="315005"/>
                  </a:lnTo>
                  <a:lnTo>
                    <a:pt x="765217" y="257833"/>
                  </a:lnTo>
                  <a:lnTo>
                    <a:pt x="727220" y="227230"/>
                  </a:lnTo>
                  <a:lnTo>
                    <a:pt x="686031" y="201407"/>
                  </a:lnTo>
                  <a:lnTo>
                    <a:pt x="641659" y="180362"/>
                  </a:lnTo>
                  <a:lnTo>
                    <a:pt x="594112" y="164094"/>
                  </a:lnTo>
                  <a:lnTo>
                    <a:pt x="543397" y="152602"/>
                  </a:lnTo>
                  <a:lnTo>
                    <a:pt x="543397" y="51904"/>
                  </a:lnTo>
                  <a:lnTo>
                    <a:pt x="539318" y="31708"/>
                  </a:lnTo>
                  <a:lnTo>
                    <a:pt x="528198" y="15208"/>
                  </a:lnTo>
                  <a:lnTo>
                    <a:pt x="511706" y="4081"/>
                  </a:lnTo>
                  <a:lnTo>
                    <a:pt x="491513" y="0"/>
                  </a:lnTo>
                  <a:close/>
                </a:path>
                <a:path w="878205" h="1307464" extrusionOk="0">
                  <a:moveTo>
                    <a:pt x="865459" y="763547"/>
                  </a:moveTo>
                  <a:lnTo>
                    <a:pt x="543397" y="763547"/>
                  </a:lnTo>
                  <a:lnTo>
                    <a:pt x="577085" y="778241"/>
                  </a:lnTo>
                  <a:lnTo>
                    <a:pt x="601180" y="798106"/>
                  </a:lnTo>
                  <a:lnTo>
                    <a:pt x="615601" y="823194"/>
                  </a:lnTo>
                  <a:lnTo>
                    <a:pt x="620263" y="853555"/>
                  </a:lnTo>
                  <a:lnTo>
                    <a:pt x="616562" y="882494"/>
                  </a:lnTo>
                  <a:lnTo>
                    <a:pt x="588521" y="930023"/>
                  </a:lnTo>
                  <a:lnTo>
                    <a:pt x="557679" y="952745"/>
                  </a:lnTo>
                  <a:lnTo>
                    <a:pt x="543397" y="959510"/>
                  </a:lnTo>
                  <a:lnTo>
                    <a:pt x="856545" y="959510"/>
                  </a:lnTo>
                  <a:lnTo>
                    <a:pt x="861503" y="948548"/>
                  </a:lnTo>
                  <a:lnTo>
                    <a:pt x="873361" y="902640"/>
                  </a:lnTo>
                  <a:lnTo>
                    <a:pt x="877983" y="853000"/>
                  </a:lnTo>
                  <a:lnTo>
                    <a:pt x="875378" y="806626"/>
                  </a:lnTo>
                  <a:lnTo>
                    <a:pt x="865603" y="763878"/>
                  </a:lnTo>
                  <a:lnTo>
                    <a:pt x="865459" y="763547"/>
                  </a:lnTo>
                  <a:close/>
                </a:path>
                <a:path w="878205" h="1307464" extrusionOk="0">
                  <a:moveTo>
                    <a:pt x="771300" y="371329"/>
                  </a:moveTo>
                  <a:lnTo>
                    <a:pt x="344649" y="371329"/>
                  </a:lnTo>
                  <a:lnTo>
                    <a:pt x="344649" y="529910"/>
                  </a:lnTo>
                  <a:lnTo>
                    <a:pt x="543397" y="529910"/>
                  </a:lnTo>
                  <a:lnTo>
                    <a:pt x="543397" y="376187"/>
                  </a:lnTo>
                  <a:lnTo>
                    <a:pt x="763558" y="376187"/>
                  </a:lnTo>
                  <a:lnTo>
                    <a:pt x="771300" y="371329"/>
                  </a:lnTo>
                  <a:close/>
                </a:path>
                <a:path w="878205" h="1307464" extrusionOk="0">
                  <a:moveTo>
                    <a:pt x="763558" y="376187"/>
                  </a:moveTo>
                  <a:lnTo>
                    <a:pt x="543397" y="376187"/>
                  </a:lnTo>
                  <a:lnTo>
                    <a:pt x="560010" y="384756"/>
                  </a:lnTo>
                  <a:lnTo>
                    <a:pt x="576350" y="394701"/>
                  </a:lnTo>
                  <a:lnTo>
                    <a:pt x="592393" y="406053"/>
                  </a:lnTo>
                  <a:lnTo>
                    <a:pt x="608117" y="418845"/>
                  </a:lnTo>
                  <a:lnTo>
                    <a:pt x="618075" y="425814"/>
                  </a:lnTo>
                  <a:lnTo>
                    <a:pt x="628800" y="430828"/>
                  </a:lnTo>
                  <a:lnTo>
                    <a:pt x="640291" y="433869"/>
                  </a:lnTo>
                  <a:lnTo>
                    <a:pt x="652545" y="434918"/>
                  </a:lnTo>
                  <a:lnTo>
                    <a:pt x="663353" y="433469"/>
                  </a:lnTo>
                  <a:lnTo>
                    <a:pt x="673847" y="430219"/>
                  </a:lnTo>
                  <a:lnTo>
                    <a:pt x="681787" y="426958"/>
                  </a:lnTo>
                  <a:lnTo>
                    <a:pt x="685267" y="425316"/>
                  </a:lnTo>
                  <a:lnTo>
                    <a:pt x="763558" y="37618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63;p1"/>
            <p:cNvSpPr/>
            <p:nvPr/>
          </p:nvSpPr>
          <p:spPr>
            <a:xfrm>
              <a:off x="1882908" y="5179094"/>
              <a:ext cx="1175385" cy="901065"/>
            </a:xfrm>
            <a:custGeom>
              <a:avLst/>
              <a:gdLst/>
              <a:ahLst/>
              <a:cxnLst/>
              <a:rect l="l" t="t" r="r" b="b"/>
              <a:pathLst>
                <a:path w="1175385" h="901064" extrusionOk="0">
                  <a:moveTo>
                    <a:pt x="1074878" y="0"/>
                  </a:moveTo>
                  <a:lnTo>
                    <a:pt x="879491" y="0"/>
                  </a:lnTo>
                  <a:lnTo>
                    <a:pt x="871708" y="1582"/>
                  </a:lnTo>
                  <a:lnTo>
                    <a:pt x="865336" y="5891"/>
                  </a:lnTo>
                  <a:lnTo>
                    <a:pt x="861031" y="12267"/>
                  </a:lnTo>
                  <a:lnTo>
                    <a:pt x="859450" y="20051"/>
                  </a:lnTo>
                  <a:lnTo>
                    <a:pt x="859450" y="823399"/>
                  </a:lnTo>
                  <a:lnTo>
                    <a:pt x="846790" y="823399"/>
                  </a:lnTo>
                  <a:lnTo>
                    <a:pt x="839313" y="770870"/>
                  </a:lnTo>
                  <a:lnTo>
                    <a:pt x="836573" y="711937"/>
                  </a:lnTo>
                  <a:lnTo>
                    <a:pt x="834776" y="637204"/>
                  </a:lnTo>
                  <a:lnTo>
                    <a:pt x="834131" y="551155"/>
                  </a:lnTo>
                  <a:lnTo>
                    <a:pt x="834131" y="244997"/>
                  </a:lnTo>
                  <a:lnTo>
                    <a:pt x="832549" y="237214"/>
                  </a:lnTo>
                  <a:lnTo>
                    <a:pt x="828240" y="230842"/>
                  </a:lnTo>
                  <a:lnTo>
                    <a:pt x="821864" y="226537"/>
                  </a:lnTo>
                  <a:lnTo>
                    <a:pt x="814079" y="224956"/>
                  </a:lnTo>
                  <a:lnTo>
                    <a:pt x="618703" y="224956"/>
                  </a:lnTo>
                  <a:lnTo>
                    <a:pt x="610919" y="226537"/>
                  </a:lnTo>
                  <a:lnTo>
                    <a:pt x="604543" y="230842"/>
                  </a:lnTo>
                  <a:lnTo>
                    <a:pt x="600234" y="237214"/>
                  </a:lnTo>
                  <a:lnTo>
                    <a:pt x="598651" y="244997"/>
                  </a:lnTo>
                  <a:lnTo>
                    <a:pt x="598651" y="823399"/>
                  </a:lnTo>
                  <a:lnTo>
                    <a:pt x="585992" y="823399"/>
                  </a:lnTo>
                  <a:lnTo>
                    <a:pt x="581063" y="808587"/>
                  </a:lnTo>
                  <a:lnTo>
                    <a:pt x="577040" y="768195"/>
                  </a:lnTo>
                  <a:lnTo>
                    <a:pt x="574327" y="708285"/>
                  </a:lnTo>
                  <a:lnTo>
                    <a:pt x="573333" y="634923"/>
                  </a:lnTo>
                  <a:lnTo>
                    <a:pt x="573333" y="404982"/>
                  </a:lnTo>
                  <a:lnTo>
                    <a:pt x="571752" y="397197"/>
                  </a:lnTo>
                  <a:lnTo>
                    <a:pt x="567446" y="390821"/>
                  </a:lnTo>
                  <a:lnTo>
                    <a:pt x="561070" y="386513"/>
                  </a:lnTo>
                  <a:lnTo>
                    <a:pt x="553281" y="384930"/>
                  </a:lnTo>
                  <a:lnTo>
                    <a:pt x="357905" y="384930"/>
                  </a:lnTo>
                  <a:lnTo>
                    <a:pt x="350120" y="386513"/>
                  </a:lnTo>
                  <a:lnTo>
                    <a:pt x="343744" y="390821"/>
                  </a:lnTo>
                  <a:lnTo>
                    <a:pt x="339436" y="397197"/>
                  </a:lnTo>
                  <a:lnTo>
                    <a:pt x="337853" y="404982"/>
                  </a:lnTo>
                  <a:lnTo>
                    <a:pt x="337853" y="823399"/>
                  </a:lnTo>
                  <a:lnTo>
                    <a:pt x="325194" y="823399"/>
                  </a:lnTo>
                  <a:lnTo>
                    <a:pt x="320269" y="815993"/>
                  </a:lnTo>
                  <a:lnTo>
                    <a:pt x="316245" y="795799"/>
                  </a:lnTo>
                  <a:lnTo>
                    <a:pt x="313530" y="765844"/>
                  </a:lnTo>
                  <a:lnTo>
                    <a:pt x="312534" y="729161"/>
                  </a:lnTo>
                  <a:lnTo>
                    <a:pt x="312534" y="594955"/>
                  </a:lnTo>
                  <a:lnTo>
                    <a:pt x="310954" y="587172"/>
                  </a:lnTo>
                  <a:lnTo>
                    <a:pt x="306649" y="580800"/>
                  </a:lnTo>
                  <a:lnTo>
                    <a:pt x="300276" y="576495"/>
                  </a:lnTo>
                  <a:lnTo>
                    <a:pt x="292493" y="574914"/>
                  </a:lnTo>
                  <a:lnTo>
                    <a:pt x="97106" y="574914"/>
                  </a:lnTo>
                  <a:lnTo>
                    <a:pt x="89322" y="576495"/>
                  </a:lnTo>
                  <a:lnTo>
                    <a:pt x="82946" y="580800"/>
                  </a:lnTo>
                  <a:lnTo>
                    <a:pt x="78637" y="587172"/>
                  </a:lnTo>
                  <a:lnTo>
                    <a:pt x="77055" y="594955"/>
                  </a:lnTo>
                  <a:lnTo>
                    <a:pt x="77055" y="802457"/>
                  </a:lnTo>
                  <a:lnTo>
                    <a:pt x="75410" y="810610"/>
                  </a:lnTo>
                  <a:lnTo>
                    <a:pt x="70923" y="817267"/>
                  </a:lnTo>
                  <a:lnTo>
                    <a:pt x="64266" y="821753"/>
                  </a:lnTo>
                  <a:lnTo>
                    <a:pt x="56113" y="823399"/>
                  </a:lnTo>
                  <a:lnTo>
                    <a:pt x="0" y="823399"/>
                  </a:lnTo>
                  <a:lnTo>
                    <a:pt x="0" y="862036"/>
                  </a:lnTo>
                  <a:lnTo>
                    <a:pt x="40736" y="881530"/>
                  </a:lnTo>
                  <a:lnTo>
                    <a:pt x="87390" y="889348"/>
                  </a:lnTo>
                  <a:lnTo>
                    <a:pt x="147774" y="895389"/>
                  </a:lnTo>
                  <a:lnTo>
                    <a:pt x="219045" y="899283"/>
                  </a:lnTo>
                  <a:lnTo>
                    <a:pt x="298357" y="900663"/>
                  </a:lnTo>
                  <a:lnTo>
                    <a:pt x="1170393" y="900663"/>
                  </a:lnTo>
                  <a:lnTo>
                    <a:pt x="1175074" y="895972"/>
                  </a:lnTo>
                  <a:lnTo>
                    <a:pt x="1175074" y="844340"/>
                  </a:lnTo>
                  <a:lnTo>
                    <a:pt x="1173429" y="836191"/>
                  </a:lnTo>
                  <a:lnTo>
                    <a:pt x="1168942" y="829534"/>
                  </a:lnTo>
                  <a:lnTo>
                    <a:pt x="1162285" y="825045"/>
                  </a:lnTo>
                  <a:lnTo>
                    <a:pt x="1154132" y="823399"/>
                  </a:lnTo>
                  <a:lnTo>
                    <a:pt x="1135002" y="823399"/>
                  </a:lnTo>
                  <a:lnTo>
                    <a:pt x="1124347" y="812741"/>
                  </a:lnTo>
                  <a:lnTo>
                    <a:pt x="1106665" y="736012"/>
                  </a:lnTo>
                  <a:lnTo>
                    <a:pt x="1100400" y="675629"/>
                  </a:lnTo>
                  <a:lnTo>
                    <a:pt x="1096361" y="604357"/>
                  </a:lnTo>
                  <a:lnTo>
                    <a:pt x="1094930" y="525041"/>
                  </a:lnTo>
                  <a:lnTo>
                    <a:pt x="1094930" y="20051"/>
                  </a:lnTo>
                  <a:lnTo>
                    <a:pt x="1093347" y="12267"/>
                  </a:lnTo>
                  <a:lnTo>
                    <a:pt x="1089038" y="5891"/>
                  </a:lnTo>
                  <a:lnTo>
                    <a:pt x="1082662" y="1582"/>
                  </a:lnTo>
                  <a:lnTo>
                    <a:pt x="107487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64;p1"/>
            <p:cNvSpPr/>
            <p:nvPr/>
          </p:nvSpPr>
          <p:spPr>
            <a:xfrm>
              <a:off x="2933527" y="7511114"/>
              <a:ext cx="1536065" cy="1536065"/>
            </a:xfrm>
            <a:custGeom>
              <a:avLst/>
              <a:gdLst/>
              <a:ahLst/>
              <a:cxnLst/>
              <a:rect l="l" t="t" r="r" b="b"/>
              <a:pathLst>
                <a:path w="1536064" h="1536065" extrusionOk="0">
                  <a:moveTo>
                    <a:pt x="767861" y="0"/>
                  </a:moveTo>
                  <a:lnTo>
                    <a:pt x="719302" y="1510"/>
                  </a:lnTo>
                  <a:lnTo>
                    <a:pt x="671546" y="5983"/>
                  </a:lnTo>
                  <a:lnTo>
                    <a:pt x="624681" y="13327"/>
                  </a:lnTo>
                  <a:lnTo>
                    <a:pt x="578799" y="23452"/>
                  </a:lnTo>
                  <a:lnTo>
                    <a:pt x="533990" y="36270"/>
                  </a:lnTo>
                  <a:lnTo>
                    <a:pt x="490342" y="51689"/>
                  </a:lnTo>
                  <a:lnTo>
                    <a:pt x="447947" y="69620"/>
                  </a:lnTo>
                  <a:lnTo>
                    <a:pt x="406893" y="89972"/>
                  </a:lnTo>
                  <a:lnTo>
                    <a:pt x="367272" y="112656"/>
                  </a:lnTo>
                  <a:lnTo>
                    <a:pt x="329173" y="137582"/>
                  </a:lnTo>
                  <a:lnTo>
                    <a:pt x="292686" y="164660"/>
                  </a:lnTo>
                  <a:lnTo>
                    <a:pt x="257901" y="193800"/>
                  </a:lnTo>
                  <a:lnTo>
                    <a:pt x="224908" y="224911"/>
                  </a:lnTo>
                  <a:lnTo>
                    <a:pt x="193796" y="257905"/>
                  </a:lnTo>
                  <a:lnTo>
                    <a:pt x="164657" y="292690"/>
                  </a:lnTo>
                  <a:lnTo>
                    <a:pt x="137580" y="329178"/>
                  </a:lnTo>
                  <a:lnTo>
                    <a:pt x="112654" y="367277"/>
                  </a:lnTo>
                  <a:lnTo>
                    <a:pt x="89970" y="406898"/>
                  </a:lnTo>
                  <a:lnTo>
                    <a:pt x="69618" y="447951"/>
                  </a:lnTo>
                  <a:lnTo>
                    <a:pt x="51688" y="490346"/>
                  </a:lnTo>
                  <a:lnTo>
                    <a:pt x="36269" y="533993"/>
                  </a:lnTo>
                  <a:lnTo>
                    <a:pt x="23452" y="578803"/>
                  </a:lnTo>
                  <a:lnTo>
                    <a:pt x="13326" y="624684"/>
                  </a:lnTo>
                  <a:lnTo>
                    <a:pt x="5983" y="671548"/>
                  </a:lnTo>
                  <a:lnTo>
                    <a:pt x="1510" y="719303"/>
                  </a:lnTo>
                  <a:lnTo>
                    <a:pt x="0" y="767861"/>
                  </a:lnTo>
                  <a:lnTo>
                    <a:pt x="1510" y="816420"/>
                  </a:lnTo>
                  <a:lnTo>
                    <a:pt x="5983" y="864177"/>
                  </a:lnTo>
                  <a:lnTo>
                    <a:pt x="13326" y="911041"/>
                  </a:lnTo>
                  <a:lnTo>
                    <a:pt x="23452" y="956923"/>
                  </a:lnTo>
                  <a:lnTo>
                    <a:pt x="36269" y="1001733"/>
                  </a:lnTo>
                  <a:lnTo>
                    <a:pt x="51688" y="1045381"/>
                  </a:lnTo>
                  <a:lnTo>
                    <a:pt x="69618" y="1087777"/>
                  </a:lnTo>
                  <a:lnTo>
                    <a:pt x="89970" y="1128831"/>
                  </a:lnTo>
                  <a:lnTo>
                    <a:pt x="112654" y="1168453"/>
                  </a:lnTo>
                  <a:lnTo>
                    <a:pt x="137580" y="1206552"/>
                  </a:lnTo>
                  <a:lnTo>
                    <a:pt x="164657" y="1243040"/>
                  </a:lnTo>
                  <a:lnTo>
                    <a:pt x="193796" y="1277826"/>
                  </a:lnTo>
                  <a:lnTo>
                    <a:pt x="224908" y="1310820"/>
                  </a:lnTo>
                  <a:lnTo>
                    <a:pt x="257901" y="1341931"/>
                  </a:lnTo>
                  <a:lnTo>
                    <a:pt x="292686" y="1371071"/>
                  </a:lnTo>
                  <a:lnTo>
                    <a:pt x="329173" y="1398149"/>
                  </a:lnTo>
                  <a:lnTo>
                    <a:pt x="367272" y="1423076"/>
                  </a:lnTo>
                  <a:lnTo>
                    <a:pt x="406893" y="1445760"/>
                  </a:lnTo>
                  <a:lnTo>
                    <a:pt x="447947" y="1466113"/>
                  </a:lnTo>
                  <a:lnTo>
                    <a:pt x="490342" y="1484043"/>
                  </a:lnTo>
                  <a:lnTo>
                    <a:pt x="533990" y="1499463"/>
                  </a:lnTo>
                  <a:lnTo>
                    <a:pt x="578799" y="1512280"/>
                  </a:lnTo>
                  <a:lnTo>
                    <a:pt x="624681" y="1522406"/>
                  </a:lnTo>
                  <a:lnTo>
                    <a:pt x="671546" y="1529750"/>
                  </a:lnTo>
                  <a:lnTo>
                    <a:pt x="719302" y="1534222"/>
                  </a:lnTo>
                  <a:lnTo>
                    <a:pt x="767861" y="1535733"/>
                  </a:lnTo>
                  <a:lnTo>
                    <a:pt x="816420" y="1534222"/>
                  </a:lnTo>
                  <a:lnTo>
                    <a:pt x="864176" y="1529750"/>
                  </a:lnTo>
                  <a:lnTo>
                    <a:pt x="911041" y="1522406"/>
                  </a:lnTo>
                  <a:lnTo>
                    <a:pt x="956923" y="1512280"/>
                  </a:lnTo>
                  <a:lnTo>
                    <a:pt x="1001732" y="1499463"/>
                  </a:lnTo>
                  <a:lnTo>
                    <a:pt x="1045380" y="1484043"/>
                  </a:lnTo>
                  <a:lnTo>
                    <a:pt x="1087775" y="1466113"/>
                  </a:lnTo>
                  <a:lnTo>
                    <a:pt x="1128829" y="1445760"/>
                  </a:lnTo>
                  <a:lnTo>
                    <a:pt x="1168450" y="1423076"/>
                  </a:lnTo>
                  <a:lnTo>
                    <a:pt x="1206549" y="1398149"/>
                  </a:lnTo>
                  <a:lnTo>
                    <a:pt x="1243036" y="1371071"/>
                  </a:lnTo>
                  <a:lnTo>
                    <a:pt x="1277821" y="1341931"/>
                  </a:lnTo>
                  <a:lnTo>
                    <a:pt x="1310814" y="1310820"/>
                  </a:lnTo>
                  <a:lnTo>
                    <a:pt x="1341926" y="1277826"/>
                  </a:lnTo>
                  <a:lnTo>
                    <a:pt x="1371065" y="1243040"/>
                  </a:lnTo>
                  <a:lnTo>
                    <a:pt x="1398142" y="1206552"/>
                  </a:lnTo>
                  <a:lnTo>
                    <a:pt x="1423068" y="1168453"/>
                  </a:lnTo>
                  <a:lnTo>
                    <a:pt x="1445752" y="1128831"/>
                  </a:lnTo>
                  <a:lnTo>
                    <a:pt x="1466104" y="1087777"/>
                  </a:lnTo>
                  <a:lnTo>
                    <a:pt x="1484034" y="1045381"/>
                  </a:lnTo>
                  <a:lnTo>
                    <a:pt x="1499453" y="1001733"/>
                  </a:lnTo>
                  <a:lnTo>
                    <a:pt x="1512270" y="956923"/>
                  </a:lnTo>
                  <a:lnTo>
                    <a:pt x="1522396" y="911041"/>
                  </a:lnTo>
                  <a:lnTo>
                    <a:pt x="1529739" y="864177"/>
                  </a:lnTo>
                  <a:lnTo>
                    <a:pt x="1534212" y="816420"/>
                  </a:lnTo>
                  <a:lnTo>
                    <a:pt x="1535722" y="767861"/>
                  </a:lnTo>
                  <a:lnTo>
                    <a:pt x="1534212" y="719303"/>
                  </a:lnTo>
                  <a:lnTo>
                    <a:pt x="1529739" y="671548"/>
                  </a:lnTo>
                  <a:lnTo>
                    <a:pt x="1522396" y="624684"/>
                  </a:lnTo>
                  <a:lnTo>
                    <a:pt x="1512270" y="578803"/>
                  </a:lnTo>
                  <a:lnTo>
                    <a:pt x="1499453" y="533993"/>
                  </a:lnTo>
                  <a:lnTo>
                    <a:pt x="1484034" y="490346"/>
                  </a:lnTo>
                  <a:lnTo>
                    <a:pt x="1466104" y="447951"/>
                  </a:lnTo>
                  <a:lnTo>
                    <a:pt x="1445752" y="406898"/>
                  </a:lnTo>
                  <a:lnTo>
                    <a:pt x="1423068" y="367277"/>
                  </a:lnTo>
                  <a:lnTo>
                    <a:pt x="1398142" y="329178"/>
                  </a:lnTo>
                  <a:lnTo>
                    <a:pt x="1371065" y="292690"/>
                  </a:lnTo>
                  <a:lnTo>
                    <a:pt x="1341926" y="257905"/>
                  </a:lnTo>
                  <a:lnTo>
                    <a:pt x="1310814" y="224911"/>
                  </a:lnTo>
                  <a:lnTo>
                    <a:pt x="1277821" y="193800"/>
                  </a:lnTo>
                  <a:lnTo>
                    <a:pt x="1243036" y="164660"/>
                  </a:lnTo>
                  <a:lnTo>
                    <a:pt x="1206549" y="137582"/>
                  </a:lnTo>
                  <a:lnTo>
                    <a:pt x="1168450" y="112656"/>
                  </a:lnTo>
                  <a:lnTo>
                    <a:pt x="1128829" y="89972"/>
                  </a:lnTo>
                  <a:lnTo>
                    <a:pt x="1087775" y="69620"/>
                  </a:lnTo>
                  <a:lnTo>
                    <a:pt x="1045380" y="51689"/>
                  </a:lnTo>
                  <a:lnTo>
                    <a:pt x="1001732" y="36270"/>
                  </a:lnTo>
                  <a:lnTo>
                    <a:pt x="956923" y="23452"/>
                  </a:lnTo>
                  <a:lnTo>
                    <a:pt x="911041" y="13327"/>
                  </a:lnTo>
                  <a:lnTo>
                    <a:pt x="864176" y="5983"/>
                  </a:lnTo>
                  <a:lnTo>
                    <a:pt x="816420" y="1510"/>
                  </a:lnTo>
                  <a:lnTo>
                    <a:pt x="767861"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65;p1"/>
            <p:cNvSpPr/>
            <p:nvPr/>
          </p:nvSpPr>
          <p:spPr>
            <a:xfrm>
              <a:off x="2991975" y="7569563"/>
              <a:ext cx="1419225" cy="1419225"/>
            </a:xfrm>
            <a:custGeom>
              <a:avLst/>
              <a:gdLst/>
              <a:ahLst/>
              <a:cxnLst/>
              <a:rect l="l" t="t" r="r" b="b"/>
              <a:pathLst>
                <a:path w="1419225" h="1419225" extrusionOk="0">
                  <a:moveTo>
                    <a:pt x="709412" y="0"/>
                  </a:moveTo>
                  <a:lnTo>
                    <a:pt x="660842" y="1636"/>
                  </a:lnTo>
                  <a:lnTo>
                    <a:pt x="613149" y="6476"/>
                  </a:lnTo>
                  <a:lnTo>
                    <a:pt x="566441" y="14412"/>
                  </a:lnTo>
                  <a:lnTo>
                    <a:pt x="520822" y="25340"/>
                  </a:lnTo>
                  <a:lnTo>
                    <a:pt x="476399" y="39154"/>
                  </a:lnTo>
                  <a:lnTo>
                    <a:pt x="433276" y="55748"/>
                  </a:lnTo>
                  <a:lnTo>
                    <a:pt x="391561" y="75017"/>
                  </a:lnTo>
                  <a:lnTo>
                    <a:pt x="351357" y="96855"/>
                  </a:lnTo>
                  <a:lnTo>
                    <a:pt x="312772" y="121156"/>
                  </a:lnTo>
                  <a:lnTo>
                    <a:pt x="275911" y="147814"/>
                  </a:lnTo>
                  <a:lnTo>
                    <a:pt x="240878" y="176724"/>
                  </a:lnTo>
                  <a:lnTo>
                    <a:pt x="207781" y="207781"/>
                  </a:lnTo>
                  <a:lnTo>
                    <a:pt x="176724" y="240878"/>
                  </a:lnTo>
                  <a:lnTo>
                    <a:pt x="147814" y="275911"/>
                  </a:lnTo>
                  <a:lnTo>
                    <a:pt x="121156" y="312772"/>
                  </a:lnTo>
                  <a:lnTo>
                    <a:pt x="96855" y="351357"/>
                  </a:lnTo>
                  <a:lnTo>
                    <a:pt x="75017" y="391561"/>
                  </a:lnTo>
                  <a:lnTo>
                    <a:pt x="55748" y="433276"/>
                  </a:lnTo>
                  <a:lnTo>
                    <a:pt x="39154" y="476399"/>
                  </a:lnTo>
                  <a:lnTo>
                    <a:pt x="25340" y="520822"/>
                  </a:lnTo>
                  <a:lnTo>
                    <a:pt x="14412" y="566441"/>
                  </a:lnTo>
                  <a:lnTo>
                    <a:pt x="6476" y="613149"/>
                  </a:lnTo>
                  <a:lnTo>
                    <a:pt x="1636" y="660842"/>
                  </a:lnTo>
                  <a:lnTo>
                    <a:pt x="0" y="709412"/>
                  </a:lnTo>
                  <a:lnTo>
                    <a:pt x="1636" y="757983"/>
                  </a:lnTo>
                  <a:lnTo>
                    <a:pt x="6476" y="805676"/>
                  </a:lnTo>
                  <a:lnTo>
                    <a:pt x="14412" y="852385"/>
                  </a:lnTo>
                  <a:lnTo>
                    <a:pt x="25340" y="898004"/>
                  </a:lnTo>
                  <a:lnTo>
                    <a:pt x="39154" y="942428"/>
                  </a:lnTo>
                  <a:lnTo>
                    <a:pt x="55748" y="985550"/>
                  </a:lnTo>
                  <a:lnTo>
                    <a:pt x="75017" y="1027266"/>
                  </a:lnTo>
                  <a:lnTo>
                    <a:pt x="96855" y="1067470"/>
                  </a:lnTo>
                  <a:lnTo>
                    <a:pt x="121156" y="1106056"/>
                  </a:lnTo>
                  <a:lnTo>
                    <a:pt x="147814" y="1142918"/>
                  </a:lnTo>
                  <a:lnTo>
                    <a:pt x="176724" y="1177951"/>
                  </a:lnTo>
                  <a:lnTo>
                    <a:pt x="207781" y="1211049"/>
                  </a:lnTo>
                  <a:lnTo>
                    <a:pt x="240878" y="1242106"/>
                  </a:lnTo>
                  <a:lnTo>
                    <a:pt x="275911" y="1271017"/>
                  </a:lnTo>
                  <a:lnTo>
                    <a:pt x="312772" y="1297676"/>
                  </a:lnTo>
                  <a:lnTo>
                    <a:pt x="351357" y="1321978"/>
                  </a:lnTo>
                  <a:lnTo>
                    <a:pt x="391561" y="1343816"/>
                  </a:lnTo>
                  <a:lnTo>
                    <a:pt x="433276" y="1363085"/>
                  </a:lnTo>
                  <a:lnTo>
                    <a:pt x="476399" y="1379680"/>
                  </a:lnTo>
                  <a:lnTo>
                    <a:pt x="520822" y="1393494"/>
                  </a:lnTo>
                  <a:lnTo>
                    <a:pt x="566441" y="1404423"/>
                  </a:lnTo>
                  <a:lnTo>
                    <a:pt x="613149" y="1412360"/>
                  </a:lnTo>
                  <a:lnTo>
                    <a:pt x="660842" y="1417199"/>
                  </a:lnTo>
                  <a:lnTo>
                    <a:pt x="709412" y="1418836"/>
                  </a:lnTo>
                  <a:lnTo>
                    <a:pt x="757983" y="1417199"/>
                  </a:lnTo>
                  <a:lnTo>
                    <a:pt x="805676" y="1412360"/>
                  </a:lnTo>
                  <a:lnTo>
                    <a:pt x="852384" y="1404423"/>
                  </a:lnTo>
                  <a:lnTo>
                    <a:pt x="898003" y="1393494"/>
                  </a:lnTo>
                  <a:lnTo>
                    <a:pt x="942426" y="1379680"/>
                  </a:lnTo>
                  <a:lnTo>
                    <a:pt x="985549" y="1363085"/>
                  </a:lnTo>
                  <a:lnTo>
                    <a:pt x="1027264" y="1343816"/>
                  </a:lnTo>
                  <a:lnTo>
                    <a:pt x="1067467" y="1321978"/>
                  </a:lnTo>
                  <a:lnTo>
                    <a:pt x="1106053" y="1297676"/>
                  </a:lnTo>
                  <a:lnTo>
                    <a:pt x="1142914" y="1271017"/>
                  </a:lnTo>
                  <a:lnTo>
                    <a:pt x="1177947" y="1242106"/>
                  </a:lnTo>
                  <a:lnTo>
                    <a:pt x="1211044" y="1211049"/>
                  </a:lnTo>
                  <a:lnTo>
                    <a:pt x="1242100" y="1177951"/>
                  </a:lnTo>
                  <a:lnTo>
                    <a:pt x="1271011" y="1142918"/>
                  </a:lnTo>
                  <a:lnTo>
                    <a:pt x="1297669" y="1106056"/>
                  </a:lnTo>
                  <a:lnTo>
                    <a:pt x="1321970" y="1067470"/>
                  </a:lnTo>
                  <a:lnTo>
                    <a:pt x="1343808" y="1027266"/>
                  </a:lnTo>
                  <a:lnTo>
                    <a:pt x="1363076" y="985550"/>
                  </a:lnTo>
                  <a:lnTo>
                    <a:pt x="1379671" y="942428"/>
                  </a:lnTo>
                  <a:lnTo>
                    <a:pt x="1393485" y="898004"/>
                  </a:lnTo>
                  <a:lnTo>
                    <a:pt x="1404413" y="852385"/>
                  </a:lnTo>
                  <a:lnTo>
                    <a:pt x="1412349" y="805676"/>
                  </a:lnTo>
                  <a:lnTo>
                    <a:pt x="1417189" y="757983"/>
                  </a:lnTo>
                  <a:lnTo>
                    <a:pt x="1418825" y="709412"/>
                  </a:lnTo>
                  <a:lnTo>
                    <a:pt x="1417189" y="660842"/>
                  </a:lnTo>
                  <a:lnTo>
                    <a:pt x="1412349" y="613149"/>
                  </a:lnTo>
                  <a:lnTo>
                    <a:pt x="1404413" y="566441"/>
                  </a:lnTo>
                  <a:lnTo>
                    <a:pt x="1393485" y="520822"/>
                  </a:lnTo>
                  <a:lnTo>
                    <a:pt x="1379671" y="476399"/>
                  </a:lnTo>
                  <a:lnTo>
                    <a:pt x="1363076" y="433276"/>
                  </a:lnTo>
                  <a:lnTo>
                    <a:pt x="1343808" y="391561"/>
                  </a:lnTo>
                  <a:lnTo>
                    <a:pt x="1321970" y="351357"/>
                  </a:lnTo>
                  <a:lnTo>
                    <a:pt x="1297669" y="312772"/>
                  </a:lnTo>
                  <a:lnTo>
                    <a:pt x="1271011" y="275911"/>
                  </a:lnTo>
                  <a:lnTo>
                    <a:pt x="1242100" y="240878"/>
                  </a:lnTo>
                  <a:lnTo>
                    <a:pt x="1211044" y="207781"/>
                  </a:lnTo>
                  <a:lnTo>
                    <a:pt x="1177947" y="176724"/>
                  </a:lnTo>
                  <a:lnTo>
                    <a:pt x="1142914" y="147814"/>
                  </a:lnTo>
                  <a:lnTo>
                    <a:pt x="1106053" y="121156"/>
                  </a:lnTo>
                  <a:lnTo>
                    <a:pt x="1067467" y="96855"/>
                  </a:lnTo>
                  <a:lnTo>
                    <a:pt x="1027264" y="75017"/>
                  </a:lnTo>
                  <a:lnTo>
                    <a:pt x="985549" y="55748"/>
                  </a:lnTo>
                  <a:lnTo>
                    <a:pt x="942426" y="39154"/>
                  </a:lnTo>
                  <a:lnTo>
                    <a:pt x="898003" y="25340"/>
                  </a:lnTo>
                  <a:lnTo>
                    <a:pt x="852384" y="14412"/>
                  </a:lnTo>
                  <a:lnTo>
                    <a:pt x="805676" y="6476"/>
                  </a:lnTo>
                  <a:lnTo>
                    <a:pt x="757983" y="1636"/>
                  </a:lnTo>
                  <a:lnTo>
                    <a:pt x="709412"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 name="Google Shape;66;p1"/>
            <p:cNvSpPr/>
            <p:nvPr/>
          </p:nvSpPr>
          <p:spPr>
            <a:xfrm>
              <a:off x="3427572" y="7978094"/>
              <a:ext cx="311785" cy="617855"/>
            </a:xfrm>
            <a:custGeom>
              <a:avLst/>
              <a:gdLst/>
              <a:ahLst/>
              <a:cxnLst/>
              <a:rect l="l" t="t" r="r" b="b"/>
              <a:pathLst>
                <a:path w="311785" h="617854" extrusionOk="0">
                  <a:moveTo>
                    <a:pt x="273820" y="0"/>
                  </a:moveTo>
                  <a:lnTo>
                    <a:pt x="259133" y="2966"/>
                  </a:lnTo>
                  <a:lnTo>
                    <a:pt x="247137" y="11054"/>
                  </a:lnTo>
                  <a:lnTo>
                    <a:pt x="239049" y="23050"/>
                  </a:lnTo>
                  <a:lnTo>
                    <a:pt x="236083" y="37737"/>
                  </a:lnTo>
                  <a:lnTo>
                    <a:pt x="236083" y="287195"/>
                  </a:lnTo>
                  <a:lnTo>
                    <a:pt x="8781" y="555826"/>
                  </a:lnTo>
                  <a:lnTo>
                    <a:pt x="1571" y="568925"/>
                  </a:lnTo>
                  <a:lnTo>
                    <a:pt x="0" y="583272"/>
                  </a:lnTo>
                  <a:lnTo>
                    <a:pt x="3923" y="597161"/>
                  </a:lnTo>
                  <a:lnTo>
                    <a:pt x="13199" y="608881"/>
                  </a:lnTo>
                  <a:lnTo>
                    <a:pt x="26298" y="616091"/>
                  </a:lnTo>
                  <a:lnTo>
                    <a:pt x="40646" y="617663"/>
                  </a:lnTo>
                  <a:lnTo>
                    <a:pt x="54534" y="613739"/>
                  </a:lnTo>
                  <a:lnTo>
                    <a:pt x="302562" y="325204"/>
                  </a:lnTo>
                  <a:lnTo>
                    <a:pt x="311557" y="37737"/>
                  </a:lnTo>
                  <a:lnTo>
                    <a:pt x="308591" y="23050"/>
                  </a:lnTo>
                  <a:lnTo>
                    <a:pt x="300502" y="11054"/>
                  </a:lnTo>
                  <a:lnTo>
                    <a:pt x="288507" y="2966"/>
                  </a:lnTo>
                  <a:lnTo>
                    <a:pt x="27382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67;p1"/>
            <p:cNvSpPr/>
            <p:nvPr/>
          </p:nvSpPr>
          <p:spPr>
            <a:xfrm>
              <a:off x="3103288" y="7741935"/>
              <a:ext cx="1134745" cy="1074420"/>
            </a:xfrm>
            <a:custGeom>
              <a:avLst/>
              <a:gdLst/>
              <a:ahLst/>
              <a:cxnLst/>
              <a:rect l="l" t="t" r="r" b="b"/>
              <a:pathLst>
                <a:path w="1134745" h="1074420" extrusionOk="0">
                  <a:moveTo>
                    <a:pt x="597159" y="0"/>
                  </a:moveTo>
                  <a:lnTo>
                    <a:pt x="548044" y="2216"/>
                  </a:lnTo>
                  <a:lnTo>
                    <a:pt x="500172" y="8736"/>
                  </a:lnTo>
                  <a:lnTo>
                    <a:pt x="453735" y="19368"/>
                  </a:lnTo>
                  <a:lnTo>
                    <a:pt x="408925" y="33920"/>
                  </a:lnTo>
                  <a:lnTo>
                    <a:pt x="365935" y="52198"/>
                  </a:lnTo>
                  <a:lnTo>
                    <a:pt x="324958" y="74011"/>
                  </a:lnTo>
                  <a:lnTo>
                    <a:pt x="286185" y="99165"/>
                  </a:lnTo>
                  <a:lnTo>
                    <a:pt x="249808" y="127469"/>
                  </a:lnTo>
                  <a:lnTo>
                    <a:pt x="216021" y="158729"/>
                  </a:lnTo>
                  <a:lnTo>
                    <a:pt x="185015" y="192754"/>
                  </a:lnTo>
                  <a:lnTo>
                    <a:pt x="156982" y="229351"/>
                  </a:lnTo>
                  <a:lnTo>
                    <a:pt x="132116" y="268327"/>
                  </a:lnTo>
                  <a:lnTo>
                    <a:pt x="110608" y="309490"/>
                  </a:lnTo>
                  <a:lnTo>
                    <a:pt x="92650" y="352648"/>
                  </a:lnTo>
                  <a:lnTo>
                    <a:pt x="78435" y="397607"/>
                  </a:lnTo>
                  <a:lnTo>
                    <a:pt x="68155" y="444176"/>
                  </a:lnTo>
                  <a:lnTo>
                    <a:pt x="62003" y="492163"/>
                  </a:lnTo>
                  <a:lnTo>
                    <a:pt x="15648" y="492163"/>
                  </a:lnTo>
                  <a:lnTo>
                    <a:pt x="3053" y="496872"/>
                  </a:lnTo>
                  <a:lnTo>
                    <a:pt x="0" y="507832"/>
                  </a:lnTo>
                  <a:lnTo>
                    <a:pt x="3056" y="520293"/>
                  </a:lnTo>
                  <a:lnTo>
                    <a:pt x="8790" y="529502"/>
                  </a:lnTo>
                  <a:lnTo>
                    <a:pt x="87164" y="633132"/>
                  </a:lnTo>
                  <a:lnTo>
                    <a:pt x="93270" y="637226"/>
                  </a:lnTo>
                  <a:lnTo>
                    <a:pt x="100220" y="638590"/>
                  </a:lnTo>
                  <a:lnTo>
                    <a:pt x="107177" y="637226"/>
                  </a:lnTo>
                  <a:lnTo>
                    <a:pt x="113300" y="633132"/>
                  </a:lnTo>
                  <a:lnTo>
                    <a:pt x="191632" y="529481"/>
                  </a:lnTo>
                  <a:lnTo>
                    <a:pt x="195371" y="521030"/>
                  </a:lnTo>
                  <a:lnTo>
                    <a:pt x="195948" y="508493"/>
                  </a:lnTo>
                  <a:lnTo>
                    <a:pt x="191210" y="497120"/>
                  </a:lnTo>
                  <a:lnTo>
                    <a:pt x="179005" y="492163"/>
                  </a:lnTo>
                  <a:lnTo>
                    <a:pt x="133885" y="492163"/>
                  </a:lnTo>
                  <a:lnTo>
                    <a:pt x="140692" y="445647"/>
                  </a:lnTo>
                  <a:lnTo>
                    <a:pt x="151967" y="400741"/>
                  </a:lnTo>
                  <a:lnTo>
                    <a:pt x="167472" y="357681"/>
                  </a:lnTo>
                  <a:lnTo>
                    <a:pt x="186972" y="316703"/>
                  </a:lnTo>
                  <a:lnTo>
                    <a:pt x="210229" y="278046"/>
                  </a:lnTo>
                  <a:lnTo>
                    <a:pt x="237006" y="241945"/>
                  </a:lnTo>
                  <a:lnTo>
                    <a:pt x="267068" y="208638"/>
                  </a:lnTo>
                  <a:lnTo>
                    <a:pt x="300177" y="178362"/>
                  </a:lnTo>
                  <a:lnTo>
                    <a:pt x="336097" y="151354"/>
                  </a:lnTo>
                  <a:lnTo>
                    <a:pt x="374590" y="127850"/>
                  </a:lnTo>
                  <a:lnTo>
                    <a:pt x="415421" y="108089"/>
                  </a:lnTo>
                  <a:lnTo>
                    <a:pt x="458352" y="92306"/>
                  </a:lnTo>
                  <a:lnTo>
                    <a:pt x="503146" y="80739"/>
                  </a:lnTo>
                  <a:lnTo>
                    <a:pt x="549568" y="73625"/>
                  </a:lnTo>
                  <a:lnTo>
                    <a:pt x="597379" y="71202"/>
                  </a:lnTo>
                  <a:lnTo>
                    <a:pt x="644996" y="73605"/>
                  </a:lnTo>
                  <a:lnTo>
                    <a:pt x="691236" y="80661"/>
                  </a:lnTo>
                  <a:lnTo>
                    <a:pt x="735864" y="92135"/>
                  </a:lnTo>
                  <a:lnTo>
                    <a:pt x="778646" y="107792"/>
                  </a:lnTo>
                  <a:lnTo>
                    <a:pt x="819349" y="127400"/>
                  </a:lnTo>
                  <a:lnTo>
                    <a:pt x="857740" y="150723"/>
                  </a:lnTo>
                  <a:lnTo>
                    <a:pt x="893583" y="177527"/>
                  </a:lnTo>
                  <a:lnTo>
                    <a:pt x="926647" y="207580"/>
                  </a:lnTo>
                  <a:lnTo>
                    <a:pt x="956696" y="240646"/>
                  </a:lnTo>
                  <a:lnTo>
                    <a:pt x="983497" y="276491"/>
                  </a:lnTo>
                  <a:lnTo>
                    <a:pt x="1006817" y="314882"/>
                  </a:lnTo>
                  <a:lnTo>
                    <a:pt x="1026421" y="355585"/>
                  </a:lnTo>
                  <a:lnTo>
                    <a:pt x="1042076" y="398366"/>
                  </a:lnTo>
                  <a:lnTo>
                    <a:pt x="1053548" y="442989"/>
                  </a:lnTo>
                  <a:lnTo>
                    <a:pt x="1060604" y="489223"/>
                  </a:lnTo>
                  <a:lnTo>
                    <a:pt x="1063009" y="536831"/>
                  </a:lnTo>
                  <a:lnTo>
                    <a:pt x="1060606" y="584447"/>
                  </a:lnTo>
                  <a:lnTo>
                    <a:pt x="1053551" y="630685"/>
                  </a:lnTo>
                  <a:lnTo>
                    <a:pt x="1042079" y="675312"/>
                  </a:lnTo>
                  <a:lnTo>
                    <a:pt x="1026424" y="718093"/>
                  </a:lnTo>
                  <a:lnTo>
                    <a:pt x="1006819" y="758796"/>
                  </a:lnTo>
                  <a:lnTo>
                    <a:pt x="983498" y="797187"/>
                  </a:lnTo>
                  <a:lnTo>
                    <a:pt x="956696" y="833030"/>
                  </a:lnTo>
                  <a:lnTo>
                    <a:pt x="926645" y="866094"/>
                  </a:lnTo>
                  <a:lnTo>
                    <a:pt x="893580" y="896143"/>
                  </a:lnTo>
                  <a:lnTo>
                    <a:pt x="857735" y="922944"/>
                  </a:lnTo>
                  <a:lnTo>
                    <a:pt x="819343" y="946263"/>
                  </a:lnTo>
                  <a:lnTo>
                    <a:pt x="778639" y="965867"/>
                  </a:lnTo>
                  <a:lnTo>
                    <a:pt x="735855" y="981522"/>
                  </a:lnTo>
                  <a:lnTo>
                    <a:pt x="691226" y="992993"/>
                  </a:lnTo>
                  <a:lnTo>
                    <a:pt x="644986" y="1000047"/>
                  </a:lnTo>
                  <a:lnTo>
                    <a:pt x="597159" y="1002440"/>
                  </a:lnTo>
                  <a:lnTo>
                    <a:pt x="597159" y="1074103"/>
                  </a:lnTo>
                  <a:lnTo>
                    <a:pt x="646043" y="1071908"/>
                  </a:lnTo>
                  <a:lnTo>
                    <a:pt x="693696" y="1065449"/>
                  </a:lnTo>
                  <a:lnTo>
                    <a:pt x="739931" y="1054917"/>
                  </a:lnTo>
                  <a:lnTo>
                    <a:pt x="784557" y="1040500"/>
                  </a:lnTo>
                  <a:lnTo>
                    <a:pt x="827384" y="1022389"/>
                  </a:lnTo>
                  <a:lnTo>
                    <a:pt x="868224" y="1000773"/>
                  </a:lnTo>
                  <a:lnTo>
                    <a:pt x="906886" y="975842"/>
                  </a:lnTo>
                  <a:lnTo>
                    <a:pt x="943181" y="947786"/>
                  </a:lnTo>
                  <a:lnTo>
                    <a:pt x="976919" y="916794"/>
                  </a:lnTo>
                  <a:lnTo>
                    <a:pt x="1007910" y="883055"/>
                  </a:lnTo>
                  <a:lnTo>
                    <a:pt x="1035966" y="846760"/>
                  </a:lnTo>
                  <a:lnTo>
                    <a:pt x="1060896" y="808099"/>
                  </a:lnTo>
                  <a:lnTo>
                    <a:pt x="1082511" y="767260"/>
                  </a:lnTo>
                  <a:lnTo>
                    <a:pt x="1100621" y="724435"/>
                  </a:lnTo>
                  <a:lnTo>
                    <a:pt x="1115037" y="679811"/>
                  </a:lnTo>
                  <a:lnTo>
                    <a:pt x="1125569" y="633580"/>
                  </a:lnTo>
                  <a:lnTo>
                    <a:pt x="1132027" y="585930"/>
                  </a:lnTo>
                  <a:lnTo>
                    <a:pt x="1134222" y="537051"/>
                  </a:lnTo>
                  <a:lnTo>
                    <a:pt x="1132027" y="488174"/>
                  </a:lnTo>
                  <a:lnTo>
                    <a:pt x="1125568" y="440526"/>
                  </a:lnTo>
                  <a:lnTo>
                    <a:pt x="1115036" y="394295"/>
                  </a:lnTo>
                  <a:lnTo>
                    <a:pt x="1100620" y="349672"/>
                  </a:lnTo>
                  <a:lnTo>
                    <a:pt x="1082509" y="306846"/>
                  </a:lnTo>
                  <a:lnTo>
                    <a:pt x="1060894" y="266008"/>
                  </a:lnTo>
                  <a:lnTo>
                    <a:pt x="1035963" y="227347"/>
                  </a:lnTo>
                  <a:lnTo>
                    <a:pt x="1007907" y="191052"/>
                  </a:lnTo>
                  <a:lnTo>
                    <a:pt x="976915" y="157313"/>
                  </a:lnTo>
                  <a:lnTo>
                    <a:pt x="943176" y="126320"/>
                  </a:lnTo>
                  <a:lnTo>
                    <a:pt x="906881" y="98263"/>
                  </a:lnTo>
                  <a:lnTo>
                    <a:pt x="868219" y="73331"/>
                  </a:lnTo>
                  <a:lnTo>
                    <a:pt x="827380" y="51715"/>
                  </a:lnTo>
                  <a:lnTo>
                    <a:pt x="784552" y="33603"/>
                  </a:lnTo>
                  <a:lnTo>
                    <a:pt x="739927" y="19186"/>
                  </a:lnTo>
                  <a:lnTo>
                    <a:pt x="693694" y="8653"/>
                  </a:lnTo>
                  <a:lnTo>
                    <a:pt x="646041" y="2195"/>
                  </a:lnTo>
                  <a:lnTo>
                    <a:pt x="59715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68;p1"/>
            <p:cNvSpPr/>
            <p:nvPr/>
          </p:nvSpPr>
          <p:spPr>
            <a:xfrm>
              <a:off x="1606866" y="9025882"/>
              <a:ext cx="951230" cy="0"/>
            </a:xfrm>
            <a:custGeom>
              <a:avLst/>
              <a:gdLst/>
              <a:ahLst/>
              <a:cxnLst/>
              <a:rect l="l" t="t" r="r" b="b"/>
              <a:pathLst>
                <a:path w="951230" h="120000" extrusionOk="0">
                  <a:moveTo>
                    <a:pt x="0" y="0"/>
                  </a:moveTo>
                  <a:lnTo>
                    <a:pt x="951227" y="0"/>
                  </a:lnTo>
                </a:path>
              </a:pathLst>
            </a:custGeom>
            <a:noFill/>
            <a:ln w="41875"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69;p1"/>
            <p:cNvSpPr/>
            <p:nvPr/>
          </p:nvSpPr>
          <p:spPr>
            <a:xfrm>
              <a:off x="1503197" y="9004941"/>
              <a:ext cx="1117600" cy="41910"/>
            </a:xfrm>
            <a:custGeom>
              <a:avLst/>
              <a:gdLst/>
              <a:ahLst/>
              <a:cxnLst/>
              <a:rect l="l" t="t" r="r" b="b"/>
              <a:pathLst>
                <a:path w="1117600" h="41909" extrusionOk="0">
                  <a:moveTo>
                    <a:pt x="41884" y="20942"/>
                  </a:moveTo>
                  <a:lnTo>
                    <a:pt x="35750" y="6134"/>
                  </a:lnTo>
                  <a:lnTo>
                    <a:pt x="20942" y="0"/>
                  </a:lnTo>
                  <a:lnTo>
                    <a:pt x="6134" y="6134"/>
                  </a:lnTo>
                  <a:lnTo>
                    <a:pt x="0" y="20942"/>
                  </a:lnTo>
                  <a:lnTo>
                    <a:pt x="6134" y="35750"/>
                  </a:lnTo>
                  <a:lnTo>
                    <a:pt x="20942" y="41884"/>
                  </a:lnTo>
                  <a:lnTo>
                    <a:pt x="35750" y="35750"/>
                  </a:lnTo>
                  <a:lnTo>
                    <a:pt x="41884" y="20942"/>
                  </a:lnTo>
                  <a:close/>
                </a:path>
                <a:path w="1117600" h="41909" extrusionOk="0">
                  <a:moveTo>
                    <a:pt x="1117180" y="20942"/>
                  </a:moveTo>
                  <a:lnTo>
                    <a:pt x="1111046" y="6134"/>
                  </a:lnTo>
                  <a:lnTo>
                    <a:pt x="1096238" y="0"/>
                  </a:lnTo>
                  <a:lnTo>
                    <a:pt x="1081443" y="6134"/>
                  </a:lnTo>
                  <a:lnTo>
                    <a:pt x="1075309" y="20942"/>
                  </a:lnTo>
                  <a:lnTo>
                    <a:pt x="1081443" y="35750"/>
                  </a:lnTo>
                  <a:lnTo>
                    <a:pt x="1096238" y="41884"/>
                  </a:lnTo>
                  <a:lnTo>
                    <a:pt x="1111046" y="35750"/>
                  </a:lnTo>
                  <a:lnTo>
                    <a:pt x="1117180" y="20942"/>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70;p1"/>
            <p:cNvSpPr/>
            <p:nvPr/>
          </p:nvSpPr>
          <p:spPr>
            <a:xfrm>
              <a:off x="2177249" y="7766373"/>
              <a:ext cx="17196435" cy="2745740"/>
            </a:xfrm>
            <a:custGeom>
              <a:avLst/>
              <a:gdLst/>
              <a:ahLst/>
              <a:cxnLst/>
              <a:rect l="l" t="t" r="r" b="b"/>
              <a:pathLst>
                <a:path w="17196435" h="2745740" extrusionOk="0">
                  <a:moveTo>
                    <a:pt x="567563" y="592201"/>
                  </a:moveTo>
                  <a:lnTo>
                    <a:pt x="561543" y="562381"/>
                  </a:lnTo>
                  <a:lnTo>
                    <a:pt x="545134" y="538035"/>
                  </a:lnTo>
                  <a:lnTo>
                    <a:pt x="520788" y="521614"/>
                  </a:lnTo>
                  <a:lnTo>
                    <a:pt x="490969" y="515594"/>
                  </a:lnTo>
                  <a:lnTo>
                    <a:pt x="461149" y="521614"/>
                  </a:lnTo>
                  <a:lnTo>
                    <a:pt x="436803" y="538035"/>
                  </a:lnTo>
                  <a:lnTo>
                    <a:pt x="420382" y="562381"/>
                  </a:lnTo>
                  <a:lnTo>
                    <a:pt x="414362" y="592201"/>
                  </a:lnTo>
                  <a:lnTo>
                    <a:pt x="420382" y="622020"/>
                  </a:lnTo>
                  <a:lnTo>
                    <a:pt x="436803" y="646366"/>
                  </a:lnTo>
                  <a:lnTo>
                    <a:pt x="461149" y="662774"/>
                  </a:lnTo>
                  <a:lnTo>
                    <a:pt x="490969" y="668794"/>
                  </a:lnTo>
                  <a:lnTo>
                    <a:pt x="520788" y="662774"/>
                  </a:lnTo>
                  <a:lnTo>
                    <a:pt x="545134" y="646366"/>
                  </a:lnTo>
                  <a:lnTo>
                    <a:pt x="561543" y="622020"/>
                  </a:lnTo>
                  <a:lnTo>
                    <a:pt x="567563" y="592201"/>
                  </a:lnTo>
                  <a:close/>
                </a:path>
                <a:path w="17196435" h="2745740" extrusionOk="0">
                  <a:moveTo>
                    <a:pt x="711911" y="842098"/>
                  </a:moveTo>
                  <a:lnTo>
                    <a:pt x="710755" y="828408"/>
                  </a:lnTo>
                  <a:lnTo>
                    <a:pt x="704202" y="815784"/>
                  </a:lnTo>
                  <a:lnTo>
                    <a:pt x="693254" y="806678"/>
                  </a:lnTo>
                  <a:lnTo>
                    <a:pt x="680135" y="802627"/>
                  </a:lnTo>
                  <a:lnTo>
                    <a:pt x="666457" y="803783"/>
                  </a:lnTo>
                  <a:lnTo>
                    <a:pt x="653821" y="810336"/>
                  </a:lnTo>
                  <a:lnTo>
                    <a:pt x="561454" y="852538"/>
                  </a:lnTo>
                  <a:lnTo>
                    <a:pt x="541159" y="810895"/>
                  </a:lnTo>
                  <a:lnTo>
                    <a:pt x="495020" y="716229"/>
                  </a:lnTo>
                  <a:lnTo>
                    <a:pt x="486537" y="698817"/>
                  </a:lnTo>
                  <a:lnTo>
                    <a:pt x="409041" y="653046"/>
                  </a:lnTo>
                  <a:lnTo>
                    <a:pt x="238848" y="649363"/>
                  </a:lnTo>
                  <a:lnTo>
                    <a:pt x="225564" y="650544"/>
                  </a:lnTo>
                  <a:lnTo>
                    <a:pt x="193040" y="671753"/>
                  </a:lnTo>
                  <a:lnTo>
                    <a:pt x="127876" y="761707"/>
                  </a:lnTo>
                  <a:lnTo>
                    <a:pt x="122186" y="785622"/>
                  </a:lnTo>
                  <a:lnTo>
                    <a:pt x="126441" y="797179"/>
                  </a:lnTo>
                  <a:lnTo>
                    <a:pt x="135102" y="806538"/>
                  </a:lnTo>
                  <a:lnTo>
                    <a:pt x="135636" y="806919"/>
                  </a:lnTo>
                  <a:lnTo>
                    <a:pt x="147294" y="812177"/>
                  </a:lnTo>
                  <a:lnTo>
                    <a:pt x="159639" y="812533"/>
                  </a:lnTo>
                  <a:lnTo>
                    <a:pt x="171208" y="808215"/>
                  </a:lnTo>
                  <a:lnTo>
                    <a:pt x="180530" y="799465"/>
                  </a:lnTo>
                  <a:lnTo>
                    <a:pt x="239598" y="716229"/>
                  </a:lnTo>
                  <a:lnTo>
                    <a:pt x="335038" y="732434"/>
                  </a:lnTo>
                  <a:lnTo>
                    <a:pt x="190944" y="1022794"/>
                  </a:lnTo>
                  <a:lnTo>
                    <a:pt x="51282" y="959383"/>
                  </a:lnTo>
                  <a:lnTo>
                    <a:pt x="39509" y="955979"/>
                  </a:lnTo>
                  <a:lnTo>
                    <a:pt x="4152" y="980008"/>
                  </a:lnTo>
                  <a:lnTo>
                    <a:pt x="0" y="992047"/>
                  </a:lnTo>
                  <a:lnTo>
                    <a:pt x="774" y="1004316"/>
                  </a:lnTo>
                  <a:lnTo>
                    <a:pt x="6096" y="1015403"/>
                  </a:lnTo>
                  <a:lnTo>
                    <a:pt x="15582" y="1023899"/>
                  </a:lnTo>
                  <a:lnTo>
                    <a:pt x="178066" y="1119174"/>
                  </a:lnTo>
                  <a:lnTo>
                    <a:pt x="192405" y="1124292"/>
                  </a:lnTo>
                  <a:lnTo>
                    <a:pt x="207162" y="1123873"/>
                  </a:lnTo>
                  <a:lnTo>
                    <a:pt x="220789" y="1118235"/>
                  </a:lnTo>
                  <a:lnTo>
                    <a:pt x="231800" y="1107719"/>
                  </a:lnTo>
                  <a:lnTo>
                    <a:pt x="262851" y="1064361"/>
                  </a:lnTo>
                  <a:lnTo>
                    <a:pt x="293014" y="1022794"/>
                  </a:lnTo>
                  <a:lnTo>
                    <a:pt x="296773" y="1017625"/>
                  </a:lnTo>
                  <a:lnTo>
                    <a:pt x="324548" y="980452"/>
                  </a:lnTo>
                  <a:lnTo>
                    <a:pt x="337197" y="965822"/>
                  </a:lnTo>
                  <a:lnTo>
                    <a:pt x="462178" y="1049616"/>
                  </a:lnTo>
                  <a:lnTo>
                    <a:pt x="462851" y="1221143"/>
                  </a:lnTo>
                  <a:lnTo>
                    <a:pt x="463067" y="1247902"/>
                  </a:lnTo>
                  <a:lnTo>
                    <a:pt x="489419" y="1279283"/>
                  </a:lnTo>
                  <a:lnTo>
                    <a:pt x="495300" y="1280477"/>
                  </a:lnTo>
                  <a:lnTo>
                    <a:pt x="501091" y="1280477"/>
                  </a:lnTo>
                  <a:lnTo>
                    <a:pt x="539381" y="1255776"/>
                  </a:lnTo>
                  <a:lnTo>
                    <a:pt x="555815" y="1046454"/>
                  </a:lnTo>
                  <a:lnTo>
                    <a:pt x="555688" y="1019937"/>
                  </a:lnTo>
                  <a:lnTo>
                    <a:pt x="553516" y="1005319"/>
                  </a:lnTo>
                  <a:lnTo>
                    <a:pt x="547370" y="997445"/>
                  </a:lnTo>
                  <a:lnTo>
                    <a:pt x="535343" y="991095"/>
                  </a:lnTo>
                  <a:lnTo>
                    <a:pt x="502627" y="965822"/>
                  </a:lnTo>
                  <a:lnTo>
                    <a:pt x="400024" y="886574"/>
                  </a:lnTo>
                  <a:lnTo>
                    <a:pt x="451827" y="810895"/>
                  </a:lnTo>
                  <a:lnTo>
                    <a:pt x="523113" y="922058"/>
                  </a:lnTo>
                  <a:lnTo>
                    <a:pt x="534073" y="930503"/>
                  </a:lnTo>
                  <a:lnTo>
                    <a:pt x="546950" y="934123"/>
                  </a:lnTo>
                  <a:lnTo>
                    <a:pt x="560273" y="932776"/>
                  </a:lnTo>
                  <a:lnTo>
                    <a:pt x="572516" y="926338"/>
                  </a:lnTo>
                  <a:lnTo>
                    <a:pt x="698754" y="866165"/>
                  </a:lnTo>
                  <a:lnTo>
                    <a:pt x="707847" y="855218"/>
                  </a:lnTo>
                  <a:lnTo>
                    <a:pt x="708685" y="852538"/>
                  </a:lnTo>
                  <a:lnTo>
                    <a:pt x="711911" y="842098"/>
                  </a:lnTo>
                  <a:close/>
                </a:path>
                <a:path w="17196435" h="2745740" extrusionOk="0">
                  <a:moveTo>
                    <a:pt x="17196080" y="93865"/>
                  </a:moveTo>
                  <a:lnTo>
                    <a:pt x="17188701" y="57327"/>
                  </a:lnTo>
                  <a:lnTo>
                    <a:pt x="17168584" y="27495"/>
                  </a:lnTo>
                  <a:lnTo>
                    <a:pt x="17138752" y="7378"/>
                  </a:lnTo>
                  <a:lnTo>
                    <a:pt x="17102227" y="0"/>
                  </a:lnTo>
                  <a:lnTo>
                    <a:pt x="16016542" y="0"/>
                  </a:lnTo>
                  <a:lnTo>
                    <a:pt x="15980004" y="7378"/>
                  </a:lnTo>
                  <a:lnTo>
                    <a:pt x="15950172" y="27495"/>
                  </a:lnTo>
                  <a:lnTo>
                    <a:pt x="15930055" y="57327"/>
                  </a:lnTo>
                  <a:lnTo>
                    <a:pt x="15922676" y="93865"/>
                  </a:lnTo>
                  <a:lnTo>
                    <a:pt x="15922676" y="2651633"/>
                  </a:lnTo>
                  <a:lnTo>
                    <a:pt x="15930055" y="2688171"/>
                  </a:lnTo>
                  <a:lnTo>
                    <a:pt x="15950172" y="2718003"/>
                  </a:lnTo>
                  <a:lnTo>
                    <a:pt x="15980004" y="2738120"/>
                  </a:lnTo>
                  <a:lnTo>
                    <a:pt x="16016542" y="2745486"/>
                  </a:lnTo>
                  <a:lnTo>
                    <a:pt x="17102227" y="2745486"/>
                  </a:lnTo>
                  <a:lnTo>
                    <a:pt x="17138752" y="2738120"/>
                  </a:lnTo>
                  <a:lnTo>
                    <a:pt x="17168584" y="2718003"/>
                  </a:lnTo>
                  <a:lnTo>
                    <a:pt x="17188701" y="2688171"/>
                  </a:lnTo>
                  <a:lnTo>
                    <a:pt x="17196080" y="2651633"/>
                  </a:lnTo>
                  <a:lnTo>
                    <a:pt x="17196080" y="93865"/>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 name="Google Shape;71;p1"/>
            <p:cNvSpPr/>
            <p:nvPr/>
          </p:nvSpPr>
          <p:spPr>
            <a:xfrm>
              <a:off x="18021707" y="7712678"/>
              <a:ext cx="1414145" cy="2841625"/>
            </a:xfrm>
            <a:custGeom>
              <a:avLst/>
              <a:gdLst/>
              <a:ahLst/>
              <a:cxnLst/>
              <a:rect l="l" t="t" r="r" b="b"/>
              <a:pathLst>
                <a:path w="1414144" h="2841625" extrusionOk="0">
                  <a:moveTo>
                    <a:pt x="1413573" y="264617"/>
                  </a:moveTo>
                  <a:lnTo>
                    <a:pt x="1412113" y="213055"/>
                  </a:lnTo>
                  <a:lnTo>
                    <a:pt x="1406486" y="168224"/>
                  </a:lnTo>
                  <a:lnTo>
                    <a:pt x="1394790" y="128422"/>
                  </a:lnTo>
                  <a:lnTo>
                    <a:pt x="1375105" y="92011"/>
                  </a:lnTo>
                  <a:lnTo>
                    <a:pt x="1345565" y="57289"/>
                  </a:lnTo>
                  <a:lnTo>
                    <a:pt x="1314551" y="35433"/>
                  </a:lnTo>
                  <a:lnTo>
                    <a:pt x="1314551" y="2580094"/>
                  </a:lnTo>
                  <a:lnTo>
                    <a:pt x="1313091" y="2627414"/>
                  </a:lnTo>
                  <a:lnTo>
                    <a:pt x="1306944" y="2665895"/>
                  </a:lnTo>
                  <a:lnTo>
                    <a:pt x="1272159" y="2723426"/>
                  </a:lnTo>
                  <a:lnTo>
                    <a:pt x="1235798" y="2745562"/>
                  </a:lnTo>
                  <a:lnTo>
                    <a:pt x="1166177" y="2756408"/>
                  </a:lnTo>
                  <a:lnTo>
                    <a:pt x="1166025" y="2756408"/>
                  </a:lnTo>
                  <a:lnTo>
                    <a:pt x="228053" y="2756408"/>
                  </a:lnTo>
                  <a:lnTo>
                    <a:pt x="227787" y="2756408"/>
                  </a:lnTo>
                  <a:lnTo>
                    <a:pt x="189572" y="2753474"/>
                  </a:lnTo>
                  <a:lnTo>
                    <a:pt x="138036" y="2735694"/>
                  </a:lnTo>
                  <a:lnTo>
                    <a:pt x="99999" y="2696489"/>
                  </a:lnTo>
                  <a:lnTo>
                    <a:pt x="81165" y="2628938"/>
                  </a:lnTo>
                  <a:lnTo>
                    <a:pt x="79362" y="2576817"/>
                  </a:lnTo>
                  <a:lnTo>
                    <a:pt x="79362" y="264617"/>
                  </a:lnTo>
                  <a:lnTo>
                    <a:pt x="80924" y="214007"/>
                  </a:lnTo>
                  <a:lnTo>
                    <a:pt x="87083" y="175539"/>
                  </a:lnTo>
                  <a:lnTo>
                    <a:pt x="121869" y="118008"/>
                  </a:lnTo>
                  <a:lnTo>
                    <a:pt x="160934" y="95161"/>
                  </a:lnTo>
                  <a:lnTo>
                    <a:pt x="228015" y="85013"/>
                  </a:lnTo>
                  <a:lnTo>
                    <a:pt x="337807" y="85013"/>
                  </a:lnTo>
                  <a:lnTo>
                    <a:pt x="338429" y="85102"/>
                  </a:lnTo>
                  <a:lnTo>
                    <a:pt x="340537" y="85369"/>
                  </a:lnTo>
                  <a:lnTo>
                    <a:pt x="343877" y="86360"/>
                  </a:lnTo>
                  <a:lnTo>
                    <a:pt x="349377" y="91440"/>
                  </a:lnTo>
                  <a:lnTo>
                    <a:pt x="351536" y="95504"/>
                  </a:lnTo>
                  <a:lnTo>
                    <a:pt x="351929" y="102044"/>
                  </a:lnTo>
                  <a:lnTo>
                    <a:pt x="351955" y="102412"/>
                  </a:lnTo>
                  <a:lnTo>
                    <a:pt x="352209" y="106540"/>
                  </a:lnTo>
                  <a:lnTo>
                    <a:pt x="352602" y="109778"/>
                  </a:lnTo>
                  <a:lnTo>
                    <a:pt x="353187" y="116395"/>
                  </a:lnTo>
                  <a:lnTo>
                    <a:pt x="353822" y="119697"/>
                  </a:lnTo>
                  <a:lnTo>
                    <a:pt x="354393" y="124053"/>
                  </a:lnTo>
                  <a:lnTo>
                    <a:pt x="355803" y="132448"/>
                  </a:lnTo>
                  <a:lnTo>
                    <a:pt x="372948" y="161785"/>
                  </a:lnTo>
                  <a:lnTo>
                    <a:pt x="409232" y="181267"/>
                  </a:lnTo>
                  <a:lnTo>
                    <a:pt x="422884" y="182537"/>
                  </a:lnTo>
                  <a:lnTo>
                    <a:pt x="973937" y="182537"/>
                  </a:lnTo>
                  <a:lnTo>
                    <a:pt x="1012837" y="170992"/>
                  </a:lnTo>
                  <a:lnTo>
                    <a:pt x="1040599" y="131838"/>
                  </a:lnTo>
                  <a:lnTo>
                    <a:pt x="1044867" y="102057"/>
                  </a:lnTo>
                  <a:lnTo>
                    <a:pt x="1045654" y="88988"/>
                  </a:lnTo>
                  <a:lnTo>
                    <a:pt x="1053553" y="85712"/>
                  </a:lnTo>
                  <a:lnTo>
                    <a:pt x="1059002" y="85013"/>
                  </a:lnTo>
                  <a:lnTo>
                    <a:pt x="1165974" y="85013"/>
                  </a:lnTo>
                  <a:lnTo>
                    <a:pt x="1210360" y="89662"/>
                  </a:lnTo>
                  <a:lnTo>
                    <a:pt x="1235760" y="95872"/>
                  </a:lnTo>
                  <a:lnTo>
                    <a:pt x="1272159" y="118008"/>
                  </a:lnTo>
                  <a:lnTo>
                    <a:pt x="1299489" y="157911"/>
                  </a:lnTo>
                  <a:lnTo>
                    <a:pt x="1313091" y="214007"/>
                  </a:lnTo>
                  <a:lnTo>
                    <a:pt x="1314475" y="258521"/>
                  </a:lnTo>
                  <a:lnTo>
                    <a:pt x="1314551" y="2580094"/>
                  </a:lnTo>
                  <a:lnTo>
                    <a:pt x="1314551" y="35433"/>
                  </a:lnTo>
                  <a:lnTo>
                    <a:pt x="1299705" y="24968"/>
                  </a:lnTo>
                  <a:lnTo>
                    <a:pt x="1251877" y="7861"/>
                  </a:lnTo>
                  <a:lnTo>
                    <a:pt x="1209459" y="1155"/>
                  </a:lnTo>
                  <a:lnTo>
                    <a:pt x="1179855" y="0"/>
                  </a:lnTo>
                  <a:lnTo>
                    <a:pt x="241935" y="0"/>
                  </a:lnTo>
                  <a:lnTo>
                    <a:pt x="169938" y="7861"/>
                  </a:lnTo>
                  <a:lnTo>
                    <a:pt x="122097" y="24968"/>
                  </a:lnTo>
                  <a:lnTo>
                    <a:pt x="76250" y="57289"/>
                  </a:lnTo>
                  <a:lnTo>
                    <a:pt x="46697" y="92011"/>
                  </a:lnTo>
                  <a:lnTo>
                    <a:pt x="27025" y="128422"/>
                  </a:lnTo>
                  <a:lnTo>
                    <a:pt x="15316" y="168224"/>
                  </a:lnTo>
                  <a:lnTo>
                    <a:pt x="9690" y="213055"/>
                  </a:lnTo>
                  <a:lnTo>
                    <a:pt x="8229" y="264617"/>
                  </a:lnTo>
                  <a:lnTo>
                    <a:pt x="8229" y="382739"/>
                  </a:lnTo>
                  <a:lnTo>
                    <a:pt x="1371" y="382739"/>
                  </a:lnTo>
                  <a:lnTo>
                    <a:pt x="1371" y="384543"/>
                  </a:lnTo>
                  <a:lnTo>
                    <a:pt x="609" y="384543"/>
                  </a:lnTo>
                  <a:lnTo>
                    <a:pt x="609" y="386549"/>
                  </a:lnTo>
                  <a:lnTo>
                    <a:pt x="0" y="386549"/>
                  </a:lnTo>
                  <a:lnTo>
                    <a:pt x="0" y="387083"/>
                  </a:lnTo>
                  <a:lnTo>
                    <a:pt x="0" y="388112"/>
                  </a:lnTo>
                  <a:lnTo>
                    <a:pt x="0" y="487172"/>
                  </a:lnTo>
                  <a:lnTo>
                    <a:pt x="0" y="488683"/>
                  </a:lnTo>
                  <a:lnTo>
                    <a:pt x="0" y="489419"/>
                  </a:lnTo>
                  <a:lnTo>
                    <a:pt x="1130" y="489419"/>
                  </a:lnTo>
                  <a:lnTo>
                    <a:pt x="1130" y="489712"/>
                  </a:lnTo>
                  <a:lnTo>
                    <a:pt x="1219" y="491223"/>
                  </a:lnTo>
                  <a:lnTo>
                    <a:pt x="1663" y="491223"/>
                  </a:lnTo>
                  <a:lnTo>
                    <a:pt x="1663" y="491959"/>
                  </a:lnTo>
                  <a:lnTo>
                    <a:pt x="8229" y="491959"/>
                  </a:lnTo>
                  <a:lnTo>
                    <a:pt x="8229" y="586600"/>
                  </a:lnTo>
                  <a:lnTo>
                    <a:pt x="5016" y="586600"/>
                  </a:lnTo>
                  <a:lnTo>
                    <a:pt x="2413" y="586498"/>
                  </a:lnTo>
                  <a:lnTo>
                    <a:pt x="1371" y="586600"/>
                  </a:lnTo>
                  <a:lnTo>
                    <a:pt x="1371" y="587768"/>
                  </a:lnTo>
                  <a:lnTo>
                    <a:pt x="609" y="587768"/>
                  </a:lnTo>
                  <a:lnTo>
                    <a:pt x="609" y="589140"/>
                  </a:lnTo>
                  <a:lnTo>
                    <a:pt x="0" y="589140"/>
                  </a:lnTo>
                  <a:lnTo>
                    <a:pt x="0" y="789800"/>
                  </a:lnTo>
                  <a:lnTo>
                    <a:pt x="685" y="789800"/>
                  </a:lnTo>
                  <a:lnTo>
                    <a:pt x="685" y="790968"/>
                  </a:lnTo>
                  <a:lnTo>
                    <a:pt x="1663" y="790968"/>
                  </a:lnTo>
                  <a:lnTo>
                    <a:pt x="1663" y="792340"/>
                  </a:lnTo>
                  <a:lnTo>
                    <a:pt x="8229" y="792340"/>
                  </a:lnTo>
                  <a:lnTo>
                    <a:pt x="8229" y="847140"/>
                  </a:lnTo>
                  <a:lnTo>
                    <a:pt x="7543" y="847140"/>
                  </a:lnTo>
                  <a:lnTo>
                    <a:pt x="4940" y="847039"/>
                  </a:lnTo>
                  <a:lnTo>
                    <a:pt x="3898" y="847140"/>
                  </a:lnTo>
                  <a:lnTo>
                    <a:pt x="3898" y="848309"/>
                  </a:lnTo>
                  <a:lnTo>
                    <a:pt x="3136" y="848309"/>
                  </a:lnTo>
                  <a:lnTo>
                    <a:pt x="3136" y="849680"/>
                  </a:lnTo>
                  <a:lnTo>
                    <a:pt x="2527" y="849680"/>
                  </a:lnTo>
                  <a:lnTo>
                    <a:pt x="2527" y="1050340"/>
                  </a:lnTo>
                  <a:lnTo>
                    <a:pt x="3225" y="1050340"/>
                  </a:lnTo>
                  <a:lnTo>
                    <a:pt x="3225" y="1051509"/>
                  </a:lnTo>
                  <a:lnTo>
                    <a:pt x="4203" y="1051509"/>
                  </a:lnTo>
                  <a:lnTo>
                    <a:pt x="4203" y="1052880"/>
                  </a:lnTo>
                  <a:lnTo>
                    <a:pt x="8229" y="1052880"/>
                  </a:lnTo>
                  <a:lnTo>
                    <a:pt x="8229" y="2576817"/>
                  </a:lnTo>
                  <a:lnTo>
                    <a:pt x="9690" y="2628379"/>
                  </a:lnTo>
                  <a:lnTo>
                    <a:pt x="15316" y="2673210"/>
                  </a:lnTo>
                  <a:lnTo>
                    <a:pt x="27025" y="2712999"/>
                  </a:lnTo>
                  <a:lnTo>
                    <a:pt x="46697" y="2749423"/>
                  </a:lnTo>
                  <a:lnTo>
                    <a:pt x="76250" y="2784144"/>
                  </a:lnTo>
                  <a:lnTo>
                    <a:pt x="122097" y="2816466"/>
                  </a:lnTo>
                  <a:lnTo>
                    <a:pt x="169938" y="2833560"/>
                  </a:lnTo>
                  <a:lnTo>
                    <a:pt x="212344" y="2840266"/>
                  </a:lnTo>
                  <a:lnTo>
                    <a:pt x="241935" y="2841421"/>
                  </a:lnTo>
                  <a:lnTo>
                    <a:pt x="1179855" y="2841421"/>
                  </a:lnTo>
                  <a:lnTo>
                    <a:pt x="1251877" y="2833560"/>
                  </a:lnTo>
                  <a:lnTo>
                    <a:pt x="1299705" y="2816466"/>
                  </a:lnTo>
                  <a:lnTo>
                    <a:pt x="1345565" y="2784144"/>
                  </a:lnTo>
                  <a:lnTo>
                    <a:pt x="1375105" y="2749423"/>
                  </a:lnTo>
                  <a:lnTo>
                    <a:pt x="1394790" y="2712999"/>
                  </a:lnTo>
                  <a:lnTo>
                    <a:pt x="1406486" y="2673210"/>
                  </a:lnTo>
                  <a:lnTo>
                    <a:pt x="1412113" y="2628379"/>
                  </a:lnTo>
                  <a:lnTo>
                    <a:pt x="1413573" y="2576817"/>
                  </a:lnTo>
                  <a:lnTo>
                    <a:pt x="1413573" y="264617"/>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2" name="Google Shape;72;p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8872734" y="7812191"/>
              <a:ext cx="25580" cy="24899"/>
            </a:xfrm>
            <a:prstGeom prst="rect">
              <a:avLst/>
            </a:prstGeom>
            <a:noFill/>
            <a:ln>
              <a:noFill/>
            </a:ln>
          </p:spPr>
        </p:pic>
        <p:sp>
          <p:nvSpPr>
            <p:cNvPr id="73" name="Google Shape;73;p1"/>
            <p:cNvSpPr/>
            <p:nvPr/>
          </p:nvSpPr>
          <p:spPr>
            <a:xfrm>
              <a:off x="18644807" y="7802987"/>
              <a:ext cx="262890" cy="43815"/>
            </a:xfrm>
            <a:custGeom>
              <a:avLst/>
              <a:gdLst/>
              <a:ahLst/>
              <a:cxnLst/>
              <a:rect l="l" t="t" r="r" b="b"/>
              <a:pathLst>
                <a:path w="262890" h="43815" extrusionOk="0">
                  <a:moveTo>
                    <a:pt x="174421" y="15252"/>
                  </a:moveTo>
                  <a:lnTo>
                    <a:pt x="174244" y="15074"/>
                  </a:lnTo>
                  <a:lnTo>
                    <a:pt x="172427" y="13258"/>
                  </a:lnTo>
                  <a:lnTo>
                    <a:pt x="171704" y="12534"/>
                  </a:lnTo>
                  <a:lnTo>
                    <a:pt x="169887" y="10731"/>
                  </a:lnTo>
                  <a:lnTo>
                    <a:pt x="169252" y="10083"/>
                  </a:lnTo>
                  <a:lnTo>
                    <a:pt x="5168" y="10083"/>
                  </a:lnTo>
                  <a:lnTo>
                    <a:pt x="1993" y="13258"/>
                  </a:lnTo>
                  <a:lnTo>
                    <a:pt x="177" y="15074"/>
                  </a:lnTo>
                  <a:lnTo>
                    <a:pt x="0" y="15252"/>
                  </a:lnTo>
                  <a:lnTo>
                    <a:pt x="0" y="17005"/>
                  </a:lnTo>
                  <a:lnTo>
                    <a:pt x="0" y="18808"/>
                  </a:lnTo>
                  <a:lnTo>
                    <a:pt x="0" y="28016"/>
                  </a:lnTo>
                  <a:lnTo>
                    <a:pt x="190" y="28206"/>
                  </a:lnTo>
                  <a:lnTo>
                    <a:pt x="4533" y="32550"/>
                  </a:lnTo>
                  <a:lnTo>
                    <a:pt x="5168" y="33185"/>
                  </a:lnTo>
                  <a:lnTo>
                    <a:pt x="169252" y="33185"/>
                  </a:lnTo>
                  <a:lnTo>
                    <a:pt x="169887" y="32550"/>
                  </a:lnTo>
                  <a:lnTo>
                    <a:pt x="171704" y="30734"/>
                  </a:lnTo>
                  <a:lnTo>
                    <a:pt x="172427" y="30010"/>
                  </a:lnTo>
                  <a:lnTo>
                    <a:pt x="174244" y="28206"/>
                  </a:lnTo>
                  <a:lnTo>
                    <a:pt x="174421" y="28016"/>
                  </a:lnTo>
                  <a:lnTo>
                    <a:pt x="174421" y="26276"/>
                  </a:lnTo>
                  <a:lnTo>
                    <a:pt x="174421" y="17005"/>
                  </a:lnTo>
                  <a:lnTo>
                    <a:pt x="174421" y="15252"/>
                  </a:lnTo>
                  <a:close/>
                </a:path>
                <a:path w="262890" h="43815" extrusionOk="0">
                  <a:moveTo>
                    <a:pt x="262343" y="21640"/>
                  </a:moveTo>
                  <a:lnTo>
                    <a:pt x="260654" y="13208"/>
                  </a:lnTo>
                  <a:lnTo>
                    <a:pt x="256006" y="6337"/>
                  </a:lnTo>
                  <a:lnTo>
                    <a:pt x="249135" y="1701"/>
                  </a:lnTo>
                  <a:lnTo>
                    <a:pt x="240715" y="0"/>
                  </a:lnTo>
                  <a:lnTo>
                    <a:pt x="232295" y="1701"/>
                  </a:lnTo>
                  <a:lnTo>
                    <a:pt x="225425" y="6337"/>
                  </a:lnTo>
                  <a:lnTo>
                    <a:pt x="220776" y="13208"/>
                  </a:lnTo>
                  <a:lnTo>
                    <a:pt x="219087" y="21640"/>
                  </a:lnTo>
                  <a:lnTo>
                    <a:pt x="220776" y="30060"/>
                  </a:lnTo>
                  <a:lnTo>
                    <a:pt x="225425" y="36931"/>
                  </a:lnTo>
                  <a:lnTo>
                    <a:pt x="232295" y="41567"/>
                  </a:lnTo>
                  <a:lnTo>
                    <a:pt x="240715" y="43268"/>
                  </a:lnTo>
                  <a:lnTo>
                    <a:pt x="249135" y="41567"/>
                  </a:lnTo>
                  <a:lnTo>
                    <a:pt x="256006" y="36931"/>
                  </a:lnTo>
                  <a:lnTo>
                    <a:pt x="260654" y="30060"/>
                  </a:lnTo>
                  <a:lnTo>
                    <a:pt x="262343" y="21640"/>
                  </a:lnTo>
                  <a:close/>
                </a:path>
              </a:pathLst>
            </a:custGeom>
            <a:solidFill>
              <a:srgbClr val="4747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4" name="Google Shape;74;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029942" y="10264190"/>
              <a:ext cx="22323" cy="17978"/>
            </a:xfrm>
            <a:prstGeom prst="rect">
              <a:avLst/>
            </a:prstGeom>
            <a:noFill/>
            <a:ln>
              <a:noFill/>
            </a:ln>
          </p:spPr>
        </p:pic>
        <p:sp>
          <p:nvSpPr>
            <p:cNvPr id="75" name="Google Shape;75;p1"/>
            <p:cNvSpPr/>
            <p:nvPr/>
          </p:nvSpPr>
          <p:spPr>
            <a:xfrm>
              <a:off x="18029936" y="7753063"/>
              <a:ext cx="1367155" cy="249554"/>
            </a:xfrm>
            <a:custGeom>
              <a:avLst/>
              <a:gdLst/>
              <a:ahLst/>
              <a:cxnLst/>
              <a:rect l="l" t="t" r="r" b="b"/>
              <a:pathLst>
                <a:path w="1367155" h="249554" extrusionOk="0">
                  <a:moveTo>
                    <a:pt x="7429" y="231063"/>
                  </a:moveTo>
                  <a:lnTo>
                    <a:pt x="0" y="231063"/>
                  </a:lnTo>
                  <a:lnTo>
                    <a:pt x="0" y="249034"/>
                  </a:lnTo>
                  <a:lnTo>
                    <a:pt x="7429" y="249034"/>
                  </a:lnTo>
                  <a:lnTo>
                    <a:pt x="7429" y="231063"/>
                  </a:lnTo>
                  <a:close/>
                </a:path>
                <a:path w="1367155" h="249554" extrusionOk="0">
                  <a:moveTo>
                    <a:pt x="22326" y="231063"/>
                  </a:moveTo>
                  <a:lnTo>
                    <a:pt x="20916" y="231063"/>
                  </a:lnTo>
                  <a:lnTo>
                    <a:pt x="20916" y="249034"/>
                  </a:lnTo>
                  <a:lnTo>
                    <a:pt x="22326" y="249034"/>
                  </a:lnTo>
                  <a:lnTo>
                    <a:pt x="22326" y="231063"/>
                  </a:lnTo>
                  <a:close/>
                </a:path>
                <a:path w="1367155" h="249554" extrusionOk="0">
                  <a:moveTo>
                    <a:pt x="1366647" y="63423"/>
                  </a:moveTo>
                  <a:lnTo>
                    <a:pt x="1342656" y="32410"/>
                  </a:lnTo>
                  <a:lnTo>
                    <a:pt x="1309738" y="8064"/>
                  </a:lnTo>
                  <a:lnTo>
                    <a:pt x="1274914" y="0"/>
                  </a:lnTo>
                  <a:lnTo>
                    <a:pt x="1286700" y="5702"/>
                  </a:lnTo>
                  <a:lnTo>
                    <a:pt x="1297139" y="11772"/>
                  </a:lnTo>
                  <a:lnTo>
                    <a:pt x="1306360" y="18046"/>
                  </a:lnTo>
                  <a:lnTo>
                    <a:pt x="1314500" y="24396"/>
                  </a:lnTo>
                  <a:lnTo>
                    <a:pt x="1327759" y="32207"/>
                  </a:lnTo>
                  <a:lnTo>
                    <a:pt x="1341069" y="40982"/>
                  </a:lnTo>
                  <a:lnTo>
                    <a:pt x="1354124" y="51219"/>
                  </a:lnTo>
                  <a:lnTo>
                    <a:pt x="1366647" y="63423"/>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6" name="Google Shape;76;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8069124" y="7720110"/>
              <a:ext cx="215784" cy="96375"/>
            </a:xfrm>
            <a:prstGeom prst="rect">
              <a:avLst/>
            </a:prstGeom>
            <a:noFill/>
            <a:ln>
              <a:noFill/>
            </a:ln>
          </p:spPr>
        </p:pic>
        <p:pic>
          <p:nvPicPr>
            <p:cNvPr id="77" name="Google Shape;77;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037691" y="7777417"/>
              <a:ext cx="83159" cy="174989"/>
            </a:xfrm>
            <a:prstGeom prst="rect">
              <a:avLst/>
            </a:prstGeom>
            <a:noFill/>
            <a:ln>
              <a:noFill/>
            </a:ln>
          </p:spPr>
        </p:pic>
        <p:pic>
          <p:nvPicPr>
            <p:cNvPr id="78" name="Google Shape;78;p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8070371" y="7753062"/>
              <a:ext cx="89986" cy="62060"/>
            </a:xfrm>
            <a:prstGeom prst="rect">
              <a:avLst/>
            </a:prstGeom>
            <a:noFill/>
            <a:ln>
              <a:noFill/>
            </a:ln>
          </p:spPr>
        </p:pic>
        <p:pic>
          <p:nvPicPr>
            <p:cNvPr id="79" name="Google Shape;79;p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9196704" y="7719974"/>
              <a:ext cx="231155" cy="247343"/>
            </a:xfrm>
            <a:prstGeom prst="rect">
              <a:avLst/>
            </a:prstGeom>
            <a:noFill/>
            <a:ln>
              <a:noFill/>
            </a:ln>
          </p:spPr>
        </p:pic>
        <p:pic>
          <p:nvPicPr>
            <p:cNvPr id="80" name="Google Shape;80;p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9195561" y="7720110"/>
              <a:ext cx="155859" cy="46846"/>
            </a:xfrm>
            <a:prstGeom prst="rect">
              <a:avLst/>
            </a:prstGeom>
            <a:noFill/>
            <a:ln>
              <a:noFill/>
            </a:ln>
          </p:spPr>
        </p:pic>
        <p:pic>
          <p:nvPicPr>
            <p:cNvPr id="81" name="Google Shape;81;p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9344447" y="7777459"/>
              <a:ext cx="83358" cy="189784"/>
            </a:xfrm>
            <a:prstGeom prst="rect">
              <a:avLst/>
            </a:prstGeom>
            <a:noFill/>
            <a:ln>
              <a:noFill/>
            </a:ln>
          </p:spPr>
        </p:pic>
        <p:pic>
          <p:nvPicPr>
            <p:cNvPr id="82" name="Google Shape;82;p1"/>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9304824" y="7753031"/>
              <a:ext cx="91756" cy="63453"/>
            </a:xfrm>
            <a:prstGeom prst="rect">
              <a:avLst/>
            </a:prstGeom>
            <a:noFill/>
            <a:ln>
              <a:noFill/>
            </a:ln>
          </p:spPr>
        </p:pic>
        <p:pic>
          <p:nvPicPr>
            <p:cNvPr id="83" name="Google Shape;83;p1"/>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8037376" y="10300827"/>
              <a:ext cx="232296" cy="247353"/>
            </a:xfrm>
            <a:prstGeom prst="rect">
              <a:avLst/>
            </a:prstGeom>
            <a:noFill/>
            <a:ln>
              <a:noFill/>
            </a:ln>
          </p:spPr>
        </p:pic>
        <p:pic>
          <p:nvPicPr>
            <p:cNvPr id="84" name="Google Shape;84;p1"/>
            <p:cNvPicPr preferRelativeResize="0"/>
            <p:nvPr/>
          </p:nvPicPr>
          <p:blipFill rotWithShape="1">
            <a:blip r:embed="rId15">
              <a:alphaModFix/>
            </a:blip>
            <a:srcRect/>
            <a:stretch/>
          </p:blipFill>
          <p:spPr>
            <a:xfrm>
              <a:off x="18260826" y="7720110"/>
              <a:ext cx="936432" cy="13486"/>
            </a:xfrm>
            <a:prstGeom prst="rect">
              <a:avLst/>
            </a:prstGeom>
            <a:noFill/>
            <a:ln>
              <a:noFill/>
            </a:ln>
          </p:spPr>
        </p:pic>
        <p:pic>
          <p:nvPicPr>
            <p:cNvPr id="85" name="Google Shape;85;p1"/>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8179823" y="7883529"/>
              <a:ext cx="1248035" cy="2663144"/>
            </a:xfrm>
            <a:prstGeom prst="rect">
              <a:avLst/>
            </a:prstGeom>
            <a:noFill/>
            <a:ln>
              <a:noFill/>
            </a:ln>
          </p:spPr>
        </p:pic>
        <p:pic>
          <p:nvPicPr>
            <p:cNvPr id="86" name="Google Shape;86;p1"/>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8037378" y="7815441"/>
              <a:ext cx="32830" cy="2578670"/>
            </a:xfrm>
            <a:prstGeom prst="rect">
              <a:avLst/>
            </a:prstGeom>
            <a:noFill/>
            <a:ln>
              <a:noFill/>
            </a:ln>
          </p:spPr>
        </p:pic>
        <p:sp>
          <p:nvSpPr>
            <p:cNvPr id="87" name="Google Shape;87;p1"/>
            <p:cNvSpPr/>
            <p:nvPr/>
          </p:nvSpPr>
          <p:spPr>
            <a:xfrm>
              <a:off x="18218506" y="9357798"/>
              <a:ext cx="1020444" cy="285750"/>
            </a:xfrm>
            <a:custGeom>
              <a:avLst/>
              <a:gdLst/>
              <a:ahLst/>
              <a:cxnLst/>
              <a:rect l="l" t="t" r="r" b="b"/>
              <a:pathLst>
                <a:path w="1020444" h="285750" extrusionOk="0">
                  <a:moveTo>
                    <a:pt x="81584" y="244779"/>
                  </a:moveTo>
                  <a:lnTo>
                    <a:pt x="40792" y="244779"/>
                  </a:lnTo>
                  <a:lnTo>
                    <a:pt x="40792" y="203987"/>
                  </a:lnTo>
                  <a:lnTo>
                    <a:pt x="0" y="203987"/>
                  </a:lnTo>
                  <a:lnTo>
                    <a:pt x="0" y="285584"/>
                  </a:lnTo>
                  <a:lnTo>
                    <a:pt x="40792" y="285584"/>
                  </a:lnTo>
                  <a:lnTo>
                    <a:pt x="81584" y="285584"/>
                  </a:lnTo>
                  <a:lnTo>
                    <a:pt x="81584" y="244779"/>
                  </a:lnTo>
                  <a:close/>
                </a:path>
                <a:path w="1020444" h="285750" extrusionOk="0">
                  <a:moveTo>
                    <a:pt x="81584" y="0"/>
                  </a:moveTo>
                  <a:lnTo>
                    <a:pt x="40792" y="0"/>
                  </a:lnTo>
                  <a:lnTo>
                    <a:pt x="0" y="0"/>
                  </a:lnTo>
                  <a:lnTo>
                    <a:pt x="0" y="122377"/>
                  </a:lnTo>
                  <a:lnTo>
                    <a:pt x="0" y="203974"/>
                  </a:lnTo>
                  <a:lnTo>
                    <a:pt x="40792" y="203974"/>
                  </a:lnTo>
                  <a:lnTo>
                    <a:pt x="40792" y="122377"/>
                  </a:lnTo>
                  <a:lnTo>
                    <a:pt x="40792" y="40792"/>
                  </a:lnTo>
                  <a:lnTo>
                    <a:pt x="81584" y="40792"/>
                  </a:lnTo>
                  <a:lnTo>
                    <a:pt x="81584" y="0"/>
                  </a:lnTo>
                  <a:close/>
                </a:path>
                <a:path w="1020444" h="285750" extrusionOk="0">
                  <a:moveTo>
                    <a:pt x="204000" y="81584"/>
                  </a:moveTo>
                  <a:lnTo>
                    <a:pt x="163195" y="81584"/>
                  </a:lnTo>
                  <a:lnTo>
                    <a:pt x="122389" y="81584"/>
                  </a:lnTo>
                  <a:lnTo>
                    <a:pt x="81597" y="81584"/>
                  </a:lnTo>
                  <a:lnTo>
                    <a:pt x="81597" y="122377"/>
                  </a:lnTo>
                  <a:lnTo>
                    <a:pt x="81597" y="203974"/>
                  </a:lnTo>
                  <a:lnTo>
                    <a:pt x="122389" y="203974"/>
                  </a:lnTo>
                  <a:lnTo>
                    <a:pt x="163195" y="203974"/>
                  </a:lnTo>
                  <a:lnTo>
                    <a:pt x="204000" y="203974"/>
                  </a:lnTo>
                  <a:lnTo>
                    <a:pt x="204000" y="122377"/>
                  </a:lnTo>
                  <a:lnTo>
                    <a:pt x="204000" y="81584"/>
                  </a:lnTo>
                  <a:close/>
                </a:path>
                <a:path w="1020444" h="285750" extrusionOk="0">
                  <a:moveTo>
                    <a:pt x="285584" y="203987"/>
                  </a:moveTo>
                  <a:lnTo>
                    <a:pt x="244792" y="203987"/>
                  </a:lnTo>
                  <a:lnTo>
                    <a:pt x="244792" y="244779"/>
                  </a:lnTo>
                  <a:lnTo>
                    <a:pt x="204000" y="244779"/>
                  </a:lnTo>
                  <a:lnTo>
                    <a:pt x="163195" y="244779"/>
                  </a:lnTo>
                  <a:lnTo>
                    <a:pt x="122389" y="244779"/>
                  </a:lnTo>
                  <a:lnTo>
                    <a:pt x="81597" y="244779"/>
                  </a:lnTo>
                  <a:lnTo>
                    <a:pt x="81597" y="285584"/>
                  </a:lnTo>
                  <a:lnTo>
                    <a:pt x="285584" y="285584"/>
                  </a:lnTo>
                  <a:lnTo>
                    <a:pt x="285584" y="203987"/>
                  </a:lnTo>
                  <a:close/>
                </a:path>
                <a:path w="1020444" h="285750" extrusionOk="0">
                  <a:moveTo>
                    <a:pt x="285584" y="0"/>
                  </a:moveTo>
                  <a:lnTo>
                    <a:pt x="285584" y="0"/>
                  </a:lnTo>
                  <a:lnTo>
                    <a:pt x="81597" y="0"/>
                  </a:lnTo>
                  <a:lnTo>
                    <a:pt x="81597" y="40792"/>
                  </a:lnTo>
                  <a:lnTo>
                    <a:pt x="122389" y="40792"/>
                  </a:lnTo>
                  <a:lnTo>
                    <a:pt x="163195" y="40792"/>
                  </a:lnTo>
                  <a:lnTo>
                    <a:pt x="204000" y="40792"/>
                  </a:lnTo>
                  <a:lnTo>
                    <a:pt x="244792" y="40792"/>
                  </a:lnTo>
                  <a:lnTo>
                    <a:pt x="244792" y="122377"/>
                  </a:lnTo>
                  <a:lnTo>
                    <a:pt x="244792" y="203974"/>
                  </a:lnTo>
                  <a:lnTo>
                    <a:pt x="285584" y="203974"/>
                  </a:lnTo>
                  <a:lnTo>
                    <a:pt x="285584" y="122377"/>
                  </a:lnTo>
                  <a:lnTo>
                    <a:pt x="285584" y="0"/>
                  </a:lnTo>
                  <a:close/>
                </a:path>
                <a:path w="1020444" h="285750" extrusionOk="0">
                  <a:moveTo>
                    <a:pt x="367182" y="203987"/>
                  </a:moveTo>
                  <a:lnTo>
                    <a:pt x="326390" y="203987"/>
                  </a:lnTo>
                  <a:lnTo>
                    <a:pt x="326390" y="285584"/>
                  </a:lnTo>
                  <a:lnTo>
                    <a:pt x="367182" y="285584"/>
                  </a:lnTo>
                  <a:lnTo>
                    <a:pt x="367182" y="203987"/>
                  </a:lnTo>
                  <a:close/>
                </a:path>
                <a:path w="1020444" h="285750" extrusionOk="0">
                  <a:moveTo>
                    <a:pt x="367182" y="81584"/>
                  </a:moveTo>
                  <a:lnTo>
                    <a:pt x="326390" y="81584"/>
                  </a:lnTo>
                  <a:lnTo>
                    <a:pt x="326390" y="122377"/>
                  </a:lnTo>
                  <a:lnTo>
                    <a:pt x="326390" y="203974"/>
                  </a:lnTo>
                  <a:lnTo>
                    <a:pt x="367182" y="203974"/>
                  </a:lnTo>
                  <a:lnTo>
                    <a:pt x="367182" y="122377"/>
                  </a:lnTo>
                  <a:lnTo>
                    <a:pt x="367182" y="81584"/>
                  </a:lnTo>
                  <a:close/>
                </a:path>
                <a:path w="1020444" h="285750" extrusionOk="0">
                  <a:moveTo>
                    <a:pt x="367182" y="0"/>
                  </a:moveTo>
                  <a:lnTo>
                    <a:pt x="326390" y="0"/>
                  </a:lnTo>
                  <a:lnTo>
                    <a:pt x="326390" y="40792"/>
                  </a:lnTo>
                  <a:lnTo>
                    <a:pt x="367182" y="40792"/>
                  </a:lnTo>
                  <a:lnTo>
                    <a:pt x="367182" y="0"/>
                  </a:lnTo>
                  <a:close/>
                </a:path>
                <a:path w="1020444" h="285750" extrusionOk="0">
                  <a:moveTo>
                    <a:pt x="407987" y="122377"/>
                  </a:moveTo>
                  <a:lnTo>
                    <a:pt x="367195" y="122377"/>
                  </a:lnTo>
                  <a:lnTo>
                    <a:pt x="367195" y="163182"/>
                  </a:lnTo>
                  <a:lnTo>
                    <a:pt x="407987" y="163182"/>
                  </a:lnTo>
                  <a:lnTo>
                    <a:pt x="407987" y="122377"/>
                  </a:lnTo>
                  <a:close/>
                </a:path>
                <a:path w="1020444" h="285750" extrusionOk="0">
                  <a:moveTo>
                    <a:pt x="407987" y="0"/>
                  </a:moveTo>
                  <a:lnTo>
                    <a:pt x="367195" y="0"/>
                  </a:lnTo>
                  <a:lnTo>
                    <a:pt x="367195" y="40792"/>
                  </a:lnTo>
                  <a:lnTo>
                    <a:pt x="407987" y="40792"/>
                  </a:lnTo>
                  <a:lnTo>
                    <a:pt x="407987" y="0"/>
                  </a:lnTo>
                  <a:close/>
                </a:path>
                <a:path w="1020444" h="285750" extrusionOk="0">
                  <a:moveTo>
                    <a:pt x="571182" y="244779"/>
                  </a:moveTo>
                  <a:lnTo>
                    <a:pt x="530377" y="244779"/>
                  </a:lnTo>
                  <a:lnTo>
                    <a:pt x="489585" y="244779"/>
                  </a:lnTo>
                  <a:lnTo>
                    <a:pt x="489585" y="203987"/>
                  </a:lnTo>
                  <a:lnTo>
                    <a:pt x="448779" y="203987"/>
                  </a:lnTo>
                  <a:lnTo>
                    <a:pt x="448779" y="244779"/>
                  </a:lnTo>
                  <a:lnTo>
                    <a:pt x="407987" y="244779"/>
                  </a:lnTo>
                  <a:lnTo>
                    <a:pt x="407987" y="285584"/>
                  </a:lnTo>
                  <a:lnTo>
                    <a:pt x="448779" y="285584"/>
                  </a:lnTo>
                  <a:lnTo>
                    <a:pt x="489585" y="285584"/>
                  </a:lnTo>
                  <a:lnTo>
                    <a:pt x="530377" y="285584"/>
                  </a:lnTo>
                  <a:lnTo>
                    <a:pt x="571182" y="285584"/>
                  </a:lnTo>
                  <a:lnTo>
                    <a:pt x="571182" y="244779"/>
                  </a:lnTo>
                  <a:close/>
                </a:path>
                <a:path w="1020444" h="285750" extrusionOk="0">
                  <a:moveTo>
                    <a:pt x="611987" y="163182"/>
                  </a:moveTo>
                  <a:lnTo>
                    <a:pt x="571182" y="163182"/>
                  </a:lnTo>
                  <a:lnTo>
                    <a:pt x="571182" y="203974"/>
                  </a:lnTo>
                  <a:lnTo>
                    <a:pt x="611987" y="203974"/>
                  </a:lnTo>
                  <a:lnTo>
                    <a:pt x="611987" y="163182"/>
                  </a:lnTo>
                  <a:close/>
                </a:path>
                <a:path w="1020444" h="285750" extrusionOk="0">
                  <a:moveTo>
                    <a:pt x="734377" y="203987"/>
                  </a:moveTo>
                  <a:lnTo>
                    <a:pt x="693585" y="203987"/>
                  </a:lnTo>
                  <a:lnTo>
                    <a:pt x="652780" y="203987"/>
                  </a:lnTo>
                  <a:lnTo>
                    <a:pt x="611987" y="203987"/>
                  </a:lnTo>
                  <a:lnTo>
                    <a:pt x="571182" y="203987"/>
                  </a:lnTo>
                  <a:lnTo>
                    <a:pt x="571182" y="244779"/>
                  </a:lnTo>
                  <a:lnTo>
                    <a:pt x="611987" y="244779"/>
                  </a:lnTo>
                  <a:lnTo>
                    <a:pt x="652780" y="244779"/>
                  </a:lnTo>
                  <a:lnTo>
                    <a:pt x="693585" y="244779"/>
                  </a:lnTo>
                  <a:lnTo>
                    <a:pt x="734377" y="244779"/>
                  </a:lnTo>
                  <a:lnTo>
                    <a:pt x="734377" y="203987"/>
                  </a:lnTo>
                  <a:close/>
                </a:path>
                <a:path w="1020444" h="285750" extrusionOk="0">
                  <a:moveTo>
                    <a:pt x="775169" y="81584"/>
                  </a:moveTo>
                  <a:lnTo>
                    <a:pt x="734377" y="81584"/>
                  </a:lnTo>
                  <a:lnTo>
                    <a:pt x="693585" y="81584"/>
                  </a:lnTo>
                  <a:lnTo>
                    <a:pt x="693585" y="0"/>
                  </a:lnTo>
                  <a:lnTo>
                    <a:pt x="652780" y="0"/>
                  </a:lnTo>
                  <a:lnTo>
                    <a:pt x="652780" y="81584"/>
                  </a:lnTo>
                  <a:lnTo>
                    <a:pt x="611987" y="81584"/>
                  </a:lnTo>
                  <a:lnTo>
                    <a:pt x="611987" y="0"/>
                  </a:lnTo>
                  <a:lnTo>
                    <a:pt x="571182" y="0"/>
                  </a:lnTo>
                  <a:lnTo>
                    <a:pt x="571182" y="40792"/>
                  </a:lnTo>
                  <a:lnTo>
                    <a:pt x="571182" y="81584"/>
                  </a:lnTo>
                  <a:lnTo>
                    <a:pt x="530377" y="81584"/>
                  </a:lnTo>
                  <a:lnTo>
                    <a:pt x="489585" y="81584"/>
                  </a:lnTo>
                  <a:lnTo>
                    <a:pt x="489585" y="40792"/>
                  </a:lnTo>
                  <a:lnTo>
                    <a:pt x="530377" y="40792"/>
                  </a:lnTo>
                  <a:lnTo>
                    <a:pt x="571182" y="40792"/>
                  </a:lnTo>
                  <a:lnTo>
                    <a:pt x="571182" y="0"/>
                  </a:lnTo>
                  <a:lnTo>
                    <a:pt x="530377" y="0"/>
                  </a:lnTo>
                  <a:lnTo>
                    <a:pt x="489585" y="0"/>
                  </a:lnTo>
                  <a:lnTo>
                    <a:pt x="448779" y="0"/>
                  </a:lnTo>
                  <a:lnTo>
                    <a:pt x="448779" y="40792"/>
                  </a:lnTo>
                  <a:lnTo>
                    <a:pt x="407987" y="40792"/>
                  </a:lnTo>
                  <a:lnTo>
                    <a:pt x="407987" y="81584"/>
                  </a:lnTo>
                  <a:lnTo>
                    <a:pt x="448779" y="81584"/>
                  </a:lnTo>
                  <a:lnTo>
                    <a:pt x="448779" y="122377"/>
                  </a:lnTo>
                  <a:lnTo>
                    <a:pt x="489585" y="122377"/>
                  </a:lnTo>
                  <a:lnTo>
                    <a:pt x="489585" y="163182"/>
                  </a:lnTo>
                  <a:lnTo>
                    <a:pt x="530377" y="163182"/>
                  </a:lnTo>
                  <a:lnTo>
                    <a:pt x="571182" y="163182"/>
                  </a:lnTo>
                  <a:lnTo>
                    <a:pt x="571182" y="122377"/>
                  </a:lnTo>
                  <a:lnTo>
                    <a:pt x="611987" y="122377"/>
                  </a:lnTo>
                  <a:lnTo>
                    <a:pt x="611987" y="163182"/>
                  </a:lnTo>
                  <a:lnTo>
                    <a:pt x="652780" y="163182"/>
                  </a:lnTo>
                  <a:lnTo>
                    <a:pt x="693585" y="163182"/>
                  </a:lnTo>
                  <a:lnTo>
                    <a:pt x="693585" y="122377"/>
                  </a:lnTo>
                  <a:lnTo>
                    <a:pt x="734377" y="122377"/>
                  </a:lnTo>
                  <a:lnTo>
                    <a:pt x="734377" y="163182"/>
                  </a:lnTo>
                  <a:lnTo>
                    <a:pt x="775169" y="163182"/>
                  </a:lnTo>
                  <a:lnTo>
                    <a:pt x="775169" y="122377"/>
                  </a:lnTo>
                  <a:lnTo>
                    <a:pt x="775169" y="81584"/>
                  </a:lnTo>
                  <a:close/>
                </a:path>
                <a:path w="1020444" h="285750" extrusionOk="0">
                  <a:moveTo>
                    <a:pt x="856767" y="203987"/>
                  </a:moveTo>
                  <a:lnTo>
                    <a:pt x="815975" y="203987"/>
                  </a:lnTo>
                  <a:lnTo>
                    <a:pt x="775182" y="203987"/>
                  </a:lnTo>
                  <a:lnTo>
                    <a:pt x="775182" y="285584"/>
                  </a:lnTo>
                  <a:lnTo>
                    <a:pt x="815975" y="285584"/>
                  </a:lnTo>
                  <a:lnTo>
                    <a:pt x="856767" y="285584"/>
                  </a:lnTo>
                  <a:lnTo>
                    <a:pt x="856767" y="203987"/>
                  </a:lnTo>
                  <a:close/>
                </a:path>
                <a:path w="1020444" h="285750" extrusionOk="0">
                  <a:moveTo>
                    <a:pt x="856767" y="0"/>
                  </a:moveTo>
                  <a:lnTo>
                    <a:pt x="815975" y="0"/>
                  </a:lnTo>
                  <a:lnTo>
                    <a:pt x="815975" y="81584"/>
                  </a:lnTo>
                  <a:lnTo>
                    <a:pt x="775182" y="81584"/>
                  </a:lnTo>
                  <a:lnTo>
                    <a:pt x="775182" y="122377"/>
                  </a:lnTo>
                  <a:lnTo>
                    <a:pt x="815975" y="122377"/>
                  </a:lnTo>
                  <a:lnTo>
                    <a:pt x="815975" y="163182"/>
                  </a:lnTo>
                  <a:lnTo>
                    <a:pt x="856767" y="163182"/>
                  </a:lnTo>
                  <a:lnTo>
                    <a:pt x="856767" y="122377"/>
                  </a:lnTo>
                  <a:lnTo>
                    <a:pt x="856767" y="0"/>
                  </a:lnTo>
                  <a:close/>
                </a:path>
                <a:path w="1020444" h="285750" extrusionOk="0">
                  <a:moveTo>
                    <a:pt x="897572" y="40792"/>
                  </a:moveTo>
                  <a:lnTo>
                    <a:pt x="856780" y="40792"/>
                  </a:lnTo>
                  <a:lnTo>
                    <a:pt x="856780" y="81584"/>
                  </a:lnTo>
                  <a:lnTo>
                    <a:pt x="897572" y="81584"/>
                  </a:lnTo>
                  <a:lnTo>
                    <a:pt x="897572" y="40792"/>
                  </a:lnTo>
                  <a:close/>
                </a:path>
                <a:path w="1020444" h="285750" extrusionOk="0">
                  <a:moveTo>
                    <a:pt x="1019975" y="203987"/>
                  </a:moveTo>
                  <a:lnTo>
                    <a:pt x="979170" y="203987"/>
                  </a:lnTo>
                  <a:lnTo>
                    <a:pt x="979170" y="244779"/>
                  </a:lnTo>
                  <a:lnTo>
                    <a:pt x="938377" y="244779"/>
                  </a:lnTo>
                  <a:lnTo>
                    <a:pt x="897572" y="244779"/>
                  </a:lnTo>
                  <a:lnTo>
                    <a:pt x="897572" y="203987"/>
                  </a:lnTo>
                  <a:lnTo>
                    <a:pt x="856780" y="203987"/>
                  </a:lnTo>
                  <a:lnTo>
                    <a:pt x="856780" y="285584"/>
                  </a:lnTo>
                  <a:lnTo>
                    <a:pt x="897572" y="285584"/>
                  </a:lnTo>
                  <a:lnTo>
                    <a:pt x="938377" y="285584"/>
                  </a:lnTo>
                  <a:lnTo>
                    <a:pt x="979170" y="285584"/>
                  </a:lnTo>
                  <a:lnTo>
                    <a:pt x="1019975" y="285584"/>
                  </a:lnTo>
                  <a:lnTo>
                    <a:pt x="1019975" y="203987"/>
                  </a:lnTo>
                  <a:close/>
                </a:path>
                <a:path w="1020444" h="285750" extrusionOk="0">
                  <a:moveTo>
                    <a:pt x="1019975" y="122377"/>
                  </a:moveTo>
                  <a:lnTo>
                    <a:pt x="979170" y="122377"/>
                  </a:lnTo>
                  <a:lnTo>
                    <a:pt x="938377" y="122377"/>
                  </a:lnTo>
                  <a:lnTo>
                    <a:pt x="938377" y="81584"/>
                  </a:lnTo>
                  <a:lnTo>
                    <a:pt x="897572" y="81584"/>
                  </a:lnTo>
                  <a:lnTo>
                    <a:pt x="897572" y="122377"/>
                  </a:lnTo>
                  <a:lnTo>
                    <a:pt x="856780" y="122377"/>
                  </a:lnTo>
                  <a:lnTo>
                    <a:pt x="856780" y="203974"/>
                  </a:lnTo>
                  <a:lnTo>
                    <a:pt x="897572" y="203974"/>
                  </a:lnTo>
                  <a:lnTo>
                    <a:pt x="938377" y="203974"/>
                  </a:lnTo>
                  <a:lnTo>
                    <a:pt x="938377" y="163182"/>
                  </a:lnTo>
                  <a:lnTo>
                    <a:pt x="979170" y="163182"/>
                  </a:lnTo>
                  <a:lnTo>
                    <a:pt x="979170" y="203974"/>
                  </a:lnTo>
                  <a:lnTo>
                    <a:pt x="1019975" y="203974"/>
                  </a:lnTo>
                  <a:lnTo>
                    <a:pt x="1019975" y="122377"/>
                  </a:lnTo>
                  <a:close/>
                </a:path>
                <a:path w="1020444" h="285750" extrusionOk="0">
                  <a:moveTo>
                    <a:pt x="1019975" y="0"/>
                  </a:moveTo>
                  <a:lnTo>
                    <a:pt x="979170" y="0"/>
                  </a:lnTo>
                  <a:lnTo>
                    <a:pt x="938377" y="0"/>
                  </a:lnTo>
                  <a:lnTo>
                    <a:pt x="897572" y="0"/>
                  </a:lnTo>
                  <a:lnTo>
                    <a:pt x="897572" y="40792"/>
                  </a:lnTo>
                  <a:lnTo>
                    <a:pt x="938377" y="40792"/>
                  </a:lnTo>
                  <a:lnTo>
                    <a:pt x="979170" y="40792"/>
                  </a:lnTo>
                  <a:lnTo>
                    <a:pt x="979170" y="81584"/>
                  </a:lnTo>
                  <a:lnTo>
                    <a:pt x="1019975" y="81584"/>
                  </a:lnTo>
                  <a:lnTo>
                    <a:pt x="1019975"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88;p1"/>
            <p:cNvSpPr/>
            <p:nvPr/>
          </p:nvSpPr>
          <p:spPr>
            <a:xfrm>
              <a:off x="18218506" y="8990602"/>
              <a:ext cx="1020444" cy="408305"/>
            </a:xfrm>
            <a:custGeom>
              <a:avLst/>
              <a:gdLst/>
              <a:ahLst/>
              <a:cxnLst/>
              <a:rect l="l" t="t" r="r" b="b"/>
              <a:pathLst>
                <a:path w="1020444" h="408304" extrusionOk="0">
                  <a:moveTo>
                    <a:pt x="40792" y="40792"/>
                  </a:moveTo>
                  <a:lnTo>
                    <a:pt x="0" y="40792"/>
                  </a:lnTo>
                  <a:lnTo>
                    <a:pt x="0" y="81584"/>
                  </a:lnTo>
                  <a:lnTo>
                    <a:pt x="40792" y="81584"/>
                  </a:lnTo>
                  <a:lnTo>
                    <a:pt x="40792" y="40792"/>
                  </a:lnTo>
                  <a:close/>
                </a:path>
                <a:path w="1020444" h="408304" extrusionOk="0">
                  <a:moveTo>
                    <a:pt x="81584" y="163182"/>
                  </a:moveTo>
                  <a:lnTo>
                    <a:pt x="40792" y="163182"/>
                  </a:lnTo>
                  <a:lnTo>
                    <a:pt x="40792" y="81597"/>
                  </a:lnTo>
                  <a:lnTo>
                    <a:pt x="0" y="81597"/>
                  </a:lnTo>
                  <a:lnTo>
                    <a:pt x="0" y="285584"/>
                  </a:lnTo>
                  <a:lnTo>
                    <a:pt x="0" y="326390"/>
                  </a:lnTo>
                  <a:lnTo>
                    <a:pt x="40792" y="326390"/>
                  </a:lnTo>
                  <a:lnTo>
                    <a:pt x="40792" y="285584"/>
                  </a:lnTo>
                  <a:lnTo>
                    <a:pt x="40792" y="203987"/>
                  </a:lnTo>
                  <a:lnTo>
                    <a:pt x="81584" y="203987"/>
                  </a:lnTo>
                  <a:lnTo>
                    <a:pt x="81584" y="163182"/>
                  </a:lnTo>
                  <a:close/>
                </a:path>
                <a:path w="1020444" h="408304" extrusionOk="0">
                  <a:moveTo>
                    <a:pt x="122389" y="285584"/>
                  </a:moveTo>
                  <a:lnTo>
                    <a:pt x="81597" y="285584"/>
                  </a:lnTo>
                  <a:lnTo>
                    <a:pt x="81597" y="326390"/>
                  </a:lnTo>
                  <a:lnTo>
                    <a:pt x="122389" y="326390"/>
                  </a:lnTo>
                  <a:lnTo>
                    <a:pt x="122389" y="285584"/>
                  </a:lnTo>
                  <a:close/>
                </a:path>
                <a:path w="1020444" h="408304" extrusionOk="0">
                  <a:moveTo>
                    <a:pt x="122389" y="163182"/>
                  </a:moveTo>
                  <a:lnTo>
                    <a:pt x="81597" y="163182"/>
                  </a:lnTo>
                  <a:lnTo>
                    <a:pt x="81597" y="203987"/>
                  </a:lnTo>
                  <a:lnTo>
                    <a:pt x="122389" y="203987"/>
                  </a:lnTo>
                  <a:lnTo>
                    <a:pt x="122389" y="163182"/>
                  </a:lnTo>
                  <a:close/>
                </a:path>
                <a:path w="1020444" h="408304" extrusionOk="0">
                  <a:moveTo>
                    <a:pt x="204000" y="244792"/>
                  </a:moveTo>
                  <a:lnTo>
                    <a:pt x="163195" y="244792"/>
                  </a:lnTo>
                  <a:lnTo>
                    <a:pt x="163195" y="285584"/>
                  </a:lnTo>
                  <a:lnTo>
                    <a:pt x="204000" y="285584"/>
                  </a:lnTo>
                  <a:lnTo>
                    <a:pt x="204000" y="244792"/>
                  </a:lnTo>
                  <a:close/>
                </a:path>
                <a:path w="1020444" h="408304" extrusionOk="0">
                  <a:moveTo>
                    <a:pt x="204000" y="163182"/>
                  </a:moveTo>
                  <a:lnTo>
                    <a:pt x="163195" y="163182"/>
                  </a:lnTo>
                  <a:lnTo>
                    <a:pt x="163195" y="203987"/>
                  </a:lnTo>
                  <a:lnTo>
                    <a:pt x="204000" y="203987"/>
                  </a:lnTo>
                  <a:lnTo>
                    <a:pt x="204000" y="163182"/>
                  </a:lnTo>
                  <a:close/>
                </a:path>
                <a:path w="1020444" h="408304" extrusionOk="0">
                  <a:moveTo>
                    <a:pt x="204000" y="81597"/>
                  </a:moveTo>
                  <a:lnTo>
                    <a:pt x="163195" y="81597"/>
                  </a:lnTo>
                  <a:lnTo>
                    <a:pt x="122389" y="81597"/>
                  </a:lnTo>
                  <a:lnTo>
                    <a:pt x="122389" y="163182"/>
                  </a:lnTo>
                  <a:lnTo>
                    <a:pt x="163195" y="163182"/>
                  </a:lnTo>
                  <a:lnTo>
                    <a:pt x="163195" y="122389"/>
                  </a:lnTo>
                  <a:lnTo>
                    <a:pt x="204000" y="122389"/>
                  </a:lnTo>
                  <a:lnTo>
                    <a:pt x="204000" y="81597"/>
                  </a:lnTo>
                  <a:close/>
                </a:path>
                <a:path w="1020444" h="408304" extrusionOk="0">
                  <a:moveTo>
                    <a:pt x="285584" y="285584"/>
                  </a:moveTo>
                  <a:lnTo>
                    <a:pt x="244792" y="285584"/>
                  </a:lnTo>
                  <a:lnTo>
                    <a:pt x="244792" y="326390"/>
                  </a:lnTo>
                  <a:lnTo>
                    <a:pt x="285584" y="326390"/>
                  </a:lnTo>
                  <a:lnTo>
                    <a:pt x="285584" y="285584"/>
                  </a:lnTo>
                  <a:close/>
                </a:path>
                <a:path w="1020444" h="408304" extrusionOk="0">
                  <a:moveTo>
                    <a:pt x="285584" y="203987"/>
                  </a:moveTo>
                  <a:lnTo>
                    <a:pt x="244792" y="203987"/>
                  </a:lnTo>
                  <a:lnTo>
                    <a:pt x="204000" y="203987"/>
                  </a:lnTo>
                  <a:lnTo>
                    <a:pt x="204000" y="244792"/>
                  </a:lnTo>
                  <a:lnTo>
                    <a:pt x="244792" y="244792"/>
                  </a:lnTo>
                  <a:lnTo>
                    <a:pt x="285584" y="244792"/>
                  </a:lnTo>
                  <a:lnTo>
                    <a:pt x="285584" y="203987"/>
                  </a:lnTo>
                  <a:close/>
                </a:path>
                <a:path w="1020444" h="408304" extrusionOk="0">
                  <a:moveTo>
                    <a:pt x="285584" y="122389"/>
                  </a:moveTo>
                  <a:lnTo>
                    <a:pt x="244792" y="122389"/>
                  </a:lnTo>
                  <a:lnTo>
                    <a:pt x="204000" y="122389"/>
                  </a:lnTo>
                  <a:lnTo>
                    <a:pt x="204000" y="163182"/>
                  </a:lnTo>
                  <a:lnTo>
                    <a:pt x="244792" y="163182"/>
                  </a:lnTo>
                  <a:lnTo>
                    <a:pt x="285584" y="163182"/>
                  </a:lnTo>
                  <a:lnTo>
                    <a:pt x="285584" y="122389"/>
                  </a:lnTo>
                  <a:close/>
                </a:path>
                <a:path w="1020444" h="408304" extrusionOk="0">
                  <a:moveTo>
                    <a:pt x="285584" y="40792"/>
                  </a:moveTo>
                  <a:lnTo>
                    <a:pt x="244792" y="40792"/>
                  </a:lnTo>
                  <a:lnTo>
                    <a:pt x="204000" y="40792"/>
                  </a:lnTo>
                  <a:lnTo>
                    <a:pt x="163195" y="40792"/>
                  </a:lnTo>
                  <a:lnTo>
                    <a:pt x="163195" y="81584"/>
                  </a:lnTo>
                  <a:lnTo>
                    <a:pt x="204000" y="81584"/>
                  </a:lnTo>
                  <a:lnTo>
                    <a:pt x="244792" y="81584"/>
                  </a:lnTo>
                  <a:lnTo>
                    <a:pt x="285584" y="81584"/>
                  </a:lnTo>
                  <a:lnTo>
                    <a:pt x="285584" y="40792"/>
                  </a:lnTo>
                  <a:close/>
                </a:path>
                <a:path w="1020444" h="408304" extrusionOk="0">
                  <a:moveTo>
                    <a:pt x="326402" y="81597"/>
                  </a:moveTo>
                  <a:lnTo>
                    <a:pt x="285597" y="81597"/>
                  </a:lnTo>
                  <a:lnTo>
                    <a:pt x="285597" y="122389"/>
                  </a:lnTo>
                  <a:lnTo>
                    <a:pt x="326402" y="122389"/>
                  </a:lnTo>
                  <a:lnTo>
                    <a:pt x="326402" y="81597"/>
                  </a:lnTo>
                  <a:close/>
                </a:path>
                <a:path w="1020444" h="408304" extrusionOk="0">
                  <a:moveTo>
                    <a:pt x="367182" y="203987"/>
                  </a:moveTo>
                  <a:lnTo>
                    <a:pt x="326402" y="203987"/>
                  </a:lnTo>
                  <a:lnTo>
                    <a:pt x="326402" y="163182"/>
                  </a:lnTo>
                  <a:lnTo>
                    <a:pt x="285597" y="163182"/>
                  </a:lnTo>
                  <a:lnTo>
                    <a:pt x="285597" y="203987"/>
                  </a:lnTo>
                  <a:lnTo>
                    <a:pt x="326390" y="203987"/>
                  </a:lnTo>
                  <a:lnTo>
                    <a:pt x="326390" y="244792"/>
                  </a:lnTo>
                  <a:lnTo>
                    <a:pt x="285597" y="244792"/>
                  </a:lnTo>
                  <a:lnTo>
                    <a:pt x="285597" y="285584"/>
                  </a:lnTo>
                  <a:lnTo>
                    <a:pt x="285597" y="326390"/>
                  </a:lnTo>
                  <a:lnTo>
                    <a:pt x="326390" y="326390"/>
                  </a:lnTo>
                  <a:lnTo>
                    <a:pt x="326390" y="367182"/>
                  </a:lnTo>
                  <a:lnTo>
                    <a:pt x="367182" y="367182"/>
                  </a:lnTo>
                  <a:lnTo>
                    <a:pt x="367182" y="326390"/>
                  </a:lnTo>
                  <a:lnTo>
                    <a:pt x="326402" y="326390"/>
                  </a:lnTo>
                  <a:lnTo>
                    <a:pt x="326402" y="285584"/>
                  </a:lnTo>
                  <a:lnTo>
                    <a:pt x="326402" y="244792"/>
                  </a:lnTo>
                  <a:lnTo>
                    <a:pt x="367182" y="244792"/>
                  </a:lnTo>
                  <a:lnTo>
                    <a:pt x="367182" y="203987"/>
                  </a:lnTo>
                  <a:close/>
                </a:path>
                <a:path w="1020444" h="408304" extrusionOk="0">
                  <a:moveTo>
                    <a:pt x="367182" y="0"/>
                  </a:moveTo>
                  <a:lnTo>
                    <a:pt x="326402" y="0"/>
                  </a:lnTo>
                  <a:lnTo>
                    <a:pt x="285597" y="0"/>
                  </a:lnTo>
                  <a:lnTo>
                    <a:pt x="285597" y="40792"/>
                  </a:lnTo>
                  <a:lnTo>
                    <a:pt x="326390" y="40792"/>
                  </a:lnTo>
                  <a:lnTo>
                    <a:pt x="326390" y="81584"/>
                  </a:lnTo>
                  <a:lnTo>
                    <a:pt x="367182" y="81584"/>
                  </a:lnTo>
                  <a:lnTo>
                    <a:pt x="367182" y="0"/>
                  </a:lnTo>
                  <a:close/>
                </a:path>
                <a:path w="1020444" h="408304" extrusionOk="0">
                  <a:moveTo>
                    <a:pt x="407987" y="0"/>
                  </a:moveTo>
                  <a:lnTo>
                    <a:pt x="367195" y="0"/>
                  </a:lnTo>
                  <a:lnTo>
                    <a:pt x="367195" y="81584"/>
                  </a:lnTo>
                  <a:lnTo>
                    <a:pt x="407987" y="81584"/>
                  </a:lnTo>
                  <a:lnTo>
                    <a:pt x="407987" y="0"/>
                  </a:lnTo>
                  <a:close/>
                </a:path>
                <a:path w="1020444" h="408304" extrusionOk="0">
                  <a:moveTo>
                    <a:pt x="448779" y="326390"/>
                  </a:moveTo>
                  <a:lnTo>
                    <a:pt x="407987" y="326390"/>
                  </a:lnTo>
                  <a:lnTo>
                    <a:pt x="407987" y="367182"/>
                  </a:lnTo>
                  <a:lnTo>
                    <a:pt x="448779" y="367182"/>
                  </a:lnTo>
                  <a:lnTo>
                    <a:pt x="448779" y="326390"/>
                  </a:lnTo>
                  <a:close/>
                </a:path>
                <a:path w="1020444" h="408304" extrusionOk="0">
                  <a:moveTo>
                    <a:pt x="448779" y="163182"/>
                  </a:moveTo>
                  <a:lnTo>
                    <a:pt x="407987" y="163182"/>
                  </a:lnTo>
                  <a:lnTo>
                    <a:pt x="407987" y="244792"/>
                  </a:lnTo>
                  <a:lnTo>
                    <a:pt x="367195" y="244792"/>
                  </a:lnTo>
                  <a:lnTo>
                    <a:pt x="367195" y="285584"/>
                  </a:lnTo>
                  <a:lnTo>
                    <a:pt x="407987" y="285584"/>
                  </a:lnTo>
                  <a:lnTo>
                    <a:pt x="448779" y="285584"/>
                  </a:lnTo>
                  <a:lnTo>
                    <a:pt x="448779" y="163182"/>
                  </a:lnTo>
                  <a:close/>
                </a:path>
                <a:path w="1020444" h="408304" extrusionOk="0">
                  <a:moveTo>
                    <a:pt x="489585" y="81597"/>
                  </a:moveTo>
                  <a:lnTo>
                    <a:pt x="448779" y="81597"/>
                  </a:lnTo>
                  <a:lnTo>
                    <a:pt x="407987" y="81597"/>
                  </a:lnTo>
                  <a:lnTo>
                    <a:pt x="367195" y="81597"/>
                  </a:lnTo>
                  <a:lnTo>
                    <a:pt x="367195" y="163182"/>
                  </a:lnTo>
                  <a:lnTo>
                    <a:pt x="407987" y="163182"/>
                  </a:lnTo>
                  <a:lnTo>
                    <a:pt x="407987" y="122389"/>
                  </a:lnTo>
                  <a:lnTo>
                    <a:pt x="448779" y="122389"/>
                  </a:lnTo>
                  <a:lnTo>
                    <a:pt x="448779" y="163182"/>
                  </a:lnTo>
                  <a:lnTo>
                    <a:pt x="489585" y="163182"/>
                  </a:lnTo>
                  <a:lnTo>
                    <a:pt x="489585" y="81597"/>
                  </a:lnTo>
                  <a:close/>
                </a:path>
                <a:path w="1020444" h="408304" extrusionOk="0">
                  <a:moveTo>
                    <a:pt x="530377" y="163182"/>
                  </a:moveTo>
                  <a:lnTo>
                    <a:pt x="489585" y="163182"/>
                  </a:lnTo>
                  <a:lnTo>
                    <a:pt x="489585" y="203987"/>
                  </a:lnTo>
                  <a:lnTo>
                    <a:pt x="530377" y="203987"/>
                  </a:lnTo>
                  <a:lnTo>
                    <a:pt x="530377" y="163182"/>
                  </a:lnTo>
                  <a:close/>
                </a:path>
                <a:path w="1020444" h="408304" extrusionOk="0">
                  <a:moveTo>
                    <a:pt x="571182" y="367195"/>
                  </a:moveTo>
                  <a:lnTo>
                    <a:pt x="530377" y="367195"/>
                  </a:lnTo>
                  <a:lnTo>
                    <a:pt x="530377" y="407987"/>
                  </a:lnTo>
                  <a:lnTo>
                    <a:pt x="571182" y="407987"/>
                  </a:lnTo>
                  <a:lnTo>
                    <a:pt x="571182" y="367195"/>
                  </a:lnTo>
                  <a:close/>
                </a:path>
                <a:path w="1020444" h="408304" extrusionOk="0">
                  <a:moveTo>
                    <a:pt x="571182" y="203987"/>
                  </a:moveTo>
                  <a:lnTo>
                    <a:pt x="530377" y="203987"/>
                  </a:lnTo>
                  <a:lnTo>
                    <a:pt x="530377" y="244792"/>
                  </a:lnTo>
                  <a:lnTo>
                    <a:pt x="571182" y="244792"/>
                  </a:lnTo>
                  <a:lnTo>
                    <a:pt x="571182" y="203987"/>
                  </a:lnTo>
                  <a:close/>
                </a:path>
                <a:path w="1020444" h="408304" extrusionOk="0">
                  <a:moveTo>
                    <a:pt x="571182" y="0"/>
                  </a:moveTo>
                  <a:lnTo>
                    <a:pt x="530377" y="0"/>
                  </a:lnTo>
                  <a:lnTo>
                    <a:pt x="530377" y="40792"/>
                  </a:lnTo>
                  <a:lnTo>
                    <a:pt x="489585" y="40792"/>
                  </a:lnTo>
                  <a:lnTo>
                    <a:pt x="448779" y="40792"/>
                  </a:lnTo>
                  <a:lnTo>
                    <a:pt x="448779" y="81584"/>
                  </a:lnTo>
                  <a:lnTo>
                    <a:pt x="489585" y="81584"/>
                  </a:lnTo>
                  <a:lnTo>
                    <a:pt x="530377" y="81584"/>
                  </a:lnTo>
                  <a:lnTo>
                    <a:pt x="571182" y="81584"/>
                  </a:lnTo>
                  <a:lnTo>
                    <a:pt x="571182" y="0"/>
                  </a:lnTo>
                  <a:close/>
                </a:path>
                <a:path w="1020444" h="408304" extrusionOk="0">
                  <a:moveTo>
                    <a:pt x="652780" y="203987"/>
                  </a:moveTo>
                  <a:lnTo>
                    <a:pt x="611987" y="203987"/>
                  </a:lnTo>
                  <a:lnTo>
                    <a:pt x="611987" y="244792"/>
                  </a:lnTo>
                  <a:lnTo>
                    <a:pt x="652780" y="244792"/>
                  </a:lnTo>
                  <a:lnTo>
                    <a:pt x="652780" y="203987"/>
                  </a:lnTo>
                  <a:close/>
                </a:path>
                <a:path w="1020444" h="408304" extrusionOk="0">
                  <a:moveTo>
                    <a:pt x="775169" y="367195"/>
                  </a:moveTo>
                  <a:lnTo>
                    <a:pt x="734377" y="367195"/>
                  </a:lnTo>
                  <a:lnTo>
                    <a:pt x="734377" y="407987"/>
                  </a:lnTo>
                  <a:lnTo>
                    <a:pt x="775169" y="407987"/>
                  </a:lnTo>
                  <a:lnTo>
                    <a:pt x="775169" y="367195"/>
                  </a:lnTo>
                  <a:close/>
                </a:path>
                <a:path w="1020444" h="408304" extrusionOk="0">
                  <a:moveTo>
                    <a:pt x="775169" y="122389"/>
                  </a:moveTo>
                  <a:lnTo>
                    <a:pt x="734377" y="122389"/>
                  </a:lnTo>
                  <a:lnTo>
                    <a:pt x="734377" y="81597"/>
                  </a:lnTo>
                  <a:lnTo>
                    <a:pt x="693585" y="81597"/>
                  </a:lnTo>
                  <a:lnTo>
                    <a:pt x="652780" y="81597"/>
                  </a:lnTo>
                  <a:lnTo>
                    <a:pt x="611987" y="81597"/>
                  </a:lnTo>
                  <a:lnTo>
                    <a:pt x="611987" y="122389"/>
                  </a:lnTo>
                  <a:lnTo>
                    <a:pt x="571182" y="122389"/>
                  </a:lnTo>
                  <a:lnTo>
                    <a:pt x="530377" y="122389"/>
                  </a:lnTo>
                  <a:lnTo>
                    <a:pt x="530377" y="163182"/>
                  </a:lnTo>
                  <a:lnTo>
                    <a:pt x="571182" y="163182"/>
                  </a:lnTo>
                  <a:lnTo>
                    <a:pt x="611987" y="163182"/>
                  </a:lnTo>
                  <a:lnTo>
                    <a:pt x="652780" y="163182"/>
                  </a:lnTo>
                  <a:lnTo>
                    <a:pt x="652780" y="122389"/>
                  </a:lnTo>
                  <a:lnTo>
                    <a:pt x="693585" y="122389"/>
                  </a:lnTo>
                  <a:lnTo>
                    <a:pt x="693585" y="163182"/>
                  </a:lnTo>
                  <a:lnTo>
                    <a:pt x="652780" y="163182"/>
                  </a:lnTo>
                  <a:lnTo>
                    <a:pt x="652780" y="203987"/>
                  </a:lnTo>
                  <a:lnTo>
                    <a:pt x="693585" y="203987"/>
                  </a:lnTo>
                  <a:lnTo>
                    <a:pt x="693585" y="285584"/>
                  </a:lnTo>
                  <a:lnTo>
                    <a:pt x="652780" y="285584"/>
                  </a:lnTo>
                  <a:lnTo>
                    <a:pt x="611987" y="285584"/>
                  </a:lnTo>
                  <a:lnTo>
                    <a:pt x="611987" y="244792"/>
                  </a:lnTo>
                  <a:lnTo>
                    <a:pt x="571182" y="244792"/>
                  </a:lnTo>
                  <a:lnTo>
                    <a:pt x="571182" y="285584"/>
                  </a:lnTo>
                  <a:lnTo>
                    <a:pt x="530377" y="285584"/>
                  </a:lnTo>
                  <a:lnTo>
                    <a:pt x="530377" y="244792"/>
                  </a:lnTo>
                  <a:lnTo>
                    <a:pt x="489585" y="244792"/>
                  </a:lnTo>
                  <a:lnTo>
                    <a:pt x="489585" y="285584"/>
                  </a:lnTo>
                  <a:lnTo>
                    <a:pt x="489585" y="326390"/>
                  </a:lnTo>
                  <a:lnTo>
                    <a:pt x="530377" y="326390"/>
                  </a:lnTo>
                  <a:lnTo>
                    <a:pt x="530377" y="367182"/>
                  </a:lnTo>
                  <a:lnTo>
                    <a:pt x="571182" y="367182"/>
                  </a:lnTo>
                  <a:lnTo>
                    <a:pt x="571182" y="326390"/>
                  </a:lnTo>
                  <a:lnTo>
                    <a:pt x="611987" y="326390"/>
                  </a:lnTo>
                  <a:lnTo>
                    <a:pt x="652780" y="326390"/>
                  </a:lnTo>
                  <a:lnTo>
                    <a:pt x="652780" y="367182"/>
                  </a:lnTo>
                  <a:lnTo>
                    <a:pt x="693585" y="367182"/>
                  </a:lnTo>
                  <a:lnTo>
                    <a:pt x="693585" y="326390"/>
                  </a:lnTo>
                  <a:lnTo>
                    <a:pt x="734377" y="326390"/>
                  </a:lnTo>
                  <a:lnTo>
                    <a:pt x="775169" y="326390"/>
                  </a:lnTo>
                  <a:lnTo>
                    <a:pt x="775169" y="285584"/>
                  </a:lnTo>
                  <a:lnTo>
                    <a:pt x="734377" y="285584"/>
                  </a:lnTo>
                  <a:lnTo>
                    <a:pt x="734377" y="244792"/>
                  </a:lnTo>
                  <a:lnTo>
                    <a:pt x="775169" y="244792"/>
                  </a:lnTo>
                  <a:lnTo>
                    <a:pt x="775169" y="203987"/>
                  </a:lnTo>
                  <a:lnTo>
                    <a:pt x="734377" y="203987"/>
                  </a:lnTo>
                  <a:lnTo>
                    <a:pt x="734377" y="163182"/>
                  </a:lnTo>
                  <a:lnTo>
                    <a:pt x="775169" y="163182"/>
                  </a:lnTo>
                  <a:lnTo>
                    <a:pt x="775169" y="122389"/>
                  </a:lnTo>
                  <a:close/>
                </a:path>
                <a:path w="1020444" h="408304" extrusionOk="0">
                  <a:moveTo>
                    <a:pt x="856767" y="122389"/>
                  </a:moveTo>
                  <a:lnTo>
                    <a:pt x="815975" y="122389"/>
                  </a:lnTo>
                  <a:lnTo>
                    <a:pt x="815975" y="81597"/>
                  </a:lnTo>
                  <a:lnTo>
                    <a:pt x="775182" y="81597"/>
                  </a:lnTo>
                  <a:lnTo>
                    <a:pt x="775182" y="285584"/>
                  </a:lnTo>
                  <a:lnTo>
                    <a:pt x="775182" y="326390"/>
                  </a:lnTo>
                  <a:lnTo>
                    <a:pt x="815975" y="326390"/>
                  </a:lnTo>
                  <a:lnTo>
                    <a:pt x="815975" y="367182"/>
                  </a:lnTo>
                  <a:lnTo>
                    <a:pt x="856767" y="367182"/>
                  </a:lnTo>
                  <a:lnTo>
                    <a:pt x="856767" y="285584"/>
                  </a:lnTo>
                  <a:lnTo>
                    <a:pt x="856767" y="203987"/>
                  </a:lnTo>
                  <a:lnTo>
                    <a:pt x="815975" y="203987"/>
                  </a:lnTo>
                  <a:lnTo>
                    <a:pt x="815975" y="163182"/>
                  </a:lnTo>
                  <a:lnTo>
                    <a:pt x="856767" y="163182"/>
                  </a:lnTo>
                  <a:lnTo>
                    <a:pt x="856767" y="122389"/>
                  </a:lnTo>
                  <a:close/>
                </a:path>
                <a:path w="1020444" h="408304" extrusionOk="0">
                  <a:moveTo>
                    <a:pt x="897572" y="326390"/>
                  </a:moveTo>
                  <a:lnTo>
                    <a:pt x="856780" y="326390"/>
                  </a:lnTo>
                  <a:lnTo>
                    <a:pt x="856780" y="367182"/>
                  </a:lnTo>
                  <a:lnTo>
                    <a:pt x="897572" y="367182"/>
                  </a:lnTo>
                  <a:lnTo>
                    <a:pt x="897572" y="326390"/>
                  </a:lnTo>
                  <a:close/>
                </a:path>
                <a:path w="1020444" h="408304" extrusionOk="0">
                  <a:moveTo>
                    <a:pt x="897572" y="163182"/>
                  </a:moveTo>
                  <a:lnTo>
                    <a:pt x="856780" y="163182"/>
                  </a:lnTo>
                  <a:lnTo>
                    <a:pt x="856780" y="244792"/>
                  </a:lnTo>
                  <a:lnTo>
                    <a:pt x="897572" y="244792"/>
                  </a:lnTo>
                  <a:lnTo>
                    <a:pt x="897572" y="163182"/>
                  </a:lnTo>
                  <a:close/>
                </a:path>
                <a:path w="1020444" h="408304" extrusionOk="0">
                  <a:moveTo>
                    <a:pt x="938377" y="285584"/>
                  </a:moveTo>
                  <a:lnTo>
                    <a:pt x="897572" y="285584"/>
                  </a:lnTo>
                  <a:lnTo>
                    <a:pt x="897572" y="326390"/>
                  </a:lnTo>
                  <a:lnTo>
                    <a:pt x="938377" y="326390"/>
                  </a:lnTo>
                  <a:lnTo>
                    <a:pt x="938377" y="285584"/>
                  </a:lnTo>
                  <a:close/>
                </a:path>
                <a:path w="1020444" h="408304" extrusionOk="0">
                  <a:moveTo>
                    <a:pt x="1019975" y="81597"/>
                  </a:moveTo>
                  <a:lnTo>
                    <a:pt x="979170" y="81597"/>
                  </a:lnTo>
                  <a:lnTo>
                    <a:pt x="979170" y="122389"/>
                  </a:lnTo>
                  <a:lnTo>
                    <a:pt x="938377" y="122389"/>
                  </a:lnTo>
                  <a:lnTo>
                    <a:pt x="897572" y="122389"/>
                  </a:lnTo>
                  <a:lnTo>
                    <a:pt x="897572" y="163182"/>
                  </a:lnTo>
                  <a:lnTo>
                    <a:pt x="938377" y="163182"/>
                  </a:lnTo>
                  <a:lnTo>
                    <a:pt x="938377" y="244792"/>
                  </a:lnTo>
                  <a:lnTo>
                    <a:pt x="979170" y="244792"/>
                  </a:lnTo>
                  <a:lnTo>
                    <a:pt x="979170" y="285584"/>
                  </a:lnTo>
                  <a:lnTo>
                    <a:pt x="1019975" y="285584"/>
                  </a:lnTo>
                  <a:lnTo>
                    <a:pt x="1019975" y="203987"/>
                  </a:lnTo>
                  <a:lnTo>
                    <a:pt x="979170" y="203987"/>
                  </a:lnTo>
                  <a:lnTo>
                    <a:pt x="979170" y="163182"/>
                  </a:lnTo>
                  <a:lnTo>
                    <a:pt x="1019975" y="163182"/>
                  </a:lnTo>
                  <a:lnTo>
                    <a:pt x="1019975" y="8159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 name="Google Shape;89;p1"/>
            <p:cNvSpPr/>
            <p:nvPr/>
          </p:nvSpPr>
          <p:spPr>
            <a:xfrm>
              <a:off x="18218506" y="8745797"/>
              <a:ext cx="1020444" cy="326390"/>
            </a:xfrm>
            <a:custGeom>
              <a:avLst/>
              <a:gdLst/>
              <a:ahLst/>
              <a:cxnLst/>
              <a:rect l="l" t="t" r="r" b="b"/>
              <a:pathLst>
                <a:path w="1020444" h="326390" extrusionOk="0">
                  <a:moveTo>
                    <a:pt x="40792" y="0"/>
                  </a:moveTo>
                  <a:lnTo>
                    <a:pt x="0" y="0"/>
                  </a:lnTo>
                  <a:lnTo>
                    <a:pt x="0" y="40805"/>
                  </a:lnTo>
                  <a:lnTo>
                    <a:pt x="0" y="122402"/>
                  </a:lnTo>
                  <a:lnTo>
                    <a:pt x="40792" y="122402"/>
                  </a:lnTo>
                  <a:lnTo>
                    <a:pt x="40792" y="40805"/>
                  </a:lnTo>
                  <a:lnTo>
                    <a:pt x="40792" y="0"/>
                  </a:lnTo>
                  <a:close/>
                </a:path>
                <a:path w="1020444" h="326390" extrusionOk="0">
                  <a:moveTo>
                    <a:pt x="81584" y="203987"/>
                  </a:moveTo>
                  <a:lnTo>
                    <a:pt x="40792" y="203987"/>
                  </a:lnTo>
                  <a:lnTo>
                    <a:pt x="0" y="203987"/>
                  </a:lnTo>
                  <a:lnTo>
                    <a:pt x="0" y="244792"/>
                  </a:lnTo>
                  <a:lnTo>
                    <a:pt x="40792" y="244792"/>
                  </a:lnTo>
                  <a:lnTo>
                    <a:pt x="81584" y="244792"/>
                  </a:lnTo>
                  <a:lnTo>
                    <a:pt x="81584" y="203987"/>
                  </a:lnTo>
                  <a:close/>
                </a:path>
                <a:path w="1020444" h="326390" extrusionOk="0">
                  <a:moveTo>
                    <a:pt x="81584" y="122415"/>
                  </a:moveTo>
                  <a:lnTo>
                    <a:pt x="40792" y="122415"/>
                  </a:lnTo>
                  <a:lnTo>
                    <a:pt x="0" y="122415"/>
                  </a:lnTo>
                  <a:lnTo>
                    <a:pt x="0" y="163207"/>
                  </a:lnTo>
                  <a:lnTo>
                    <a:pt x="40792" y="163207"/>
                  </a:lnTo>
                  <a:lnTo>
                    <a:pt x="81584" y="163207"/>
                  </a:lnTo>
                  <a:lnTo>
                    <a:pt x="81584" y="122415"/>
                  </a:lnTo>
                  <a:close/>
                </a:path>
                <a:path w="1020444" h="326390" extrusionOk="0">
                  <a:moveTo>
                    <a:pt x="163195" y="244805"/>
                  </a:moveTo>
                  <a:lnTo>
                    <a:pt x="122389" y="244805"/>
                  </a:lnTo>
                  <a:lnTo>
                    <a:pt x="122389" y="285597"/>
                  </a:lnTo>
                  <a:lnTo>
                    <a:pt x="163195" y="285597"/>
                  </a:lnTo>
                  <a:lnTo>
                    <a:pt x="163195" y="244805"/>
                  </a:lnTo>
                  <a:close/>
                </a:path>
                <a:path w="1020444" h="326390" extrusionOk="0">
                  <a:moveTo>
                    <a:pt x="204000" y="203987"/>
                  </a:moveTo>
                  <a:lnTo>
                    <a:pt x="163195" y="203987"/>
                  </a:lnTo>
                  <a:lnTo>
                    <a:pt x="122389" y="203987"/>
                  </a:lnTo>
                  <a:lnTo>
                    <a:pt x="81597" y="203987"/>
                  </a:lnTo>
                  <a:lnTo>
                    <a:pt x="81597" y="244792"/>
                  </a:lnTo>
                  <a:lnTo>
                    <a:pt x="122389" y="244792"/>
                  </a:lnTo>
                  <a:lnTo>
                    <a:pt x="163195" y="244792"/>
                  </a:lnTo>
                  <a:lnTo>
                    <a:pt x="204000" y="244792"/>
                  </a:lnTo>
                  <a:lnTo>
                    <a:pt x="204000" y="203987"/>
                  </a:lnTo>
                  <a:close/>
                </a:path>
                <a:path w="1020444" h="326390" extrusionOk="0">
                  <a:moveTo>
                    <a:pt x="204000" y="0"/>
                  </a:moveTo>
                  <a:lnTo>
                    <a:pt x="163195" y="0"/>
                  </a:lnTo>
                  <a:lnTo>
                    <a:pt x="122389" y="0"/>
                  </a:lnTo>
                  <a:lnTo>
                    <a:pt x="81597" y="0"/>
                  </a:lnTo>
                  <a:lnTo>
                    <a:pt x="81597" y="40805"/>
                  </a:lnTo>
                  <a:lnTo>
                    <a:pt x="81597" y="81610"/>
                  </a:lnTo>
                  <a:lnTo>
                    <a:pt x="122389" y="81610"/>
                  </a:lnTo>
                  <a:lnTo>
                    <a:pt x="163195" y="81610"/>
                  </a:lnTo>
                  <a:lnTo>
                    <a:pt x="204000" y="81610"/>
                  </a:lnTo>
                  <a:lnTo>
                    <a:pt x="204000" y="40805"/>
                  </a:lnTo>
                  <a:lnTo>
                    <a:pt x="204000" y="0"/>
                  </a:lnTo>
                  <a:close/>
                </a:path>
                <a:path w="1020444" h="326390" extrusionOk="0">
                  <a:moveTo>
                    <a:pt x="285584" y="203987"/>
                  </a:moveTo>
                  <a:lnTo>
                    <a:pt x="244792" y="203987"/>
                  </a:lnTo>
                  <a:lnTo>
                    <a:pt x="244792" y="244792"/>
                  </a:lnTo>
                  <a:lnTo>
                    <a:pt x="285584" y="244792"/>
                  </a:lnTo>
                  <a:lnTo>
                    <a:pt x="285584" y="203987"/>
                  </a:lnTo>
                  <a:close/>
                </a:path>
                <a:path w="1020444" h="326390" extrusionOk="0">
                  <a:moveTo>
                    <a:pt x="285584" y="122415"/>
                  </a:moveTo>
                  <a:lnTo>
                    <a:pt x="285584" y="122415"/>
                  </a:lnTo>
                  <a:lnTo>
                    <a:pt x="81597" y="122415"/>
                  </a:lnTo>
                  <a:lnTo>
                    <a:pt x="81597" y="163207"/>
                  </a:lnTo>
                  <a:lnTo>
                    <a:pt x="285584" y="163207"/>
                  </a:lnTo>
                  <a:lnTo>
                    <a:pt x="285584" y="122415"/>
                  </a:lnTo>
                  <a:close/>
                </a:path>
                <a:path w="1020444" h="326390" extrusionOk="0">
                  <a:moveTo>
                    <a:pt x="285584" y="0"/>
                  </a:moveTo>
                  <a:lnTo>
                    <a:pt x="244792" y="0"/>
                  </a:lnTo>
                  <a:lnTo>
                    <a:pt x="244792" y="40805"/>
                  </a:lnTo>
                  <a:lnTo>
                    <a:pt x="244792" y="122402"/>
                  </a:lnTo>
                  <a:lnTo>
                    <a:pt x="285584" y="122402"/>
                  </a:lnTo>
                  <a:lnTo>
                    <a:pt x="285584" y="40805"/>
                  </a:lnTo>
                  <a:lnTo>
                    <a:pt x="285584" y="0"/>
                  </a:lnTo>
                  <a:close/>
                </a:path>
                <a:path w="1020444" h="326390" extrusionOk="0">
                  <a:moveTo>
                    <a:pt x="367182" y="203987"/>
                  </a:moveTo>
                  <a:lnTo>
                    <a:pt x="326402" y="203987"/>
                  </a:lnTo>
                  <a:lnTo>
                    <a:pt x="285597" y="203987"/>
                  </a:lnTo>
                  <a:lnTo>
                    <a:pt x="285597" y="244792"/>
                  </a:lnTo>
                  <a:lnTo>
                    <a:pt x="326390" y="244792"/>
                  </a:lnTo>
                  <a:lnTo>
                    <a:pt x="367182" y="244792"/>
                  </a:lnTo>
                  <a:lnTo>
                    <a:pt x="367182" y="203987"/>
                  </a:lnTo>
                  <a:close/>
                </a:path>
                <a:path w="1020444" h="326390" extrusionOk="0">
                  <a:moveTo>
                    <a:pt x="367182" y="122415"/>
                  </a:moveTo>
                  <a:lnTo>
                    <a:pt x="326390" y="122415"/>
                  </a:lnTo>
                  <a:lnTo>
                    <a:pt x="326390" y="163207"/>
                  </a:lnTo>
                  <a:lnTo>
                    <a:pt x="367182" y="163207"/>
                  </a:lnTo>
                  <a:lnTo>
                    <a:pt x="367182" y="122415"/>
                  </a:lnTo>
                  <a:close/>
                </a:path>
                <a:path w="1020444" h="326390" extrusionOk="0">
                  <a:moveTo>
                    <a:pt x="367182" y="81610"/>
                  </a:moveTo>
                  <a:lnTo>
                    <a:pt x="326390" y="81610"/>
                  </a:lnTo>
                  <a:lnTo>
                    <a:pt x="326390" y="122402"/>
                  </a:lnTo>
                  <a:lnTo>
                    <a:pt x="367182" y="122402"/>
                  </a:lnTo>
                  <a:lnTo>
                    <a:pt x="367182" y="81610"/>
                  </a:lnTo>
                  <a:close/>
                </a:path>
                <a:path w="1020444" h="326390" extrusionOk="0">
                  <a:moveTo>
                    <a:pt x="367182" y="0"/>
                  </a:moveTo>
                  <a:lnTo>
                    <a:pt x="326390" y="0"/>
                  </a:lnTo>
                  <a:lnTo>
                    <a:pt x="326390" y="40805"/>
                  </a:lnTo>
                  <a:lnTo>
                    <a:pt x="367182" y="40805"/>
                  </a:lnTo>
                  <a:lnTo>
                    <a:pt x="367182" y="0"/>
                  </a:lnTo>
                  <a:close/>
                </a:path>
                <a:path w="1020444" h="326390" extrusionOk="0">
                  <a:moveTo>
                    <a:pt x="407987" y="0"/>
                  </a:moveTo>
                  <a:lnTo>
                    <a:pt x="367195" y="0"/>
                  </a:lnTo>
                  <a:lnTo>
                    <a:pt x="367195" y="40805"/>
                  </a:lnTo>
                  <a:lnTo>
                    <a:pt x="407987" y="40805"/>
                  </a:lnTo>
                  <a:lnTo>
                    <a:pt x="407987" y="0"/>
                  </a:lnTo>
                  <a:close/>
                </a:path>
                <a:path w="1020444" h="326390" extrusionOk="0">
                  <a:moveTo>
                    <a:pt x="448779" y="203987"/>
                  </a:moveTo>
                  <a:lnTo>
                    <a:pt x="407987" y="203987"/>
                  </a:lnTo>
                  <a:lnTo>
                    <a:pt x="367195" y="203987"/>
                  </a:lnTo>
                  <a:lnTo>
                    <a:pt x="367195" y="244792"/>
                  </a:lnTo>
                  <a:lnTo>
                    <a:pt x="407987" y="244792"/>
                  </a:lnTo>
                  <a:lnTo>
                    <a:pt x="448779" y="244792"/>
                  </a:lnTo>
                  <a:lnTo>
                    <a:pt x="448779" y="203987"/>
                  </a:lnTo>
                  <a:close/>
                </a:path>
                <a:path w="1020444" h="326390" extrusionOk="0">
                  <a:moveTo>
                    <a:pt x="448779" y="122415"/>
                  </a:moveTo>
                  <a:lnTo>
                    <a:pt x="407987" y="122415"/>
                  </a:lnTo>
                  <a:lnTo>
                    <a:pt x="407987" y="163207"/>
                  </a:lnTo>
                  <a:lnTo>
                    <a:pt x="448779" y="163207"/>
                  </a:lnTo>
                  <a:lnTo>
                    <a:pt x="448779" y="122415"/>
                  </a:lnTo>
                  <a:close/>
                </a:path>
                <a:path w="1020444" h="326390" extrusionOk="0">
                  <a:moveTo>
                    <a:pt x="448779" y="40805"/>
                  </a:moveTo>
                  <a:lnTo>
                    <a:pt x="407987" y="40805"/>
                  </a:lnTo>
                  <a:lnTo>
                    <a:pt x="407987" y="122402"/>
                  </a:lnTo>
                  <a:lnTo>
                    <a:pt x="448779" y="122402"/>
                  </a:lnTo>
                  <a:lnTo>
                    <a:pt x="448779" y="40805"/>
                  </a:lnTo>
                  <a:close/>
                </a:path>
                <a:path w="1020444" h="326390" extrusionOk="0">
                  <a:moveTo>
                    <a:pt x="571182" y="40805"/>
                  </a:moveTo>
                  <a:lnTo>
                    <a:pt x="530377" y="40805"/>
                  </a:lnTo>
                  <a:lnTo>
                    <a:pt x="489585" y="40805"/>
                  </a:lnTo>
                  <a:lnTo>
                    <a:pt x="489585" y="81610"/>
                  </a:lnTo>
                  <a:lnTo>
                    <a:pt x="530377" y="81610"/>
                  </a:lnTo>
                  <a:lnTo>
                    <a:pt x="530377" y="122402"/>
                  </a:lnTo>
                  <a:lnTo>
                    <a:pt x="571182" y="122402"/>
                  </a:lnTo>
                  <a:lnTo>
                    <a:pt x="571182" y="40805"/>
                  </a:lnTo>
                  <a:close/>
                </a:path>
                <a:path w="1020444" h="326390" extrusionOk="0">
                  <a:moveTo>
                    <a:pt x="693585" y="40805"/>
                  </a:moveTo>
                  <a:lnTo>
                    <a:pt x="652780" y="40805"/>
                  </a:lnTo>
                  <a:lnTo>
                    <a:pt x="652780" y="81610"/>
                  </a:lnTo>
                  <a:lnTo>
                    <a:pt x="611987" y="81610"/>
                  </a:lnTo>
                  <a:lnTo>
                    <a:pt x="611987" y="122402"/>
                  </a:lnTo>
                  <a:lnTo>
                    <a:pt x="652780" y="122402"/>
                  </a:lnTo>
                  <a:lnTo>
                    <a:pt x="693585" y="122402"/>
                  </a:lnTo>
                  <a:lnTo>
                    <a:pt x="693585" y="40805"/>
                  </a:lnTo>
                  <a:close/>
                </a:path>
                <a:path w="1020444" h="326390" extrusionOk="0">
                  <a:moveTo>
                    <a:pt x="734377" y="203987"/>
                  </a:moveTo>
                  <a:lnTo>
                    <a:pt x="693585" y="203987"/>
                  </a:lnTo>
                  <a:lnTo>
                    <a:pt x="693585" y="122415"/>
                  </a:lnTo>
                  <a:lnTo>
                    <a:pt x="652780" y="122415"/>
                  </a:lnTo>
                  <a:lnTo>
                    <a:pt x="652780" y="163207"/>
                  </a:lnTo>
                  <a:lnTo>
                    <a:pt x="611987" y="163207"/>
                  </a:lnTo>
                  <a:lnTo>
                    <a:pt x="611987" y="122415"/>
                  </a:lnTo>
                  <a:lnTo>
                    <a:pt x="571182" y="122415"/>
                  </a:lnTo>
                  <a:lnTo>
                    <a:pt x="571182" y="203987"/>
                  </a:lnTo>
                  <a:lnTo>
                    <a:pt x="530377" y="203987"/>
                  </a:lnTo>
                  <a:lnTo>
                    <a:pt x="530377" y="122415"/>
                  </a:lnTo>
                  <a:lnTo>
                    <a:pt x="489585" y="122415"/>
                  </a:lnTo>
                  <a:lnTo>
                    <a:pt x="489585" y="244792"/>
                  </a:lnTo>
                  <a:lnTo>
                    <a:pt x="530377" y="244792"/>
                  </a:lnTo>
                  <a:lnTo>
                    <a:pt x="571182" y="244792"/>
                  </a:lnTo>
                  <a:lnTo>
                    <a:pt x="571182" y="204000"/>
                  </a:lnTo>
                  <a:lnTo>
                    <a:pt x="611987" y="204000"/>
                  </a:lnTo>
                  <a:lnTo>
                    <a:pt x="611987" y="244792"/>
                  </a:lnTo>
                  <a:lnTo>
                    <a:pt x="652780" y="244792"/>
                  </a:lnTo>
                  <a:lnTo>
                    <a:pt x="652780" y="204000"/>
                  </a:lnTo>
                  <a:lnTo>
                    <a:pt x="693585" y="204000"/>
                  </a:lnTo>
                  <a:lnTo>
                    <a:pt x="693585" y="244792"/>
                  </a:lnTo>
                  <a:lnTo>
                    <a:pt x="734377" y="244792"/>
                  </a:lnTo>
                  <a:lnTo>
                    <a:pt x="734377" y="203987"/>
                  </a:lnTo>
                  <a:close/>
                </a:path>
                <a:path w="1020444" h="326390" extrusionOk="0">
                  <a:moveTo>
                    <a:pt x="775169" y="285597"/>
                  </a:moveTo>
                  <a:lnTo>
                    <a:pt x="734377" y="285597"/>
                  </a:lnTo>
                  <a:lnTo>
                    <a:pt x="734377" y="244805"/>
                  </a:lnTo>
                  <a:lnTo>
                    <a:pt x="693585" y="244805"/>
                  </a:lnTo>
                  <a:lnTo>
                    <a:pt x="652780" y="244805"/>
                  </a:lnTo>
                  <a:lnTo>
                    <a:pt x="652780" y="285597"/>
                  </a:lnTo>
                  <a:lnTo>
                    <a:pt x="611987" y="285597"/>
                  </a:lnTo>
                  <a:lnTo>
                    <a:pt x="571182" y="285597"/>
                  </a:lnTo>
                  <a:lnTo>
                    <a:pt x="571182" y="244805"/>
                  </a:lnTo>
                  <a:lnTo>
                    <a:pt x="530377" y="244805"/>
                  </a:lnTo>
                  <a:lnTo>
                    <a:pt x="530377" y="326390"/>
                  </a:lnTo>
                  <a:lnTo>
                    <a:pt x="571182" y="326390"/>
                  </a:lnTo>
                  <a:lnTo>
                    <a:pt x="611987" y="326390"/>
                  </a:lnTo>
                  <a:lnTo>
                    <a:pt x="652780" y="326390"/>
                  </a:lnTo>
                  <a:lnTo>
                    <a:pt x="693585" y="326390"/>
                  </a:lnTo>
                  <a:lnTo>
                    <a:pt x="734377" y="326390"/>
                  </a:lnTo>
                  <a:lnTo>
                    <a:pt x="775169" y="326390"/>
                  </a:lnTo>
                  <a:lnTo>
                    <a:pt x="775169" y="285597"/>
                  </a:lnTo>
                  <a:close/>
                </a:path>
                <a:path w="1020444" h="326390" extrusionOk="0">
                  <a:moveTo>
                    <a:pt x="775169" y="122415"/>
                  </a:moveTo>
                  <a:lnTo>
                    <a:pt x="734377" y="122415"/>
                  </a:lnTo>
                  <a:lnTo>
                    <a:pt x="734377" y="163207"/>
                  </a:lnTo>
                  <a:lnTo>
                    <a:pt x="775169" y="163207"/>
                  </a:lnTo>
                  <a:lnTo>
                    <a:pt x="775169" y="122415"/>
                  </a:lnTo>
                  <a:close/>
                </a:path>
                <a:path w="1020444" h="326390" extrusionOk="0">
                  <a:moveTo>
                    <a:pt x="775169" y="40805"/>
                  </a:moveTo>
                  <a:lnTo>
                    <a:pt x="734377" y="40805"/>
                  </a:lnTo>
                  <a:lnTo>
                    <a:pt x="734377" y="122402"/>
                  </a:lnTo>
                  <a:lnTo>
                    <a:pt x="775169" y="122402"/>
                  </a:lnTo>
                  <a:lnTo>
                    <a:pt x="775169" y="40805"/>
                  </a:lnTo>
                  <a:close/>
                </a:path>
                <a:path w="1020444" h="326390" extrusionOk="0">
                  <a:moveTo>
                    <a:pt x="815975" y="203987"/>
                  </a:moveTo>
                  <a:lnTo>
                    <a:pt x="775182" y="203987"/>
                  </a:lnTo>
                  <a:lnTo>
                    <a:pt x="775182" y="244792"/>
                  </a:lnTo>
                  <a:lnTo>
                    <a:pt x="815975" y="244792"/>
                  </a:lnTo>
                  <a:lnTo>
                    <a:pt x="815975" y="203987"/>
                  </a:lnTo>
                  <a:close/>
                </a:path>
                <a:path w="1020444" h="326390" extrusionOk="0">
                  <a:moveTo>
                    <a:pt x="856767" y="285597"/>
                  </a:moveTo>
                  <a:lnTo>
                    <a:pt x="815975" y="285597"/>
                  </a:lnTo>
                  <a:lnTo>
                    <a:pt x="815975" y="244805"/>
                  </a:lnTo>
                  <a:lnTo>
                    <a:pt x="775182" y="244805"/>
                  </a:lnTo>
                  <a:lnTo>
                    <a:pt x="775182" y="326390"/>
                  </a:lnTo>
                  <a:lnTo>
                    <a:pt x="815975" y="326390"/>
                  </a:lnTo>
                  <a:lnTo>
                    <a:pt x="856767" y="326390"/>
                  </a:lnTo>
                  <a:lnTo>
                    <a:pt x="856767" y="285597"/>
                  </a:lnTo>
                  <a:close/>
                </a:path>
                <a:path w="1020444" h="326390" extrusionOk="0">
                  <a:moveTo>
                    <a:pt x="856767" y="122415"/>
                  </a:moveTo>
                  <a:lnTo>
                    <a:pt x="815975" y="122415"/>
                  </a:lnTo>
                  <a:lnTo>
                    <a:pt x="775182" y="122415"/>
                  </a:lnTo>
                  <a:lnTo>
                    <a:pt x="775182" y="163207"/>
                  </a:lnTo>
                  <a:lnTo>
                    <a:pt x="815975" y="163207"/>
                  </a:lnTo>
                  <a:lnTo>
                    <a:pt x="856767" y="163207"/>
                  </a:lnTo>
                  <a:lnTo>
                    <a:pt x="856767" y="122415"/>
                  </a:lnTo>
                  <a:close/>
                </a:path>
                <a:path w="1020444" h="326390" extrusionOk="0">
                  <a:moveTo>
                    <a:pt x="856767" y="40805"/>
                  </a:moveTo>
                  <a:lnTo>
                    <a:pt x="815975" y="40805"/>
                  </a:lnTo>
                  <a:lnTo>
                    <a:pt x="815975" y="81610"/>
                  </a:lnTo>
                  <a:lnTo>
                    <a:pt x="856767" y="81610"/>
                  </a:lnTo>
                  <a:lnTo>
                    <a:pt x="856767" y="40805"/>
                  </a:lnTo>
                  <a:close/>
                </a:path>
                <a:path w="1020444" h="326390" extrusionOk="0">
                  <a:moveTo>
                    <a:pt x="897572" y="285597"/>
                  </a:moveTo>
                  <a:lnTo>
                    <a:pt x="856780" y="285597"/>
                  </a:lnTo>
                  <a:lnTo>
                    <a:pt x="856780" y="326390"/>
                  </a:lnTo>
                  <a:lnTo>
                    <a:pt x="897572" y="326390"/>
                  </a:lnTo>
                  <a:lnTo>
                    <a:pt x="897572" y="285597"/>
                  </a:lnTo>
                  <a:close/>
                </a:path>
                <a:path w="1020444" h="326390" extrusionOk="0">
                  <a:moveTo>
                    <a:pt x="897572" y="203987"/>
                  </a:moveTo>
                  <a:lnTo>
                    <a:pt x="856780" y="203987"/>
                  </a:lnTo>
                  <a:lnTo>
                    <a:pt x="856780" y="244792"/>
                  </a:lnTo>
                  <a:lnTo>
                    <a:pt x="897572" y="244792"/>
                  </a:lnTo>
                  <a:lnTo>
                    <a:pt x="897572" y="203987"/>
                  </a:lnTo>
                  <a:close/>
                </a:path>
                <a:path w="1020444" h="326390" extrusionOk="0">
                  <a:moveTo>
                    <a:pt x="938377" y="40805"/>
                  </a:moveTo>
                  <a:lnTo>
                    <a:pt x="897572" y="40805"/>
                  </a:lnTo>
                  <a:lnTo>
                    <a:pt x="856780" y="40805"/>
                  </a:lnTo>
                  <a:lnTo>
                    <a:pt x="856780" y="81610"/>
                  </a:lnTo>
                  <a:lnTo>
                    <a:pt x="897572" y="81610"/>
                  </a:lnTo>
                  <a:lnTo>
                    <a:pt x="938377" y="81610"/>
                  </a:lnTo>
                  <a:lnTo>
                    <a:pt x="938377" y="40805"/>
                  </a:lnTo>
                  <a:close/>
                </a:path>
                <a:path w="1020444" h="326390" extrusionOk="0">
                  <a:moveTo>
                    <a:pt x="979170" y="203987"/>
                  </a:moveTo>
                  <a:lnTo>
                    <a:pt x="938377" y="203987"/>
                  </a:lnTo>
                  <a:lnTo>
                    <a:pt x="938377" y="244792"/>
                  </a:lnTo>
                  <a:lnTo>
                    <a:pt x="979170" y="244792"/>
                  </a:lnTo>
                  <a:lnTo>
                    <a:pt x="979170" y="203987"/>
                  </a:lnTo>
                  <a:close/>
                </a:path>
                <a:path w="1020444" h="326390" extrusionOk="0">
                  <a:moveTo>
                    <a:pt x="1019975" y="285597"/>
                  </a:moveTo>
                  <a:lnTo>
                    <a:pt x="979170" y="285597"/>
                  </a:lnTo>
                  <a:lnTo>
                    <a:pt x="979170" y="244805"/>
                  </a:lnTo>
                  <a:lnTo>
                    <a:pt x="938377" y="244805"/>
                  </a:lnTo>
                  <a:lnTo>
                    <a:pt x="938377" y="326390"/>
                  </a:lnTo>
                  <a:lnTo>
                    <a:pt x="979170" y="326390"/>
                  </a:lnTo>
                  <a:lnTo>
                    <a:pt x="1019975" y="326390"/>
                  </a:lnTo>
                  <a:lnTo>
                    <a:pt x="1019975" y="285597"/>
                  </a:lnTo>
                  <a:close/>
                </a:path>
                <a:path w="1020444" h="326390" extrusionOk="0">
                  <a:moveTo>
                    <a:pt x="1019975" y="122415"/>
                  </a:moveTo>
                  <a:lnTo>
                    <a:pt x="979170" y="122415"/>
                  </a:lnTo>
                  <a:lnTo>
                    <a:pt x="938377" y="122415"/>
                  </a:lnTo>
                  <a:lnTo>
                    <a:pt x="897572" y="122415"/>
                  </a:lnTo>
                  <a:lnTo>
                    <a:pt x="856780" y="122415"/>
                  </a:lnTo>
                  <a:lnTo>
                    <a:pt x="856780" y="163207"/>
                  </a:lnTo>
                  <a:lnTo>
                    <a:pt x="897572" y="163207"/>
                  </a:lnTo>
                  <a:lnTo>
                    <a:pt x="938377" y="163207"/>
                  </a:lnTo>
                  <a:lnTo>
                    <a:pt x="979170" y="163207"/>
                  </a:lnTo>
                  <a:lnTo>
                    <a:pt x="1019975" y="163207"/>
                  </a:lnTo>
                  <a:lnTo>
                    <a:pt x="1019975" y="122415"/>
                  </a:lnTo>
                  <a:close/>
                </a:path>
                <a:path w="1020444" h="326390" extrusionOk="0">
                  <a:moveTo>
                    <a:pt x="1019975" y="40805"/>
                  </a:moveTo>
                  <a:lnTo>
                    <a:pt x="979170" y="40805"/>
                  </a:lnTo>
                  <a:lnTo>
                    <a:pt x="979170" y="122402"/>
                  </a:lnTo>
                  <a:lnTo>
                    <a:pt x="1019975" y="122402"/>
                  </a:lnTo>
                  <a:lnTo>
                    <a:pt x="1019975" y="4080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0;p1"/>
            <p:cNvSpPr/>
            <p:nvPr/>
          </p:nvSpPr>
          <p:spPr>
            <a:xfrm>
              <a:off x="18218506" y="8623407"/>
              <a:ext cx="1020444" cy="163195"/>
            </a:xfrm>
            <a:custGeom>
              <a:avLst/>
              <a:gdLst/>
              <a:ahLst/>
              <a:cxnLst/>
              <a:rect l="l" t="t" r="r" b="b"/>
              <a:pathLst>
                <a:path w="1020444" h="163195" extrusionOk="0">
                  <a:moveTo>
                    <a:pt x="81584" y="0"/>
                  </a:moveTo>
                  <a:lnTo>
                    <a:pt x="40792" y="0"/>
                  </a:lnTo>
                  <a:lnTo>
                    <a:pt x="0" y="0"/>
                  </a:lnTo>
                  <a:lnTo>
                    <a:pt x="0" y="40792"/>
                  </a:lnTo>
                  <a:lnTo>
                    <a:pt x="0" y="122389"/>
                  </a:lnTo>
                  <a:lnTo>
                    <a:pt x="40792" y="122389"/>
                  </a:lnTo>
                  <a:lnTo>
                    <a:pt x="40792" y="40792"/>
                  </a:lnTo>
                  <a:lnTo>
                    <a:pt x="81584" y="40792"/>
                  </a:lnTo>
                  <a:lnTo>
                    <a:pt x="81584" y="0"/>
                  </a:lnTo>
                  <a:close/>
                </a:path>
                <a:path w="1020444" h="163195" extrusionOk="0">
                  <a:moveTo>
                    <a:pt x="204000" y="81584"/>
                  </a:moveTo>
                  <a:lnTo>
                    <a:pt x="163195" y="81584"/>
                  </a:lnTo>
                  <a:lnTo>
                    <a:pt x="122389" y="81584"/>
                  </a:lnTo>
                  <a:lnTo>
                    <a:pt x="81597" y="81584"/>
                  </a:lnTo>
                  <a:lnTo>
                    <a:pt x="81597" y="122389"/>
                  </a:lnTo>
                  <a:lnTo>
                    <a:pt x="122389" y="122389"/>
                  </a:lnTo>
                  <a:lnTo>
                    <a:pt x="163195" y="122389"/>
                  </a:lnTo>
                  <a:lnTo>
                    <a:pt x="204000" y="122389"/>
                  </a:lnTo>
                  <a:lnTo>
                    <a:pt x="204000" y="81584"/>
                  </a:lnTo>
                  <a:close/>
                </a:path>
                <a:path w="1020444" h="163195" extrusionOk="0">
                  <a:moveTo>
                    <a:pt x="285584" y="0"/>
                  </a:moveTo>
                  <a:lnTo>
                    <a:pt x="285584" y="0"/>
                  </a:lnTo>
                  <a:lnTo>
                    <a:pt x="81597" y="0"/>
                  </a:lnTo>
                  <a:lnTo>
                    <a:pt x="81597" y="40792"/>
                  </a:lnTo>
                  <a:lnTo>
                    <a:pt x="122389" y="40792"/>
                  </a:lnTo>
                  <a:lnTo>
                    <a:pt x="163195" y="40792"/>
                  </a:lnTo>
                  <a:lnTo>
                    <a:pt x="204000" y="40792"/>
                  </a:lnTo>
                  <a:lnTo>
                    <a:pt x="244792" y="40792"/>
                  </a:lnTo>
                  <a:lnTo>
                    <a:pt x="244792" y="122389"/>
                  </a:lnTo>
                  <a:lnTo>
                    <a:pt x="285584" y="122389"/>
                  </a:lnTo>
                  <a:lnTo>
                    <a:pt x="285584" y="40792"/>
                  </a:lnTo>
                  <a:lnTo>
                    <a:pt x="285584" y="0"/>
                  </a:lnTo>
                  <a:close/>
                </a:path>
                <a:path w="1020444" h="163195" extrusionOk="0">
                  <a:moveTo>
                    <a:pt x="367182" y="40792"/>
                  </a:moveTo>
                  <a:lnTo>
                    <a:pt x="326390" y="40792"/>
                  </a:lnTo>
                  <a:lnTo>
                    <a:pt x="326390" y="81584"/>
                  </a:lnTo>
                  <a:lnTo>
                    <a:pt x="367182" y="81584"/>
                  </a:lnTo>
                  <a:lnTo>
                    <a:pt x="367182" y="40792"/>
                  </a:lnTo>
                  <a:close/>
                </a:path>
                <a:path w="1020444" h="163195" extrusionOk="0">
                  <a:moveTo>
                    <a:pt x="530377" y="40792"/>
                  </a:moveTo>
                  <a:lnTo>
                    <a:pt x="489585" y="40792"/>
                  </a:lnTo>
                  <a:lnTo>
                    <a:pt x="448779" y="40792"/>
                  </a:lnTo>
                  <a:lnTo>
                    <a:pt x="448779" y="81584"/>
                  </a:lnTo>
                  <a:lnTo>
                    <a:pt x="407987" y="81584"/>
                  </a:lnTo>
                  <a:lnTo>
                    <a:pt x="407987" y="40792"/>
                  </a:lnTo>
                  <a:lnTo>
                    <a:pt x="407987" y="0"/>
                  </a:lnTo>
                  <a:lnTo>
                    <a:pt x="367195" y="0"/>
                  </a:lnTo>
                  <a:lnTo>
                    <a:pt x="367195" y="40792"/>
                  </a:lnTo>
                  <a:lnTo>
                    <a:pt x="367195" y="122389"/>
                  </a:lnTo>
                  <a:lnTo>
                    <a:pt x="367195" y="163195"/>
                  </a:lnTo>
                  <a:lnTo>
                    <a:pt x="407987" y="163195"/>
                  </a:lnTo>
                  <a:lnTo>
                    <a:pt x="407987" y="122389"/>
                  </a:lnTo>
                  <a:lnTo>
                    <a:pt x="448779" y="122389"/>
                  </a:lnTo>
                  <a:lnTo>
                    <a:pt x="448779" y="163195"/>
                  </a:lnTo>
                  <a:lnTo>
                    <a:pt x="489585" y="163195"/>
                  </a:lnTo>
                  <a:lnTo>
                    <a:pt x="489585" y="122389"/>
                  </a:lnTo>
                  <a:lnTo>
                    <a:pt x="489585" y="81584"/>
                  </a:lnTo>
                  <a:lnTo>
                    <a:pt x="530377" y="81584"/>
                  </a:lnTo>
                  <a:lnTo>
                    <a:pt x="530377" y="40792"/>
                  </a:lnTo>
                  <a:close/>
                </a:path>
                <a:path w="1020444" h="163195" extrusionOk="0">
                  <a:moveTo>
                    <a:pt x="571182" y="0"/>
                  </a:moveTo>
                  <a:lnTo>
                    <a:pt x="530377" y="0"/>
                  </a:lnTo>
                  <a:lnTo>
                    <a:pt x="530377" y="40792"/>
                  </a:lnTo>
                  <a:lnTo>
                    <a:pt x="571182" y="40792"/>
                  </a:lnTo>
                  <a:lnTo>
                    <a:pt x="571182" y="0"/>
                  </a:lnTo>
                  <a:close/>
                </a:path>
                <a:path w="1020444" h="163195" extrusionOk="0">
                  <a:moveTo>
                    <a:pt x="693585" y="122389"/>
                  </a:moveTo>
                  <a:lnTo>
                    <a:pt x="652780" y="122389"/>
                  </a:lnTo>
                  <a:lnTo>
                    <a:pt x="652780" y="40792"/>
                  </a:lnTo>
                  <a:lnTo>
                    <a:pt x="611987" y="40792"/>
                  </a:lnTo>
                  <a:lnTo>
                    <a:pt x="611987" y="81584"/>
                  </a:lnTo>
                  <a:lnTo>
                    <a:pt x="571182" y="81584"/>
                  </a:lnTo>
                  <a:lnTo>
                    <a:pt x="571182" y="122389"/>
                  </a:lnTo>
                  <a:lnTo>
                    <a:pt x="530377" y="122389"/>
                  </a:lnTo>
                  <a:lnTo>
                    <a:pt x="530377" y="163195"/>
                  </a:lnTo>
                  <a:lnTo>
                    <a:pt x="571182" y="163195"/>
                  </a:lnTo>
                  <a:lnTo>
                    <a:pt x="611987" y="163195"/>
                  </a:lnTo>
                  <a:lnTo>
                    <a:pt x="652780" y="163195"/>
                  </a:lnTo>
                  <a:lnTo>
                    <a:pt x="693585" y="163195"/>
                  </a:lnTo>
                  <a:lnTo>
                    <a:pt x="693585" y="122389"/>
                  </a:lnTo>
                  <a:close/>
                </a:path>
                <a:path w="1020444" h="163195" extrusionOk="0">
                  <a:moveTo>
                    <a:pt x="693585" y="0"/>
                  </a:moveTo>
                  <a:lnTo>
                    <a:pt x="652780" y="0"/>
                  </a:lnTo>
                  <a:lnTo>
                    <a:pt x="652780" y="40792"/>
                  </a:lnTo>
                  <a:lnTo>
                    <a:pt x="693585" y="40792"/>
                  </a:lnTo>
                  <a:lnTo>
                    <a:pt x="693585" y="0"/>
                  </a:lnTo>
                  <a:close/>
                </a:path>
                <a:path w="1020444" h="163195" extrusionOk="0">
                  <a:moveTo>
                    <a:pt x="775169" y="0"/>
                  </a:moveTo>
                  <a:lnTo>
                    <a:pt x="734377" y="0"/>
                  </a:lnTo>
                  <a:lnTo>
                    <a:pt x="734377" y="40792"/>
                  </a:lnTo>
                  <a:lnTo>
                    <a:pt x="734377" y="122389"/>
                  </a:lnTo>
                  <a:lnTo>
                    <a:pt x="734377" y="163195"/>
                  </a:lnTo>
                  <a:lnTo>
                    <a:pt x="775169" y="163195"/>
                  </a:lnTo>
                  <a:lnTo>
                    <a:pt x="775169" y="122389"/>
                  </a:lnTo>
                  <a:lnTo>
                    <a:pt x="775169" y="40792"/>
                  </a:lnTo>
                  <a:lnTo>
                    <a:pt x="775169" y="0"/>
                  </a:lnTo>
                  <a:close/>
                </a:path>
                <a:path w="1020444" h="163195" extrusionOk="0">
                  <a:moveTo>
                    <a:pt x="856767" y="81584"/>
                  </a:moveTo>
                  <a:lnTo>
                    <a:pt x="815975" y="81584"/>
                  </a:lnTo>
                  <a:lnTo>
                    <a:pt x="815975" y="122389"/>
                  </a:lnTo>
                  <a:lnTo>
                    <a:pt x="815975" y="163195"/>
                  </a:lnTo>
                  <a:lnTo>
                    <a:pt x="856767" y="163195"/>
                  </a:lnTo>
                  <a:lnTo>
                    <a:pt x="856767" y="122389"/>
                  </a:lnTo>
                  <a:lnTo>
                    <a:pt x="856767" y="81584"/>
                  </a:lnTo>
                  <a:close/>
                </a:path>
                <a:path w="1020444" h="163195" extrusionOk="0">
                  <a:moveTo>
                    <a:pt x="856767" y="0"/>
                  </a:moveTo>
                  <a:lnTo>
                    <a:pt x="815975" y="0"/>
                  </a:lnTo>
                  <a:lnTo>
                    <a:pt x="775182" y="0"/>
                  </a:lnTo>
                  <a:lnTo>
                    <a:pt x="775182" y="40792"/>
                  </a:lnTo>
                  <a:lnTo>
                    <a:pt x="815975" y="40792"/>
                  </a:lnTo>
                  <a:lnTo>
                    <a:pt x="856767" y="40792"/>
                  </a:lnTo>
                  <a:lnTo>
                    <a:pt x="856767" y="0"/>
                  </a:lnTo>
                  <a:close/>
                </a:path>
                <a:path w="1020444" h="163195" extrusionOk="0">
                  <a:moveTo>
                    <a:pt x="938377" y="81584"/>
                  </a:moveTo>
                  <a:lnTo>
                    <a:pt x="897572" y="81584"/>
                  </a:lnTo>
                  <a:lnTo>
                    <a:pt x="856780" y="81584"/>
                  </a:lnTo>
                  <a:lnTo>
                    <a:pt x="856780" y="122389"/>
                  </a:lnTo>
                  <a:lnTo>
                    <a:pt x="856780" y="163195"/>
                  </a:lnTo>
                  <a:lnTo>
                    <a:pt x="897572" y="163195"/>
                  </a:lnTo>
                  <a:lnTo>
                    <a:pt x="938377" y="163195"/>
                  </a:lnTo>
                  <a:lnTo>
                    <a:pt x="938377" y="122389"/>
                  </a:lnTo>
                  <a:lnTo>
                    <a:pt x="938377" y="81584"/>
                  </a:lnTo>
                  <a:close/>
                </a:path>
                <a:path w="1020444" h="163195" extrusionOk="0">
                  <a:moveTo>
                    <a:pt x="1019975" y="0"/>
                  </a:moveTo>
                  <a:lnTo>
                    <a:pt x="979170" y="0"/>
                  </a:lnTo>
                  <a:lnTo>
                    <a:pt x="938377" y="0"/>
                  </a:lnTo>
                  <a:lnTo>
                    <a:pt x="897572" y="0"/>
                  </a:lnTo>
                  <a:lnTo>
                    <a:pt x="856780" y="0"/>
                  </a:lnTo>
                  <a:lnTo>
                    <a:pt x="856780" y="40792"/>
                  </a:lnTo>
                  <a:lnTo>
                    <a:pt x="897572" y="40792"/>
                  </a:lnTo>
                  <a:lnTo>
                    <a:pt x="938377" y="40792"/>
                  </a:lnTo>
                  <a:lnTo>
                    <a:pt x="979170" y="40792"/>
                  </a:lnTo>
                  <a:lnTo>
                    <a:pt x="979170" y="122389"/>
                  </a:lnTo>
                  <a:lnTo>
                    <a:pt x="979170" y="163195"/>
                  </a:lnTo>
                  <a:lnTo>
                    <a:pt x="1019975" y="163195"/>
                  </a:lnTo>
                  <a:lnTo>
                    <a:pt x="1019975" y="122389"/>
                  </a:lnTo>
                  <a:lnTo>
                    <a:pt x="1019975" y="40792"/>
                  </a:lnTo>
                  <a:lnTo>
                    <a:pt x="1019975"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1" name="Google Shape;91;p1"/>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7528628" y="6803551"/>
              <a:ext cx="193219" cy="66594"/>
            </a:xfrm>
            <a:prstGeom prst="rect">
              <a:avLst/>
            </a:prstGeom>
            <a:noFill/>
            <a:ln>
              <a:noFill/>
            </a:ln>
          </p:spPr>
        </p:pic>
        <p:sp>
          <p:nvSpPr>
            <p:cNvPr id="92" name="Google Shape;92;p1"/>
            <p:cNvSpPr/>
            <p:nvPr/>
          </p:nvSpPr>
          <p:spPr>
            <a:xfrm>
              <a:off x="7128260" y="6650209"/>
              <a:ext cx="400685" cy="125730"/>
            </a:xfrm>
            <a:custGeom>
              <a:avLst/>
              <a:gdLst/>
              <a:ahLst/>
              <a:cxnLst/>
              <a:rect l="l" t="t" r="r" b="b"/>
              <a:pathLst>
                <a:path w="400684" h="125729" extrusionOk="0">
                  <a:moveTo>
                    <a:pt x="400364" y="0"/>
                  </a:moveTo>
                  <a:lnTo>
                    <a:pt x="0" y="0"/>
                  </a:lnTo>
                  <a:lnTo>
                    <a:pt x="9854" y="48808"/>
                  </a:lnTo>
                  <a:lnTo>
                    <a:pt x="36727" y="88664"/>
                  </a:lnTo>
                  <a:lnTo>
                    <a:pt x="76584" y="115535"/>
                  </a:lnTo>
                  <a:lnTo>
                    <a:pt x="125388" y="125388"/>
                  </a:lnTo>
                  <a:lnTo>
                    <a:pt x="400364" y="125388"/>
                  </a:lnTo>
                  <a:lnTo>
                    <a:pt x="40036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93;p1"/>
            <p:cNvSpPr/>
            <p:nvPr/>
          </p:nvSpPr>
          <p:spPr>
            <a:xfrm>
              <a:off x="7067847" y="6127812"/>
              <a:ext cx="727075" cy="522605"/>
            </a:xfrm>
            <a:custGeom>
              <a:avLst/>
              <a:gdLst/>
              <a:ahLst/>
              <a:cxnLst/>
              <a:rect l="l" t="t" r="r" b="b"/>
              <a:pathLst>
                <a:path w="727075" h="522604" extrusionOk="0">
                  <a:moveTo>
                    <a:pt x="637896" y="0"/>
                  </a:moveTo>
                  <a:lnTo>
                    <a:pt x="0" y="0"/>
                  </a:lnTo>
                  <a:lnTo>
                    <a:pt x="22187" y="25234"/>
                  </a:lnTo>
                  <a:lnTo>
                    <a:pt x="38555" y="47648"/>
                  </a:lnTo>
                  <a:lnTo>
                    <a:pt x="50541" y="72437"/>
                  </a:lnTo>
                  <a:lnTo>
                    <a:pt x="57908" y="98970"/>
                  </a:lnTo>
                  <a:lnTo>
                    <a:pt x="60417" y="126613"/>
                  </a:lnTo>
                  <a:lnTo>
                    <a:pt x="60417" y="522392"/>
                  </a:lnTo>
                  <a:lnTo>
                    <a:pt x="726731" y="522392"/>
                  </a:lnTo>
                  <a:lnTo>
                    <a:pt x="726731" y="120823"/>
                  </a:lnTo>
                  <a:lnTo>
                    <a:pt x="725343" y="54971"/>
                  </a:lnTo>
                  <a:lnTo>
                    <a:pt x="715627" y="20435"/>
                  </a:lnTo>
                  <a:lnTo>
                    <a:pt x="689254" y="5887"/>
                  </a:lnTo>
                  <a:lnTo>
                    <a:pt x="637896" y="0"/>
                  </a:lnTo>
                  <a:close/>
                </a:path>
              </a:pathLst>
            </a:custGeom>
            <a:solidFill>
              <a:srgbClr val="FC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4" name="Google Shape;94;p1"/>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7372168" y="6648186"/>
              <a:ext cx="156455" cy="127411"/>
            </a:xfrm>
            <a:prstGeom prst="rect">
              <a:avLst/>
            </a:prstGeom>
            <a:noFill/>
            <a:ln>
              <a:noFill/>
            </a:ln>
          </p:spPr>
        </p:pic>
        <p:sp>
          <p:nvSpPr>
            <p:cNvPr id="95" name="Google Shape;95;p1"/>
            <p:cNvSpPr/>
            <p:nvPr/>
          </p:nvSpPr>
          <p:spPr>
            <a:xfrm>
              <a:off x="7481735" y="6650209"/>
              <a:ext cx="733425" cy="153670"/>
            </a:xfrm>
            <a:custGeom>
              <a:avLst/>
              <a:gdLst/>
              <a:ahLst/>
              <a:cxnLst/>
              <a:rect l="l" t="t" r="r" b="b"/>
              <a:pathLst>
                <a:path w="733425" h="153670" extrusionOk="0">
                  <a:moveTo>
                    <a:pt x="670555" y="0"/>
                  </a:moveTo>
                  <a:lnTo>
                    <a:pt x="0" y="0"/>
                  </a:lnTo>
                  <a:lnTo>
                    <a:pt x="26907" y="1057"/>
                  </a:lnTo>
                  <a:lnTo>
                    <a:pt x="40760" y="8461"/>
                  </a:lnTo>
                  <a:lnTo>
                    <a:pt x="45955" y="28558"/>
                  </a:lnTo>
                  <a:lnTo>
                    <a:pt x="46888" y="67694"/>
                  </a:lnTo>
                  <a:lnTo>
                    <a:pt x="46888" y="153346"/>
                  </a:lnTo>
                  <a:lnTo>
                    <a:pt x="733077" y="153346"/>
                  </a:lnTo>
                  <a:lnTo>
                    <a:pt x="733077" y="72060"/>
                  </a:lnTo>
                  <a:lnTo>
                    <a:pt x="732100" y="32249"/>
                  </a:lnTo>
                  <a:lnTo>
                    <a:pt x="725261" y="11473"/>
                  </a:lnTo>
                  <a:lnTo>
                    <a:pt x="706700" y="2975"/>
                  </a:lnTo>
                  <a:lnTo>
                    <a:pt x="670555" y="0"/>
                  </a:lnTo>
                  <a:close/>
                </a:path>
              </a:pathLst>
            </a:custGeom>
            <a:solidFill>
              <a:srgbClr val="99BCE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96;p1"/>
            <p:cNvSpPr/>
            <p:nvPr/>
          </p:nvSpPr>
          <p:spPr>
            <a:xfrm>
              <a:off x="7642721" y="6734758"/>
              <a:ext cx="728345" cy="135890"/>
            </a:xfrm>
            <a:custGeom>
              <a:avLst/>
              <a:gdLst/>
              <a:ahLst/>
              <a:cxnLst/>
              <a:rect l="l" t="t" r="r" b="b"/>
              <a:pathLst>
                <a:path w="728345" h="135890" extrusionOk="0">
                  <a:moveTo>
                    <a:pt x="724867" y="0"/>
                  </a:moveTo>
                  <a:lnTo>
                    <a:pt x="79128" y="0"/>
                  </a:lnTo>
                  <a:lnTo>
                    <a:pt x="79128" y="68793"/>
                  </a:lnTo>
                  <a:lnTo>
                    <a:pt x="0" y="135388"/>
                  </a:lnTo>
                  <a:lnTo>
                    <a:pt x="650524" y="135388"/>
                  </a:lnTo>
                  <a:lnTo>
                    <a:pt x="698000" y="125342"/>
                  </a:lnTo>
                  <a:lnTo>
                    <a:pt x="721546" y="115056"/>
                  </a:lnTo>
                  <a:lnTo>
                    <a:pt x="728109" y="98288"/>
                  </a:lnTo>
                  <a:lnTo>
                    <a:pt x="724637" y="68793"/>
                  </a:lnTo>
                  <a:lnTo>
                    <a:pt x="72486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97;p1"/>
            <p:cNvSpPr/>
            <p:nvPr/>
          </p:nvSpPr>
          <p:spPr>
            <a:xfrm>
              <a:off x="7853477" y="6466541"/>
              <a:ext cx="269875" cy="403860"/>
            </a:xfrm>
            <a:custGeom>
              <a:avLst/>
              <a:gdLst/>
              <a:ahLst/>
              <a:cxnLst/>
              <a:rect l="l" t="t" r="r" b="b"/>
              <a:pathLst>
                <a:path w="269875" h="403859" extrusionOk="0">
                  <a:moveTo>
                    <a:pt x="183616" y="13512"/>
                  </a:moveTo>
                  <a:lnTo>
                    <a:pt x="175577" y="4686"/>
                  </a:lnTo>
                  <a:lnTo>
                    <a:pt x="170776" y="533"/>
                  </a:lnTo>
                  <a:lnTo>
                    <a:pt x="167322" y="0"/>
                  </a:lnTo>
                  <a:lnTo>
                    <a:pt x="163283" y="1981"/>
                  </a:lnTo>
                  <a:lnTo>
                    <a:pt x="156692" y="5829"/>
                  </a:lnTo>
                  <a:lnTo>
                    <a:pt x="151396" y="9207"/>
                  </a:lnTo>
                  <a:lnTo>
                    <a:pt x="144373" y="5981"/>
                  </a:lnTo>
                  <a:lnTo>
                    <a:pt x="144068" y="1358"/>
                  </a:lnTo>
                  <a:lnTo>
                    <a:pt x="134721" y="1358"/>
                  </a:lnTo>
                  <a:lnTo>
                    <a:pt x="134708" y="24472"/>
                  </a:lnTo>
                  <a:lnTo>
                    <a:pt x="134708" y="1358"/>
                  </a:lnTo>
                  <a:lnTo>
                    <a:pt x="125374" y="1358"/>
                  </a:lnTo>
                  <a:lnTo>
                    <a:pt x="125056" y="5981"/>
                  </a:lnTo>
                  <a:lnTo>
                    <a:pt x="118046" y="9207"/>
                  </a:lnTo>
                  <a:lnTo>
                    <a:pt x="112737" y="5816"/>
                  </a:lnTo>
                  <a:lnTo>
                    <a:pt x="106159" y="1981"/>
                  </a:lnTo>
                  <a:lnTo>
                    <a:pt x="100203" y="2159"/>
                  </a:lnTo>
                  <a:lnTo>
                    <a:pt x="93522" y="6299"/>
                  </a:lnTo>
                  <a:lnTo>
                    <a:pt x="88087" y="11176"/>
                  </a:lnTo>
                  <a:lnTo>
                    <a:pt x="85839" y="13512"/>
                  </a:lnTo>
                  <a:lnTo>
                    <a:pt x="99199" y="54102"/>
                  </a:lnTo>
                  <a:lnTo>
                    <a:pt x="107480" y="51346"/>
                  </a:lnTo>
                  <a:lnTo>
                    <a:pt x="116141" y="49301"/>
                  </a:lnTo>
                  <a:lnTo>
                    <a:pt x="125222" y="48018"/>
                  </a:lnTo>
                  <a:lnTo>
                    <a:pt x="134721" y="47586"/>
                  </a:lnTo>
                  <a:lnTo>
                    <a:pt x="144221" y="48018"/>
                  </a:lnTo>
                  <a:lnTo>
                    <a:pt x="153289" y="49288"/>
                  </a:lnTo>
                  <a:lnTo>
                    <a:pt x="161963" y="51346"/>
                  </a:lnTo>
                  <a:lnTo>
                    <a:pt x="170230" y="54102"/>
                  </a:lnTo>
                  <a:lnTo>
                    <a:pt x="183616" y="13512"/>
                  </a:lnTo>
                  <a:close/>
                </a:path>
                <a:path w="269875" h="403859" extrusionOk="0">
                  <a:moveTo>
                    <a:pt x="269417" y="281635"/>
                  </a:moveTo>
                  <a:lnTo>
                    <a:pt x="266395" y="235153"/>
                  </a:lnTo>
                  <a:lnTo>
                    <a:pt x="258191" y="194017"/>
                  </a:lnTo>
                  <a:lnTo>
                    <a:pt x="242531" y="146342"/>
                  </a:lnTo>
                  <a:lnTo>
                    <a:pt x="217817" y="101142"/>
                  </a:lnTo>
                  <a:lnTo>
                    <a:pt x="182422" y="67424"/>
                  </a:lnTo>
                  <a:lnTo>
                    <a:pt x="145923" y="57289"/>
                  </a:lnTo>
                  <a:lnTo>
                    <a:pt x="158216" y="57289"/>
                  </a:lnTo>
                  <a:lnTo>
                    <a:pt x="150850" y="55321"/>
                  </a:lnTo>
                  <a:lnTo>
                    <a:pt x="143052" y="54178"/>
                  </a:lnTo>
                  <a:lnTo>
                    <a:pt x="134721" y="54178"/>
                  </a:lnTo>
                  <a:lnTo>
                    <a:pt x="126377" y="54178"/>
                  </a:lnTo>
                  <a:lnTo>
                    <a:pt x="118579" y="55321"/>
                  </a:lnTo>
                  <a:lnTo>
                    <a:pt x="111213" y="57289"/>
                  </a:lnTo>
                  <a:lnTo>
                    <a:pt x="123507" y="57289"/>
                  </a:lnTo>
                  <a:lnTo>
                    <a:pt x="87007" y="67424"/>
                  </a:lnTo>
                  <a:lnTo>
                    <a:pt x="51612" y="101142"/>
                  </a:lnTo>
                  <a:lnTo>
                    <a:pt x="26898" y="146342"/>
                  </a:lnTo>
                  <a:lnTo>
                    <a:pt x="11239" y="194017"/>
                  </a:lnTo>
                  <a:lnTo>
                    <a:pt x="3035" y="235153"/>
                  </a:lnTo>
                  <a:lnTo>
                    <a:pt x="0" y="281635"/>
                  </a:lnTo>
                  <a:lnTo>
                    <a:pt x="1536" y="310972"/>
                  </a:lnTo>
                  <a:lnTo>
                    <a:pt x="10515" y="343306"/>
                  </a:lnTo>
                  <a:lnTo>
                    <a:pt x="32194" y="373164"/>
                  </a:lnTo>
                  <a:lnTo>
                    <a:pt x="71843" y="395084"/>
                  </a:lnTo>
                  <a:lnTo>
                    <a:pt x="134708" y="403606"/>
                  </a:lnTo>
                  <a:lnTo>
                    <a:pt x="197586" y="395084"/>
                  </a:lnTo>
                  <a:lnTo>
                    <a:pt x="237223" y="373164"/>
                  </a:lnTo>
                  <a:lnTo>
                    <a:pt x="258914" y="343306"/>
                  </a:lnTo>
                  <a:lnTo>
                    <a:pt x="267893"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8" name="Google Shape;98;p1"/>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7903365" y="6633182"/>
              <a:ext cx="169659" cy="169649"/>
            </a:xfrm>
            <a:prstGeom prst="rect">
              <a:avLst/>
            </a:prstGeom>
            <a:noFill/>
            <a:ln>
              <a:noFill/>
            </a:ln>
          </p:spPr>
        </p:pic>
        <p:sp>
          <p:nvSpPr>
            <p:cNvPr id="99" name="Google Shape;99;p1"/>
            <p:cNvSpPr/>
            <p:nvPr/>
          </p:nvSpPr>
          <p:spPr>
            <a:xfrm>
              <a:off x="7257466" y="6328784"/>
              <a:ext cx="419100" cy="284480"/>
            </a:xfrm>
            <a:custGeom>
              <a:avLst/>
              <a:gdLst/>
              <a:ahLst/>
              <a:cxnLst/>
              <a:rect l="l" t="t" r="r" b="b"/>
              <a:pathLst>
                <a:path w="419100" h="284479" extrusionOk="0">
                  <a:moveTo>
                    <a:pt x="16751" y="34290"/>
                  </a:moveTo>
                  <a:lnTo>
                    <a:pt x="0" y="34290"/>
                  </a:lnTo>
                  <a:lnTo>
                    <a:pt x="0" y="151130"/>
                  </a:lnTo>
                  <a:lnTo>
                    <a:pt x="16751" y="151130"/>
                  </a:lnTo>
                  <a:lnTo>
                    <a:pt x="16751" y="34290"/>
                  </a:lnTo>
                  <a:close/>
                </a:path>
                <a:path w="419100" h="284479" extrusionOk="0">
                  <a:moveTo>
                    <a:pt x="50266" y="134620"/>
                  </a:moveTo>
                  <a:lnTo>
                    <a:pt x="33515" y="134620"/>
                  </a:lnTo>
                  <a:lnTo>
                    <a:pt x="33515" y="151130"/>
                  </a:lnTo>
                  <a:lnTo>
                    <a:pt x="50266" y="151130"/>
                  </a:lnTo>
                  <a:lnTo>
                    <a:pt x="50266" y="134620"/>
                  </a:lnTo>
                  <a:close/>
                </a:path>
                <a:path w="419100" h="284479" extrusionOk="0">
                  <a:moveTo>
                    <a:pt x="83769" y="200723"/>
                  </a:moveTo>
                  <a:lnTo>
                    <a:pt x="67017" y="200723"/>
                  </a:lnTo>
                  <a:lnTo>
                    <a:pt x="50266" y="200723"/>
                  </a:lnTo>
                  <a:lnTo>
                    <a:pt x="33515" y="200723"/>
                  </a:lnTo>
                  <a:lnTo>
                    <a:pt x="33515" y="250977"/>
                  </a:lnTo>
                  <a:lnTo>
                    <a:pt x="50266" y="250977"/>
                  </a:lnTo>
                  <a:lnTo>
                    <a:pt x="67017" y="250977"/>
                  </a:lnTo>
                  <a:lnTo>
                    <a:pt x="83769" y="250977"/>
                  </a:lnTo>
                  <a:lnTo>
                    <a:pt x="83769" y="200723"/>
                  </a:lnTo>
                  <a:close/>
                </a:path>
                <a:path w="419100" h="284479" extrusionOk="0">
                  <a:moveTo>
                    <a:pt x="83769" y="118110"/>
                  </a:moveTo>
                  <a:lnTo>
                    <a:pt x="67017" y="118110"/>
                  </a:lnTo>
                  <a:lnTo>
                    <a:pt x="67017" y="134620"/>
                  </a:lnTo>
                  <a:lnTo>
                    <a:pt x="83769" y="134620"/>
                  </a:lnTo>
                  <a:lnTo>
                    <a:pt x="83769" y="118110"/>
                  </a:lnTo>
                  <a:close/>
                </a:path>
                <a:path w="419100" h="284479" extrusionOk="0">
                  <a:moveTo>
                    <a:pt x="100520" y="100330"/>
                  </a:moveTo>
                  <a:lnTo>
                    <a:pt x="83769" y="100330"/>
                  </a:lnTo>
                  <a:lnTo>
                    <a:pt x="83769" y="118110"/>
                  </a:lnTo>
                  <a:lnTo>
                    <a:pt x="100520" y="118110"/>
                  </a:lnTo>
                  <a:lnTo>
                    <a:pt x="100520" y="100330"/>
                  </a:lnTo>
                  <a:close/>
                </a:path>
                <a:path w="419100" h="284479" extrusionOk="0">
                  <a:moveTo>
                    <a:pt x="117271" y="167208"/>
                  </a:moveTo>
                  <a:lnTo>
                    <a:pt x="100520" y="167208"/>
                  </a:lnTo>
                  <a:lnTo>
                    <a:pt x="100520" y="183959"/>
                  </a:lnTo>
                  <a:lnTo>
                    <a:pt x="100520" y="267728"/>
                  </a:lnTo>
                  <a:lnTo>
                    <a:pt x="16751" y="267728"/>
                  </a:lnTo>
                  <a:lnTo>
                    <a:pt x="16751" y="183959"/>
                  </a:lnTo>
                  <a:lnTo>
                    <a:pt x="100520" y="183959"/>
                  </a:lnTo>
                  <a:lnTo>
                    <a:pt x="100520" y="167208"/>
                  </a:lnTo>
                  <a:lnTo>
                    <a:pt x="0" y="167208"/>
                  </a:lnTo>
                  <a:lnTo>
                    <a:pt x="0" y="284480"/>
                  </a:lnTo>
                  <a:lnTo>
                    <a:pt x="117271" y="284480"/>
                  </a:lnTo>
                  <a:lnTo>
                    <a:pt x="117271" y="167208"/>
                  </a:lnTo>
                  <a:close/>
                </a:path>
                <a:path w="419100" h="284479" extrusionOk="0">
                  <a:moveTo>
                    <a:pt x="134035" y="118110"/>
                  </a:moveTo>
                  <a:lnTo>
                    <a:pt x="117271" y="118110"/>
                  </a:lnTo>
                  <a:lnTo>
                    <a:pt x="117271" y="134620"/>
                  </a:lnTo>
                  <a:lnTo>
                    <a:pt x="100520" y="134620"/>
                  </a:lnTo>
                  <a:lnTo>
                    <a:pt x="100520" y="151130"/>
                  </a:lnTo>
                  <a:lnTo>
                    <a:pt x="117271" y="151130"/>
                  </a:lnTo>
                  <a:lnTo>
                    <a:pt x="134035" y="151130"/>
                  </a:lnTo>
                  <a:lnTo>
                    <a:pt x="134035" y="118110"/>
                  </a:lnTo>
                  <a:close/>
                </a:path>
                <a:path w="419100" h="284479" extrusionOk="0">
                  <a:moveTo>
                    <a:pt x="167538" y="218440"/>
                  </a:moveTo>
                  <a:lnTo>
                    <a:pt x="150787" y="218440"/>
                  </a:lnTo>
                  <a:lnTo>
                    <a:pt x="150787" y="201930"/>
                  </a:lnTo>
                  <a:lnTo>
                    <a:pt x="134035" y="201930"/>
                  </a:lnTo>
                  <a:lnTo>
                    <a:pt x="134035" y="284480"/>
                  </a:lnTo>
                  <a:lnTo>
                    <a:pt x="150787" y="284480"/>
                  </a:lnTo>
                  <a:lnTo>
                    <a:pt x="150787" y="234950"/>
                  </a:lnTo>
                  <a:lnTo>
                    <a:pt x="167538" y="234950"/>
                  </a:lnTo>
                  <a:lnTo>
                    <a:pt x="167538" y="218440"/>
                  </a:lnTo>
                  <a:close/>
                </a:path>
                <a:path w="419100" h="284479" extrusionOk="0">
                  <a:moveTo>
                    <a:pt x="167538" y="167640"/>
                  </a:moveTo>
                  <a:lnTo>
                    <a:pt x="150787" y="167640"/>
                  </a:lnTo>
                  <a:lnTo>
                    <a:pt x="150787" y="151130"/>
                  </a:lnTo>
                  <a:lnTo>
                    <a:pt x="134035" y="151130"/>
                  </a:lnTo>
                  <a:lnTo>
                    <a:pt x="134035" y="184150"/>
                  </a:lnTo>
                  <a:lnTo>
                    <a:pt x="150787" y="184150"/>
                  </a:lnTo>
                  <a:lnTo>
                    <a:pt x="167538" y="184150"/>
                  </a:lnTo>
                  <a:lnTo>
                    <a:pt x="167538" y="167640"/>
                  </a:lnTo>
                  <a:close/>
                </a:path>
                <a:path w="419100" h="284479" extrusionOk="0">
                  <a:moveTo>
                    <a:pt x="184289" y="151130"/>
                  </a:moveTo>
                  <a:lnTo>
                    <a:pt x="167538" y="151130"/>
                  </a:lnTo>
                  <a:lnTo>
                    <a:pt x="167538" y="167640"/>
                  </a:lnTo>
                  <a:lnTo>
                    <a:pt x="184289" y="167640"/>
                  </a:lnTo>
                  <a:lnTo>
                    <a:pt x="184289" y="151130"/>
                  </a:lnTo>
                  <a:close/>
                </a:path>
                <a:path w="419100" h="284479" extrusionOk="0">
                  <a:moveTo>
                    <a:pt x="184289" y="83820"/>
                  </a:moveTo>
                  <a:lnTo>
                    <a:pt x="167538" y="83820"/>
                  </a:lnTo>
                  <a:lnTo>
                    <a:pt x="167538" y="118110"/>
                  </a:lnTo>
                  <a:lnTo>
                    <a:pt x="150787" y="118110"/>
                  </a:lnTo>
                  <a:lnTo>
                    <a:pt x="150787" y="134620"/>
                  </a:lnTo>
                  <a:lnTo>
                    <a:pt x="167538" y="134620"/>
                  </a:lnTo>
                  <a:lnTo>
                    <a:pt x="184289" y="134620"/>
                  </a:lnTo>
                  <a:lnTo>
                    <a:pt x="184289" y="83820"/>
                  </a:lnTo>
                  <a:close/>
                </a:path>
                <a:path w="419100" h="284479" extrusionOk="0">
                  <a:moveTo>
                    <a:pt x="234556" y="267970"/>
                  </a:moveTo>
                  <a:lnTo>
                    <a:pt x="217792" y="267970"/>
                  </a:lnTo>
                  <a:lnTo>
                    <a:pt x="201041" y="267970"/>
                  </a:lnTo>
                  <a:lnTo>
                    <a:pt x="201041" y="251460"/>
                  </a:lnTo>
                  <a:lnTo>
                    <a:pt x="184289" y="251460"/>
                  </a:lnTo>
                  <a:lnTo>
                    <a:pt x="184289" y="267970"/>
                  </a:lnTo>
                  <a:lnTo>
                    <a:pt x="167538" y="267970"/>
                  </a:lnTo>
                  <a:lnTo>
                    <a:pt x="167538" y="284480"/>
                  </a:lnTo>
                  <a:lnTo>
                    <a:pt x="184289" y="284480"/>
                  </a:lnTo>
                  <a:lnTo>
                    <a:pt x="201041" y="284480"/>
                  </a:lnTo>
                  <a:lnTo>
                    <a:pt x="217792" y="284480"/>
                  </a:lnTo>
                  <a:lnTo>
                    <a:pt x="234556" y="284480"/>
                  </a:lnTo>
                  <a:lnTo>
                    <a:pt x="234556" y="267970"/>
                  </a:lnTo>
                  <a:close/>
                </a:path>
                <a:path w="419100" h="284479" extrusionOk="0">
                  <a:moveTo>
                    <a:pt x="301561" y="251460"/>
                  </a:moveTo>
                  <a:lnTo>
                    <a:pt x="284810" y="251460"/>
                  </a:lnTo>
                  <a:lnTo>
                    <a:pt x="268058" y="251460"/>
                  </a:lnTo>
                  <a:lnTo>
                    <a:pt x="251307" y="251460"/>
                  </a:lnTo>
                  <a:lnTo>
                    <a:pt x="251307" y="234950"/>
                  </a:lnTo>
                  <a:lnTo>
                    <a:pt x="234556" y="234950"/>
                  </a:lnTo>
                  <a:lnTo>
                    <a:pt x="234556" y="267970"/>
                  </a:lnTo>
                  <a:lnTo>
                    <a:pt x="251307" y="267970"/>
                  </a:lnTo>
                  <a:lnTo>
                    <a:pt x="268058" y="267970"/>
                  </a:lnTo>
                  <a:lnTo>
                    <a:pt x="284810" y="267970"/>
                  </a:lnTo>
                  <a:lnTo>
                    <a:pt x="301561" y="267970"/>
                  </a:lnTo>
                  <a:lnTo>
                    <a:pt x="301561" y="251460"/>
                  </a:lnTo>
                  <a:close/>
                </a:path>
                <a:path w="419100" h="284479" extrusionOk="0">
                  <a:moveTo>
                    <a:pt x="318312" y="167640"/>
                  </a:moveTo>
                  <a:lnTo>
                    <a:pt x="301561" y="167640"/>
                  </a:lnTo>
                  <a:lnTo>
                    <a:pt x="301561" y="184150"/>
                  </a:lnTo>
                  <a:lnTo>
                    <a:pt x="318312" y="184150"/>
                  </a:lnTo>
                  <a:lnTo>
                    <a:pt x="318312" y="167640"/>
                  </a:lnTo>
                  <a:close/>
                </a:path>
                <a:path w="419100" h="284479" extrusionOk="0">
                  <a:moveTo>
                    <a:pt x="385330" y="134620"/>
                  </a:moveTo>
                  <a:lnTo>
                    <a:pt x="368579" y="134620"/>
                  </a:lnTo>
                  <a:lnTo>
                    <a:pt x="368579" y="151130"/>
                  </a:lnTo>
                  <a:lnTo>
                    <a:pt x="385330" y="151130"/>
                  </a:lnTo>
                  <a:lnTo>
                    <a:pt x="385330" y="134620"/>
                  </a:lnTo>
                  <a:close/>
                </a:path>
                <a:path w="419100" h="284479" extrusionOk="0">
                  <a:moveTo>
                    <a:pt x="418833" y="218440"/>
                  </a:moveTo>
                  <a:lnTo>
                    <a:pt x="402082" y="218440"/>
                  </a:lnTo>
                  <a:lnTo>
                    <a:pt x="402082" y="234950"/>
                  </a:lnTo>
                  <a:lnTo>
                    <a:pt x="402082" y="267970"/>
                  </a:lnTo>
                  <a:lnTo>
                    <a:pt x="385330" y="267970"/>
                  </a:lnTo>
                  <a:lnTo>
                    <a:pt x="368579" y="267970"/>
                  </a:lnTo>
                  <a:lnTo>
                    <a:pt x="368579" y="251460"/>
                  </a:lnTo>
                  <a:lnTo>
                    <a:pt x="385330" y="251460"/>
                  </a:lnTo>
                  <a:lnTo>
                    <a:pt x="385330" y="234950"/>
                  </a:lnTo>
                  <a:lnTo>
                    <a:pt x="402082" y="234950"/>
                  </a:lnTo>
                  <a:lnTo>
                    <a:pt x="402082" y="218440"/>
                  </a:lnTo>
                  <a:lnTo>
                    <a:pt x="385330" y="218440"/>
                  </a:lnTo>
                  <a:lnTo>
                    <a:pt x="385330" y="201930"/>
                  </a:lnTo>
                  <a:lnTo>
                    <a:pt x="368579" y="201930"/>
                  </a:lnTo>
                  <a:lnTo>
                    <a:pt x="368579" y="218440"/>
                  </a:lnTo>
                  <a:lnTo>
                    <a:pt x="351828" y="218440"/>
                  </a:lnTo>
                  <a:lnTo>
                    <a:pt x="351828" y="201930"/>
                  </a:lnTo>
                  <a:lnTo>
                    <a:pt x="368579" y="201930"/>
                  </a:lnTo>
                  <a:lnTo>
                    <a:pt x="368579" y="184150"/>
                  </a:lnTo>
                  <a:lnTo>
                    <a:pt x="351828" y="184150"/>
                  </a:lnTo>
                  <a:lnTo>
                    <a:pt x="351828" y="167640"/>
                  </a:lnTo>
                  <a:lnTo>
                    <a:pt x="368579" y="167640"/>
                  </a:lnTo>
                  <a:lnTo>
                    <a:pt x="368579" y="151130"/>
                  </a:lnTo>
                  <a:lnTo>
                    <a:pt x="351828" y="151130"/>
                  </a:lnTo>
                  <a:lnTo>
                    <a:pt x="351828" y="100330"/>
                  </a:lnTo>
                  <a:lnTo>
                    <a:pt x="335076" y="100330"/>
                  </a:lnTo>
                  <a:lnTo>
                    <a:pt x="335076" y="151130"/>
                  </a:lnTo>
                  <a:lnTo>
                    <a:pt x="335076" y="201930"/>
                  </a:lnTo>
                  <a:lnTo>
                    <a:pt x="318312" y="201930"/>
                  </a:lnTo>
                  <a:lnTo>
                    <a:pt x="301561" y="201930"/>
                  </a:lnTo>
                  <a:lnTo>
                    <a:pt x="284810" y="201930"/>
                  </a:lnTo>
                  <a:lnTo>
                    <a:pt x="284810" y="151130"/>
                  </a:lnTo>
                  <a:lnTo>
                    <a:pt x="301561" y="151130"/>
                  </a:lnTo>
                  <a:lnTo>
                    <a:pt x="318312" y="151130"/>
                  </a:lnTo>
                  <a:lnTo>
                    <a:pt x="335076" y="151130"/>
                  </a:lnTo>
                  <a:lnTo>
                    <a:pt x="335076" y="100330"/>
                  </a:lnTo>
                  <a:lnTo>
                    <a:pt x="335076" y="0"/>
                  </a:lnTo>
                  <a:lnTo>
                    <a:pt x="318312" y="0"/>
                  </a:lnTo>
                  <a:lnTo>
                    <a:pt x="318312" y="134620"/>
                  </a:lnTo>
                  <a:lnTo>
                    <a:pt x="301561" y="134620"/>
                  </a:lnTo>
                  <a:lnTo>
                    <a:pt x="301561" y="0"/>
                  </a:lnTo>
                  <a:lnTo>
                    <a:pt x="284810" y="0"/>
                  </a:lnTo>
                  <a:lnTo>
                    <a:pt x="284810" y="134620"/>
                  </a:lnTo>
                  <a:lnTo>
                    <a:pt x="268058" y="134620"/>
                  </a:lnTo>
                  <a:lnTo>
                    <a:pt x="268058" y="151130"/>
                  </a:lnTo>
                  <a:lnTo>
                    <a:pt x="268058" y="201930"/>
                  </a:lnTo>
                  <a:lnTo>
                    <a:pt x="251307" y="201930"/>
                  </a:lnTo>
                  <a:lnTo>
                    <a:pt x="251307" y="167640"/>
                  </a:lnTo>
                  <a:lnTo>
                    <a:pt x="234556" y="167640"/>
                  </a:lnTo>
                  <a:lnTo>
                    <a:pt x="234556" y="184150"/>
                  </a:lnTo>
                  <a:lnTo>
                    <a:pt x="234556" y="201930"/>
                  </a:lnTo>
                  <a:lnTo>
                    <a:pt x="217792" y="201930"/>
                  </a:lnTo>
                  <a:lnTo>
                    <a:pt x="201041" y="201930"/>
                  </a:lnTo>
                  <a:lnTo>
                    <a:pt x="201041" y="184150"/>
                  </a:lnTo>
                  <a:lnTo>
                    <a:pt x="217792" y="184150"/>
                  </a:lnTo>
                  <a:lnTo>
                    <a:pt x="234556" y="184150"/>
                  </a:lnTo>
                  <a:lnTo>
                    <a:pt x="234556" y="167640"/>
                  </a:lnTo>
                  <a:lnTo>
                    <a:pt x="234556" y="151130"/>
                  </a:lnTo>
                  <a:lnTo>
                    <a:pt x="251307" y="151130"/>
                  </a:lnTo>
                  <a:lnTo>
                    <a:pt x="268058" y="151130"/>
                  </a:lnTo>
                  <a:lnTo>
                    <a:pt x="268058" y="134620"/>
                  </a:lnTo>
                  <a:lnTo>
                    <a:pt x="251307" y="134620"/>
                  </a:lnTo>
                  <a:lnTo>
                    <a:pt x="251307" y="118110"/>
                  </a:lnTo>
                  <a:lnTo>
                    <a:pt x="234556" y="118110"/>
                  </a:lnTo>
                  <a:lnTo>
                    <a:pt x="234556" y="134620"/>
                  </a:lnTo>
                  <a:lnTo>
                    <a:pt x="217792" y="134620"/>
                  </a:lnTo>
                  <a:lnTo>
                    <a:pt x="217792" y="118110"/>
                  </a:lnTo>
                  <a:lnTo>
                    <a:pt x="201041" y="118110"/>
                  </a:lnTo>
                  <a:lnTo>
                    <a:pt x="201041" y="151130"/>
                  </a:lnTo>
                  <a:lnTo>
                    <a:pt x="217792" y="151130"/>
                  </a:lnTo>
                  <a:lnTo>
                    <a:pt x="217792" y="167640"/>
                  </a:lnTo>
                  <a:lnTo>
                    <a:pt x="201041" y="167640"/>
                  </a:lnTo>
                  <a:lnTo>
                    <a:pt x="184289" y="167640"/>
                  </a:lnTo>
                  <a:lnTo>
                    <a:pt x="184289" y="184150"/>
                  </a:lnTo>
                  <a:lnTo>
                    <a:pt x="167538" y="184150"/>
                  </a:lnTo>
                  <a:lnTo>
                    <a:pt x="167538" y="201930"/>
                  </a:lnTo>
                  <a:lnTo>
                    <a:pt x="184289" y="201930"/>
                  </a:lnTo>
                  <a:lnTo>
                    <a:pt x="184289" y="218440"/>
                  </a:lnTo>
                  <a:lnTo>
                    <a:pt x="201041" y="218440"/>
                  </a:lnTo>
                  <a:lnTo>
                    <a:pt x="201041" y="234950"/>
                  </a:lnTo>
                  <a:lnTo>
                    <a:pt x="217792" y="234950"/>
                  </a:lnTo>
                  <a:lnTo>
                    <a:pt x="234556" y="234950"/>
                  </a:lnTo>
                  <a:lnTo>
                    <a:pt x="234556" y="218440"/>
                  </a:lnTo>
                  <a:lnTo>
                    <a:pt x="251307" y="218440"/>
                  </a:lnTo>
                  <a:lnTo>
                    <a:pt x="251307" y="234950"/>
                  </a:lnTo>
                  <a:lnTo>
                    <a:pt x="268058" y="234950"/>
                  </a:lnTo>
                  <a:lnTo>
                    <a:pt x="284810" y="234950"/>
                  </a:lnTo>
                  <a:lnTo>
                    <a:pt x="284810" y="218440"/>
                  </a:lnTo>
                  <a:lnTo>
                    <a:pt x="301561" y="218440"/>
                  </a:lnTo>
                  <a:lnTo>
                    <a:pt x="301561" y="234950"/>
                  </a:lnTo>
                  <a:lnTo>
                    <a:pt x="318312" y="234950"/>
                  </a:lnTo>
                  <a:lnTo>
                    <a:pt x="318312" y="218440"/>
                  </a:lnTo>
                  <a:lnTo>
                    <a:pt x="335076" y="218440"/>
                  </a:lnTo>
                  <a:lnTo>
                    <a:pt x="335076" y="234950"/>
                  </a:lnTo>
                  <a:lnTo>
                    <a:pt x="351828" y="234950"/>
                  </a:lnTo>
                  <a:lnTo>
                    <a:pt x="351828" y="251460"/>
                  </a:lnTo>
                  <a:lnTo>
                    <a:pt x="335076" y="251460"/>
                  </a:lnTo>
                  <a:lnTo>
                    <a:pt x="318312" y="251460"/>
                  </a:lnTo>
                  <a:lnTo>
                    <a:pt x="318312" y="284480"/>
                  </a:lnTo>
                  <a:lnTo>
                    <a:pt x="335076" y="284480"/>
                  </a:lnTo>
                  <a:lnTo>
                    <a:pt x="351828" y="284480"/>
                  </a:lnTo>
                  <a:lnTo>
                    <a:pt x="368579" y="284480"/>
                  </a:lnTo>
                  <a:lnTo>
                    <a:pt x="385330" y="284480"/>
                  </a:lnTo>
                  <a:lnTo>
                    <a:pt x="402082" y="284480"/>
                  </a:lnTo>
                  <a:lnTo>
                    <a:pt x="418833" y="284480"/>
                  </a:lnTo>
                  <a:lnTo>
                    <a:pt x="418833" y="218440"/>
                  </a:lnTo>
                  <a:close/>
                </a:path>
                <a:path w="419100" h="284479" extrusionOk="0">
                  <a:moveTo>
                    <a:pt x="418833" y="167640"/>
                  </a:moveTo>
                  <a:lnTo>
                    <a:pt x="402082" y="167640"/>
                  </a:lnTo>
                  <a:lnTo>
                    <a:pt x="385330" y="167640"/>
                  </a:lnTo>
                  <a:lnTo>
                    <a:pt x="368579" y="167640"/>
                  </a:lnTo>
                  <a:lnTo>
                    <a:pt x="368579" y="184150"/>
                  </a:lnTo>
                  <a:lnTo>
                    <a:pt x="385330" y="184150"/>
                  </a:lnTo>
                  <a:lnTo>
                    <a:pt x="402082" y="184150"/>
                  </a:lnTo>
                  <a:lnTo>
                    <a:pt x="402082" y="201930"/>
                  </a:lnTo>
                  <a:lnTo>
                    <a:pt x="418833" y="201930"/>
                  </a:lnTo>
                  <a:lnTo>
                    <a:pt x="418833" y="167640"/>
                  </a:lnTo>
                  <a:close/>
                </a:path>
                <a:path w="419100" h="284479" extrusionOk="0">
                  <a:moveTo>
                    <a:pt x="418833" y="100330"/>
                  </a:moveTo>
                  <a:lnTo>
                    <a:pt x="402082" y="100330"/>
                  </a:lnTo>
                  <a:lnTo>
                    <a:pt x="402082" y="134620"/>
                  </a:lnTo>
                  <a:lnTo>
                    <a:pt x="418833" y="134620"/>
                  </a:lnTo>
                  <a:lnTo>
                    <a:pt x="418833" y="10033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100;p1"/>
            <p:cNvSpPr/>
            <p:nvPr/>
          </p:nvSpPr>
          <p:spPr>
            <a:xfrm>
              <a:off x="7257466" y="6195434"/>
              <a:ext cx="419100" cy="251460"/>
            </a:xfrm>
            <a:custGeom>
              <a:avLst/>
              <a:gdLst/>
              <a:ahLst/>
              <a:cxnLst/>
              <a:rect l="l" t="t" r="r" b="b"/>
              <a:pathLst>
                <a:path w="419100" h="251460" extrusionOk="0">
                  <a:moveTo>
                    <a:pt x="50266" y="217170"/>
                  </a:moveTo>
                  <a:lnTo>
                    <a:pt x="33515" y="217170"/>
                  </a:lnTo>
                  <a:lnTo>
                    <a:pt x="16751" y="217170"/>
                  </a:lnTo>
                  <a:lnTo>
                    <a:pt x="16751" y="233680"/>
                  </a:lnTo>
                  <a:lnTo>
                    <a:pt x="33515" y="233680"/>
                  </a:lnTo>
                  <a:lnTo>
                    <a:pt x="50266" y="233680"/>
                  </a:lnTo>
                  <a:lnTo>
                    <a:pt x="50266" y="217170"/>
                  </a:lnTo>
                  <a:close/>
                </a:path>
                <a:path w="419100" h="251460" extrusionOk="0">
                  <a:moveTo>
                    <a:pt x="83769" y="217170"/>
                  </a:moveTo>
                  <a:lnTo>
                    <a:pt x="67017" y="217170"/>
                  </a:lnTo>
                  <a:lnTo>
                    <a:pt x="67017" y="233680"/>
                  </a:lnTo>
                  <a:lnTo>
                    <a:pt x="83769" y="233680"/>
                  </a:lnTo>
                  <a:lnTo>
                    <a:pt x="83769" y="217170"/>
                  </a:lnTo>
                  <a:close/>
                </a:path>
                <a:path w="419100" h="251460" extrusionOk="0">
                  <a:moveTo>
                    <a:pt x="83769" y="133350"/>
                  </a:moveTo>
                  <a:lnTo>
                    <a:pt x="83769" y="133350"/>
                  </a:lnTo>
                  <a:lnTo>
                    <a:pt x="0" y="133350"/>
                  </a:lnTo>
                  <a:lnTo>
                    <a:pt x="0" y="149860"/>
                  </a:lnTo>
                  <a:lnTo>
                    <a:pt x="16751" y="149860"/>
                  </a:lnTo>
                  <a:lnTo>
                    <a:pt x="33515" y="149860"/>
                  </a:lnTo>
                  <a:lnTo>
                    <a:pt x="50266" y="149860"/>
                  </a:lnTo>
                  <a:lnTo>
                    <a:pt x="50266" y="167640"/>
                  </a:lnTo>
                  <a:lnTo>
                    <a:pt x="67017" y="167640"/>
                  </a:lnTo>
                  <a:lnTo>
                    <a:pt x="67017" y="149860"/>
                  </a:lnTo>
                  <a:lnTo>
                    <a:pt x="83769" y="149860"/>
                  </a:lnTo>
                  <a:lnTo>
                    <a:pt x="83769" y="133350"/>
                  </a:lnTo>
                  <a:close/>
                </a:path>
                <a:path w="419100" h="251460" extrusionOk="0">
                  <a:moveTo>
                    <a:pt x="117271" y="233680"/>
                  </a:moveTo>
                  <a:lnTo>
                    <a:pt x="100520" y="233680"/>
                  </a:lnTo>
                  <a:lnTo>
                    <a:pt x="83769" y="233680"/>
                  </a:lnTo>
                  <a:lnTo>
                    <a:pt x="83769" y="251460"/>
                  </a:lnTo>
                  <a:lnTo>
                    <a:pt x="100520" y="251460"/>
                  </a:lnTo>
                  <a:lnTo>
                    <a:pt x="117271" y="251460"/>
                  </a:lnTo>
                  <a:lnTo>
                    <a:pt x="117271" y="233680"/>
                  </a:lnTo>
                  <a:close/>
                </a:path>
                <a:path w="419100" h="251460" extrusionOk="0">
                  <a:moveTo>
                    <a:pt x="117271" y="200660"/>
                  </a:moveTo>
                  <a:lnTo>
                    <a:pt x="100520" y="200660"/>
                  </a:lnTo>
                  <a:lnTo>
                    <a:pt x="83769" y="200660"/>
                  </a:lnTo>
                  <a:lnTo>
                    <a:pt x="83769" y="217170"/>
                  </a:lnTo>
                  <a:lnTo>
                    <a:pt x="100520" y="217170"/>
                  </a:lnTo>
                  <a:lnTo>
                    <a:pt x="117271" y="217170"/>
                  </a:lnTo>
                  <a:lnTo>
                    <a:pt x="117271" y="200660"/>
                  </a:lnTo>
                  <a:close/>
                </a:path>
                <a:path w="419100" h="251460" extrusionOk="0">
                  <a:moveTo>
                    <a:pt x="117271" y="167640"/>
                  </a:moveTo>
                  <a:lnTo>
                    <a:pt x="100520" y="167640"/>
                  </a:lnTo>
                  <a:lnTo>
                    <a:pt x="83769" y="167640"/>
                  </a:lnTo>
                  <a:lnTo>
                    <a:pt x="67017" y="167640"/>
                  </a:lnTo>
                  <a:lnTo>
                    <a:pt x="67017" y="184150"/>
                  </a:lnTo>
                  <a:lnTo>
                    <a:pt x="50266" y="184150"/>
                  </a:lnTo>
                  <a:lnTo>
                    <a:pt x="50266" y="217170"/>
                  </a:lnTo>
                  <a:lnTo>
                    <a:pt x="67017" y="217170"/>
                  </a:lnTo>
                  <a:lnTo>
                    <a:pt x="67017" y="200660"/>
                  </a:lnTo>
                  <a:lnTo>
                    <a:pt x="83769" y="200660"/>
                  </a:lnTo>
                  <a:lnTo>
                    <a:pt x="83769" y="184150"/>
                  </a:lnTo>
                  <a:lnTo>
                    <a:pt x="100520" y="184150"/>
                  </a:lnTo>
                  <a:lnTo>
                    <a:pt x="117271" y="184150"/>
                  </a:lnTo>
                  <a:lnTo>
                    <a:pt x="117271" y="167640"/>
                  </a:lnTo>
                  <a:close/>
                </a:path>
                <a:path w="419100" h="251460" extrusionOk="0">
                  <a:moveTo>
                    <a:pt x="117271" y="0"/>
                  </a:moveTo>
                  <a:lnTo>
                    <a:pt x="100520" y="0"/>
                  </a:lnTo>
                  <a:lnTo>
                    <a:pt x="100520" y="100330"/>
                  </a:lnTo>
                  <a:lnTo>
                    <a:pt x="83769" y="100330"/>
                  </a:lnTo>
                  <a:lnTo>
                    <a:pt x="67017" y="100330"/>
                  </a:lnTo>
                  <a:lnTo>
                    <a:pt x="50266" y="100330"/>
                  </a:lnTo>
                  <a:lnTo>
                    <a:pt x="33515" y="100330"/>
                  </a:lnTo>
                  <a:lnTo>
                    <a:pt x="16751" y="100330"/>
                  </a:lnTo>
                  <a:lnTo>
                    <a:pt x="16751" y="0"/>
                  </a:lnTo>
                  <a:lnTo>
                    <a:pt x="0" y="0"/>
                  </a:lnTo>
                  <a:lnTo>
                    <a:pt x="0" y="116840"/>
                  </a:lnTo>
                  <a:lnTo>
                    <a:pt x="16751" y="116840"/>
                  </a:lnTo>
                  <a:lnTo>
                    <a:pt x="33515" y="116840"/>
                  </a:lnTo>
                  <a:lnTo>
                    <a:pt x="117271" y="116840"/>
                  </a:lnTo>
                  <a:lnTo>
                    <a:pt x="117271" y="0"/>
                  </a:lnTo>
                  <a:close/>
                </a:path>
                <a:path w="419100" h="251460" extrusionOk="0">
                  <a:moveTo>
                    <a:pt x="134035" y="217170"/>
                  </a:moveTo>
                  <a:lnTo>
                    <a:pt x="117271" y="217170"/>
                  </a:lnTo>
                  <a:lnTo>
                    <a:pt x="117271" y="233680"/>
                  </a:lnTo>
                  <a:lnTo>
                    <a:pt x="134035" y="233680"/>
                  </a:lnTo>
                  <a:lnTo>
                    <a:pt x="134035" y="217170"/>
                  </a:lnTo>
                  <a:close/>
                </a:path>
                <a:path w="419100" h="251460" extrusionOk="0">
                  <a:moveTo>
                    <a:pt x="134035" y="184150"/>
                  </a:moveTo>
                  <a:lnTo>
                    <a:pt x="117271" y="184150"/>
                  </a:lnTo>
                  <a:lnTo>
                    <a:pt x="117271" y="200660"/>
                  </a:lnTo>
                  <a:lnTo>
                    <a:pt x="134035" y="200660"/>
                  </a:lnTo>
                  <a:lnTo>
                    <a:pt x="134035" y="184150"/>
                  </a:lnTo>
                  <a:close/>
                </a:path>
                <a:path w="419100" h="251460" extrusionOk="0">
                  <a:moveTo>
                    <a:pt x="150787" y="233680"/>
                  </a:moveTo>
                  <a:lnTo>
                    <a:pt x="134035" y="233680"/>
                  </a:lnTo>
                  <a:lnTo>
                    <a:pt x="134035" y="251460"/>
                  </a:lnTo>
                  <a:lnTo>
                    <a:pt x="150787" y="251460"/>
                  </a:lnTo>
                  <a:lnTo>
                    <a:pt x="150787" y="233680"/>
                  </a:lnTo>
                  <a:close/>
                </a:path>
                <a:path w="419100" h="251460" extrusionOk="0">
                  <a:moveTo>
                    <a:pt x="150787" y="83820"/>
                  </a:moveTo>
                  <a:lnTo>
                    <a:pt x="134035" y="83820"/>
                  </a:lnTo>
                  <a:lnTo>
                    <a:pt x="134035" y="116840"/>
                  </a:lnTo>
                  <a:lnTo>
                    <a:pt x="150787" y="116840"/>
                  </a:lnTo>
                  <a:lnTo>
                    <a:pt x="150787" y="83820"/>
                  </a:lnTo>
                  <a:close/>
                </a:path>
                <a:path w="419100" h="251460" extrusionOk="0">
                  <a:moveTo>
                    <a:pt x="184289" y="66040"/>
                  </a:moveTo>
                  <a:lnTo>
                    <a:pt x="167538" y="66040"/>
                  </a:lnTo>
                  <a:lnTo>
                    <a:pt x="167538" y="116840"/>
                  </a:lnTo>
                  <a:lnTo>
                    <a:pt x="184289" y="116840"/>
                  </a:lnTo>
                  <a:lnTo>
                    <a:pt x="184289" y="66040"/>
                  </a:lnTo>
                  <a:close/>
                </a:path>
                <a:path w="419100" h="251460" extrusionOk="0">
                  <a:moveTo>
                    <a:pt x="217792" y="217170"/>
                  </a:moveTo>
                  <a:lnTo>
                    <a:pt x="201041" y="217170"/>
                  </a:lnTo>
                  <a:lnTo>
                    <a:pt x="201041" y="233680"/>
                  </a:lnTo>
                  <a:lnTo>
                    <a:pt x="217792" y="233680"/>
                  </a:lnTo>
                  <a:lnTo>
                    <a:pt x="217792" y="217170"/>
                  </a:lnTo>
                  <a:close/>
                </a:path>
                <a:path w="419100" h="251460" extrusionOk="0">
                  <a:moveTo>
                    <a:pt x="234556" y="233680"/>
                  </a:moveTo>
                  <a:lnTo>
                    <a:pt x="217792" y="233680"/>
                  </a:lnTo>
                  <a:lnTo>
                    <a:pt x="217792" y="251460"/>
                  </a:lnTo>
                  <a:lnTo>
                    <a:pt x="234556" y="251460"/>
                  </a:lnTo>
                  <a:lnTo>
                    <a:pt x="234556" y="233680"/>
                  </a:lnTo>
                  <a:close/>
                </a:path>
                <a:path w="419100" h="251460" extrusionOk="0">
                  <a:moveTo>
                    <a:pt x="234556" y="49530"/>
                  </a:moveTo>
                  <a:lnTo>
                    <a:pt x="217792" y="49530"/>
                  </a:lnTo>
                  <a:lnTo>
                    <a:pt x="217792" y="100330"/>
                  </a:lnTo>
                  <a:lnTo>
                    <a:pt x="234556" y="100330"/>
                  </a:lnTo>
                  <a:lnTo>
                    <a:pt x="234556" y="49530"/>
                  </a:lnTo>
                  <a:close/>
                </a:path>
                <a:path w="419100" h="251460" extrusionOk="0">
                  <a:moveTo>
                    <a:pt x="268058" y="233680"/>
                  </a:moveTo>
                  <a:lnTo>
                    <a:pt x="251307" y="233680"/>
                  </a:lnTo>
                  <a:lnTo>
                    <a:pt x="251307" y="251460"/>
                  </a:lnTo>
                  <a:lnTo>
                    <a:pt x="268058" y="251460"/>
                  </a:lnTo>
                  <a:lnTo>
                    <a:pt x="268058" y="233680"/>
                  </a:lnTo>
                  <a:close/>
                </a:path>
                <a:path w="419100" h="251460" extrusionOk="0">
                  <a:moveTo>
                    <a:pt x="284810" y="217170"/>
                  </a:moveTo>
                  <a:lnTo>
                    <a:pt x="268058" y="217170"/>
                  </a:lnTo>
                  <a:lnTo>
                    <a:pt x="268058" y="233680"/>
                  </a:lnTo>
                  <a:lnTo>
                    <a:pt x="284810" y="233680"/>
                  </a:lnTo>
                  <a:lnTo>
                    <a:pt x="284810" y="217170"/>
                  </a:lnTo>
                  <a:close/>
                </a:path>
                <a:path w="419100" h="251460" extrusionOk="0">
                  <a:moveTo>
                    <a:pt x="284810" y="149860"/>
                  </a:moveTo>
                  <a:lnTo>
                    <a:pt x="268058" y="149860"/>
                  </a:lnTo>
                  <a:lnTo>
                    <a:pt x="268058" y="167640"/>
                  </a:lnTo>
                  <a:lnTo>
                    <a:pt x="251307" y="167640"/>
                  </a:lnTo>
                  <a:lnTo>
                    <a:pt x="234556" y="167640"/>
                  </a:lnTo>
                  <a:lnTo>
                    <a:pt x="234556" y="133350"/>
                  </a:lnTo>
                  <a:lnTo>
                    <a:pt x="217792" y="133350"/>
                  </a:lnTo>
                  <a:lnTo>
                    <a:pt x="217792" y="100330"/>
                  </a:lnTo>
                  <a:lnTo>
                    <a:pt x="201041" y="100330"/>
                  </a:lnTo>
                  <a:lnTo>
                    <a:pt x="201041" y="149860"/>
                  </a:lnTo>
                  <a:lnTo>
                    <a:pt x="217792" y="149860"/>
                  </a:lnTo>
                  <a:lnTo>
                    <a:pt x="217792" y="167640"/>
                  </a:lnTo>
                  <a:lnTo>
                    <a:pt x="201041" y="167640"/>
                  </a:lnTo>
                  <a:lnTo>
                    <a:pt x="184289" y="167640"/>
                  </a:lnTo>
                  <a:lnTo>
                    <a:pt x="184289" y="184150"/>
                  </a:lnTo>
                  <a:lnTo>
                    <a:pt x="167538" y="184150"/>
                  </a:lnTo>
                  <a:lnTo>
                    <a:pt x="167538" y="149860"/>
                  </a:lnTo>
                  <a:lnTo>
                    <a:pt x="184289" y="149860"/>
                  </a:lnTo>
                  <a:lnTo>
                    <a:pt x="184289" y="133350"/>
                  </a:lnTo>
                  <a:lnTo>
                    <a:pt x="100520" y="133350"/>
                  </a:lnTo>
                  <a:lnTo>
                    <a:pt x="100520" y="149860"/>
                  </a:lnTo>
                  <a:lnTo>
                    <a:pt x="117271" y="149860"/>
                  </a:lnTo>
                  <a:lnTo>
                    <a:pt x="117271" y="167640"/>
                  </a:lnTo>
                  <a:lnTo>
                    <a:pt x="134035" y="167640"/>
                  </a:lnTo>
                  <a:lnTo>
                    <a:pt x="134035" y="184150"/>
                  </a:lnTo>
                  <a:lnTo>
                    <a:pt x="150787" y="184150"/>
                  </a:lnTo>
                  <a:lnTo>
                    <a:pt x="150787" y="217170"/>
                  </a:lnTo>
                  <a:lnTo>
                    <a:pt x="167538" y="217170"/>
                  </a:lnTo>
                  <a:lnTo>
                    <a:pt x="167538" y="200660"/>
                  </a:lnTo>
                  <a:lnTo>
                    <a:pt x="184289" y="200660"/>
                  </a:lnTo>
                  <a:lnTo>
                    <a:pt x="184289" y="217170"/>
                  </a:lnTo>
                  <a:lnTo>
                    <a:pt x="201041" y="217170"/>
                  </a:lnTo>
                  <a:lnTo>
                    <a:pt x="201041" y="184150"/>
                  </a:lnTo>
                  <a:lnTo>
                    <a:pt x="217792" y="184150"/>
                  </a:lnTo>
                  <a:lnTo>
                    <a:pt x="234556" y="184150"/>
                  </a:lnTo>
                  <a:lnTo>
                    <a:pt x="251307" y="184150"/>
                  </a:lnTo>
                  <a:lnTo>
                    <a:pt x="251307" y="200660"/>
                  </a:lnTo>
                  <a:lnTo>
                    <a:pt x="234556" y="200660"/>
                  </a:lnTo>
                  <a:lnTo>
                    <a:pt x="217792" y="200660"/>
                  </a:lnTo>
                  <a:lnTo>
                    <a:pt x="217792" y="217170"/>
                  </a:lnTo>
                  <a:lnTo>
                    <a:pt x="234556" y="217170"/>
                  </a:lnTo>
                  <a:lnTo>
                    <a:pt x="251307" y="217170"/>
                  </a:lnTo>
                  <a:lnTo>
                    <a:pt x="268058" y="217170"/>
                  </a:lnTo>
                  <a:lnTo>
                    <a:pt x="268058" y="200660"/>
                  </a:lnTo>
                  <a:lnTo>
                    <a:pt x="284810" y="200660"/>
                  </a:lnTo>
                  <a:lnTo>
                    <a:pt x="284810" y="149860"/>
                  </a:lnTo>
                  <a:close/>
                </a:path>
                <a:path w="419100" h="251460" extrusionOk="0">
                  <a:moveTo>
                    <a:pt x="284810" y="49530"/>
                  </a:moveTo>
                  <a:lnTo>
                    <a:pt x="268058" y="49530"/>
                  </a:lnTo>
                  <a:lnTo>
                    <a:pt x="268058" y="83820"/>
                  </a:lnTo>
                  <a:lnTo>
                    <a:pt x="251307" y="83820"/>
                  </a:lnTo>
                  <a:lnTo>
                    <a:pt x="251307" y="100330"/>
                  </a:lnTo>
                  <a:lnTo>
                    <a:pt x="268058" y="100330"/>
                  </a:lnTo>
                  <a:lnTo>
                    <a:pt x="268058" y="116840"/>
                  </a:lnTo>
                  <a:lnTo>
                    <a:pt x="251307" y="116840"/>
                  </a:lnTo>
                  <a:lnTo>
                    <a:pt x="251307" y="100330"/>
                  </a:lnTo>
                  <a:lnTo>
                    <a:pt x="234556" y="100330"/>
                  </a:lnTo>
                  <a:lnTo>
                    <a:pt x="234556" y="133350"/>
                  </a:lnTo>
                  <a:lnTo>
                    <a:pt x="251307" y="133350"/>
                  </a:lnTo>
                  <a:lnTo>
                    <a:pt x="251307" y="149860"/>
                  </a:lnTo>
                  <a:lnTo>
                    <a:pt x="268058" y="149860"/>
                  </a:lnTo>
                  <a:lnTo>
                    <a:pt x="268058" y="133350"/>
                  </a:lnTo>
                  <a:lnTo>
                    <a:pt x="284810" y="133350"/>
                  </a:lnTo>
                  <a:lnTo>
                    <a:pt x="284810" y="49530"/>
                  </a:lnTo>
                  <a:close/>
                </a:path>
                <a:path w="419100" h="251460" extrusionOk="0">
                  <a:moveTo>
                    <a:pt x="318312" y="233680"/>
                  </a:moveTo>
                  <a:lnTo>
                    <a:pt x="301561" y="233680"/>
                  </a:lnTo>
                  <a:lnTo>
                    <a:pt x="301561" y="251460"/>
                  </a:lnTo>
                  <a:lnTo>
                    <a:pt x="318312" y="251460"/>
                  </a:lnTo>
                  <a:lnTo>
                    <a:pt x="318312" y="233680"/>
                  </a:lnTo>
                  <a:close/>
                </a:path>
                <a:path w="419100" h="251460" extrusionOk="0">
                  <a:moveTo>
                    <a:pt x="318312" y="200660"/>
                  </a:moveTo>
                  <a:lnTo>
                    <a:pt x="301561" y="200660"/>
                  </a:lnTo>
                  <a:lnTo>
                    <a:pt x="301561" y="217170"/>
                  </a:lnTo>
                  <a:lnTo>
                    <a:pt x="318312" y="217170"/>
                  </a:lnTo>
                  <a:lnTo>
                    <a:pt x="318312" y="200660"/>
                  </a:lnTo>
                  <a:close/>
                </a:path>
                <a:path w="419100" h="251460" extrusionOk="0">
                  <a:moveTo>
                    <a:pt x="318312" y="167640"/>
                  </a:moveTo>
                  <a:lnTo>
                    <a:pt x="301561" y="167640"/>
                  </a:lnTo>
                  <a:lnTo>
                    <a:pt x="301561" y="184150"/>
                  </a:lnTo>
                  <a:lnTo>
                    <a:pt x="318312" y="184150"/>
                  </a:lnTo>
                  <a:lnTo>
                    <a:pt x="318312" y="167640"/>
                  </a:lnTo>
                  <a:close/>
                </a:path>
                <a:path w="419100" h="251460" extrusionOk="0">
                  <a:moveTo>
                    <a:pt x="351828" y="200660"/>
                  </a:moveTo>
                  <a:lnTo>
                    <a:pt x="335076" y="200660"/>
                  </a:lnTo>
                  <a:lnTo>
                    <a:pt x="335076" y="217170"/>
                  </a:lnTo>
                  <a:lnTo>
                    <a:pt x="351828" y="217170"/>
                  </a:lnTo>
                  <a:lnTo>
                    <a:pt x="351828" y="200660"/>
                  </a:lnTo>
                  <a:close/>
                </a:path>
                <a:path w="419100" h="251460" extrusionOk="0">
                  <a:moveTo>
                    <a:pt x="368579" y="217170"/>
                  </a:moveTo>
                  <a:lnTo>
                    <a:pt x="351828" y="217170"/>
                  </a:lnTo>
                  <a:lnTo>
                    <a:pt x="351828" y="251460"/>
                  </a:lnTo>
                  <a:lnTo>
                    <a:pt x="368579" y="251460"/>
                  </a:lnTo>
                  <a:lnTo>
                    <a:pt x="368579" y="217170"/>
                  </a:lnTo>
                  <a:close/>
                </a:path>
                <a:path w="419100" h="251460" extrusionOk="0">
                  <a:moveTo>
                    <a:pt x="368579" y="167640"/>
                  </a:moveTo>
                  <a:lnTo>
                    <a:pt x="351828" y="167640"/>
                  </a:lnTo>
                  <a:lnTo>
                    <a:pt x="335076" y="167640"/>
                  </a:lnTo>
                  <a:lnTo>
                    <a:pt x="335076" y="184150"/>
                  </a:lnTo>
                  <a:lnTo>
                    <a:pt x="351828" y="184150"/>
                  </a:lnTo>
                  <a:lnTo>
                    <a:pt x="368579" y="184150"/>
                  </a:lnTo>
                  <a:lnTo>
                    <a:pt x="368579" y="167640"/>
                  </a:lnTo>
                  <a:close/>
                </a:path>
                <a:path w="419100" h="251460" extrusionOk="0">
                  <a:moveTo>
                    <a:pt x="368579" y="133350"/>
                  </a:moveTo>
                  <a:lnTo>
                    <a:pt x="351828" y="133350"/>
                  </a:lnTo>
                  <a:lnTo>
                    <a:pt x="351828" y="149860"/>
                  </a:lnTo>
                  <a:lnTo>
                    <a:pt x="368579" y="149860"/>
                  </a:lnTo>
                  <a:lnTo>
                    <a:pt x="368579" y="133350"/>
                  </a:lnTo>
                  <a:close/>
                </a:path>
                <a:path w="419100" h="251460" extrusionOk="0">
                  <a:moveTo>
                    <a:pt x="418833" y="167640"/>
                  </a:moveTo>
                  <a:lnTo>
                    <a:pt x="402082" y="167640"/>
                  </a:lnTo>
                  <a:lnTo>
                    <a:pt x="402082" y="133350"/>
                  </a:lnTo>
                  <a:lnTo>
                    <a:pt x="385330" y="133350"/>
                  </a:lnTo>
                  <a:lnTo>
                    <a:pt x="385330" y="184150"/>
                  </a:lnTo>
                  <a:lnTo>
                    <a:pt x="402082" y="184150"/>
                  </a:lnTo>
                  <a:lnTo>
                    <a:pt x="402082" y="200660"/>
                  </a:lnTo>
                  <a:lnTo>
                    <a:pt x="385330" y="200660"/>
                  </a:lnTo>
                  <a:lnTo>
                    <a:pt x="368579" y="200660"/>
                  </a:lnTo>
                  <a:lnTo>
                    <a:pt x="368579" y="217170"/>
                  </a:lnTo>
                  <a:lnTo>
                    <a:pt x="385330" y="217170"/>
                  </a:lnTo>
                  <a:lnTo>
                    <a:pt x="385330" y="251460"/>
                  </a:lnTo>
                  <a:lnTo>
                    <a:pt x="402082" y="251460"/>
                  </a:lnTo>
                  <a:lnTo>
                    <a:pt x="402082" y="217170"/>
                  </a:lnTo>
                  <a:lnTo>
                    <a:pt x="418833" y="217170"/>
                  </a:lnTo>
                  <a:lnTo>
                    <a:pt x="418833" y="167640"/>
                  </a:lnTo>
                  <a:close/>
                </a:path>
                <a:path w="419100" h="251460" extrusionOk="0">
                  <a:moveTo>
                    <a:pt x="418833" y="0"/>
                  </a:moveTo>
                  <a:lnTo>
                    <a:pt x="402082" y="0"/>
                  </a:lnTo>
                  <a:lnTo>
                    <a:pt x="402082" y="100330"/>
                  </a:lnTo>
                  <a:lnTo>
                    <a:pt x="385330" y="100330"/>
                  </a:lnTo>
                  <a:lnTo>
                    <a:pt x="368579" y="100330"/>
                  </a:lnTo>
                  <a:lnTo>
                    <a:pt x="351828" y="100330"/>
                  </a:lnTo>
                  <a:lnTo>
                    <a:pt x="335076" y="100330"/>
                  </a:lnTo>
                  <a:lnTo>
                    <a:pt x="318312" y="100330"/>
                  </a:lnTo>
                  <a:lnTo>
                    <a:pt x="318312" y="0"/>
                  </a:lnTo>
                  <a:lnTo>
                    <a:pt x="301561" y="0"/>
                  </a:lnTo>
                  <a:lnTo>
                    <a:pt x="301561" y="116840"/>
                  </a:lnTo>
                  <a:lnTo>
                    <a:pt x="318312" y="116840"/>
                  </a:lnTo>
                  <a:lnTo>
                    <a:pt x="335076" y="116840"/>
                  </a:lnTo>
                  <a:lnTo>
                    <a:pt x="418833" y="116840"/>
                  </a:lnTo>
                  <a:lnTo>
                    <a:pt x="418833"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101;p1"/>
            <p:cNvSpPr/>
            <p:nvPr/>
          </p:nvSpPr>
          <p:spPr>
            <a:xfrm>
              <a:off x="7274217" y="6195434"/>
              <a:ext cx="1170940" cy="675005"/>
            </a:xfrm>
            <a:custGeom>
              <a:avLst/>
              <a:gdLst/>
              <a:ahLst/>
              <a:cxnLst/>
              <a:rect l="l" t="t" r="r" b="b"/>
              <a:pathLst>
                <a:path w="1170940" h="675004" extrusionOk="0">
                  <a:moveTo>
                    <a:pt x="67017" y="33020"/>
                  </a:moveTo>
                  <a:lnTo>
                    <a:pt x="50266" y="33020"/>
                  </a:lnTo>
                  <a:lnTo>
                    <a:pt x="33515" y="33020"/>
                  </a:lnTo>
                  <a:lnTo>
                    <a:pt x="16764" y="33020"/>
                  </a:lnTo>
                  <a:lnTo>
                    <a:pt x="16764" y="83820"/>
                  </a:lnTo>
                  <a:lnTo>
                    <a:pt x="33515" y="83820"/>
                  </a:lnTo>
                  <a:lnTo>
                    <a:pt x="50266" y="83820"/>
                  </a:lnTo>
                  <a:lnTo>
                    <a:pt x="67017" y="83820"/>
                  </a:lnTo>
                  <a:lnTo>
                    <a:pt x="67017" y="33020"/>
                  </a:lnTo>
                  <a:close/>
                </a:path>
                <a:path w="1170940" h="675004" extrusionOk="0">
                  <a:moveTo>
                    <a:pt x="83769" y="0"/>
                  </a:moveTo>
                  <a:lnTo>
                    <a:pt x="83769" y="0"/>
                  </a:lnTo>
                  <a:lnTo>
                    <a:pt x="0" y="0"/>
                  </a:lnTo>
                  <a:lnTo>
                    <a:pt x="0" y="16510"/>
                  </a:lnTo>
                  <a:lnTo>
                    <a:pt x="83769" y="16510"/>
                  </a:lnTo>
                  <a:lnTo>
                    <a:pt x="83769" y="0"/>
                  </a:lnTo>
                  <a:close/>
                </a:path>
                <a:path w="1170940" h="675004" extrusionOk="0">
                  <a:moveTo>
                    <a:pt x="201041" y="66040"/>
                  </a:moveTo>
                  <a:lnTo>
                    <a:pt x="184289" y="66040"/>
                  </a:lnTo>
                  <a:lnTo>
                    <a:pt x="184289" y="83820"/>
                  </a:lnTo>
                  <a:lnTo>
                    <a:pt x="201041" y="83820"/>
                  </a:lnTo>
                  <a:lnTo>
                    <a:pt x="201041" y="66040"/>
                  </a:lnTo>
                  <a:close/>
                </a:path>
                <a:path w="1170940" h="675004" extrusionOk="0">
                  <a:moveTo>
                    <a:pt x="201041" y="16510"/>
                  </a:moveTo>
                  <a:lnTo>
                    <a:pt x="184289" y="16510"/>
                  </a:lnTo>
                  <a:lnTo>
                    <a:pt x="167538" y="16510"/>
                  </a:lnTo>
                  <a:lnTo>
                    <a:pt x="167538" y="33020"/>
                  </a:lnTo>
                  <a:lnTo>
                    <a:pt x="150787" y="33020"/>
                  </a:lnTo>
                  <a:lnTo>
                    <a:pt x="150787" y="0"/>
                  </a:lnTo>
                  <a:lnTo>
                    <a:pt x="134035" y="0"/>
                  </a:lnTo>
                  <a:lnTo>
                    <a:pt x="134035" y="16510"/>
                  </a:lnTo>
                  <a:lnTo>
                    <a:pt x="117284" y="16510"/>
                  </a:lnTo>
                  <a:lnTo>
                    <a:pt x="117284" y="33020"/>
                  </a:lnTo>
                  <a:lnTo>
                    <a:pt x="134035" y="33020"/>
                  </a:lnTo>
                  <a:lnTo>
                    <a:pt x="134035" y="49530"/>
                  </a:lnTo>
                  <a:lnTo>
                    <a:pt x="117284" y="49530"/>
                  </a:lnTo>
                  <a:lnTo>
                    <a:pt x="117284" y="66040"/>
                  </a:lnTo>
                  <a:lnTo>
                    <a:pt x="134035" y="66040"/>
                  </a:lnTo>
                  <a:lnTo>
                    <a:pt x="150787" y="66040"/>
                  </a:lnTo>
                  <a:lnTo>
                    <a:pt x="150787" y="49530"/>
                  </a:lnTo>
                  <a:lnTo>
                    <a:pt x="167538" y="49530"/>
                  </a:lnTo>
                  <a:lnTo>
                    <a:pt x="167538" y="66040"/>
                  </a:lnTo>
                  <a:lnTo>
                    <a:pt x="184289" y="66040"/>
                  </a:lnTo>
                  <a:lnTo>
                    <a:pt x="184289" y="33020"/>
                  </a:lnTo>
                  <a:lnTo>
                    <a:pt x="201041" y="33020"/>
                  </a:lnTo>
                  <a:lnTo>
                    <a:pt x="201041" y="16510"/>
                  </a:lnTo>
                  <a:close/>
                </a:path>
                <a:path w="1170940" h="675004" extrusionOk="0">
                  <a:moveTo>
                    <a:pt x="217805" y="0"/>
                  </a:moveTo>
                  <a:lnTo>
                    <a:pt x="201041" y="0"/>
                  </a:lnTo>
                  <a:lnTo>
                    <a:pt x="201041" y="16510"/>
                  </a:lnTo>
                  <a:lnTo>
                    <a:pt x="217805" y="16510"/>
                  </a:lnTo>
                  <a:lnTo>
                    <a:pt x="217805" y="0"/>
                  </a:lnTo>
                  <a:close/>
                </a:path>
                <a:path w="1170940" h="675004" extrusionOk="0">
                  <a:moveTo>
                    <a:pt x="251307" y="83820"/>
                  </a:moveTo>
                  <a:lnTo>
                    <a:pt x="234556" y="83820"/>
                  </a:lnTo>
                  <a:lnTo>
                    <a:pt x="234556" y="100330"/>
                  </a:lnTo>
                  <a:lnTo>
                    <a:pt x="251307" y="100330"/>
                  </a:lnTo>
                  <a:lnTo>
                    <a:pt x="251307" y="83820"/>
                  </a:lnTo>
                  <a:close/>
                </a:path>
                <a:path w="1170940" h="675004" extrusionOk="0">
                  <a:moveTo>
                    <a:pt x="251307" y="16510"/>
                  </a:moveTo>
                  <a:lnTo>
                    <a:pt x="234556" y="16510"/>
                  </a:lnTo>
                  <a:lnTo>
                    <a:pt x="234556" y="33020"/>
                  </a:lnTo>
                  <a:lnTo>
                    <a:pt x="217805" y="33020"/>
                  </a:lnTo>
                  <a:lnTo>
                    <a:pt x="217805" y="66040"/>
                  </a:lnTo>
                  <a:lnTo>
                    <a:pt x="234556" y="66040"/>
                  </a:lnTo>
                  <a:lnTo>
                    <a:pt x="251307" y="66040"/>
                  </a:lnTo>
                  <a:lnTo>
                    <a:pt x="251307" y="16510"/>
                  </a:lnTo>
                  <a:close/>
                </a:path>
                <a:path w="1170940" h="675004" extrusionOk="0">
                  <a:moveTo>
                    <a:pt x="268058" y="0"/>
                  </a:moveTo>
                  <a:lnTo>
                    <a:pt x="251307" y="0"/>
                  </a:lnTo>
                  <a:lnTo>
                    <a:pt x="251307" y="16510"/>
                  </a:lnTo>
                  <a:lnTo>
                    <a:pt x="268058" y="16510"/>
                  </a:lnTo>
                  <a:lnTo>
                    <a:pt x="268058" y="0"/>
                  </a:lnTo>
                  <a:close/>
                </a:path>
                <a:path w="1170940" h="675004" extrusionOk="0">
                  <a:moveTo>
                    <a:pt x="368579" y="33020"/>
                  </a:moveTo>
                  <a:lnTo>
                    <a:pt x="351828" y="33020"/>
                  </a:lnTo>
                  <a:lnTo>
                    <a:pt x="335076" y="33020"/>
                  </a:lnTo>
                  <a:lnTo>
                    <a:pt x="318325" y="33020"/>
                  </a:lnTo>
                  <a:lnTo>
                    <a:pt x="318325" y="83820"/>
                  </a:lnTo>
                  <a:lnTo>
                    <a:pt x="335076" y="83820"/>
                  </a:lnTo>
                  <a:lnTo>
                    <a:pt x="351828" y="83820"/>
                  </a:lnTo>
                  <a:lnTo>
                    <a:pt x="368579" y="83820"/>
                  </a:lnTo>
                  <a:lnTo>
                    <a:pt x="368579" y="33020"/>
                  </a:lnTo>
                  <a:close/>
                </a:path>
                <a:path w="1170940" h="675004" extrusionOk="0">
                  <a:moveTo>
                    <a:pt x="385330" y="0"/>
                  </a:moveTo>
                  <a:lnTo>
                    <a:pt x="385330" y="0"/>
                  </a:lnTo>
                  <a:lnTo>
                    <a:pt x="301561" y="0"/>
                  </a:lnTo>
                  <a:lnTo>
                    <a:pt x="301561" y="16510"/>
                  </a:lnTo>
                  <a:lnTo>
                    <a:pt x="385330" y="16510"/>
                  </a:lnTo>
                  <a:lnTo>
                    <a:pt x="385330" y="0"/>
                  </a:lnTo>
                  <a:close/>
                </a:path>
                <a:path w="1170940" h="675004" extrusionOk="0">
                  <a:moveTo>
                    <a:pt x="1084719" y="284619"/>
                  </a:moveTo>
                  <a:lnTo>
                    <a:pt x="1076680" y="275793"/>
                  </a:lnTo>
                  <a:lnTo>
                    <a:pt x="1071880" y="271640"/>
                  </a:lnTo>
                  <a:lnTo>
                    <a:pt x="1068425" y="271106"/>
                  </a:lnTo>
                  <a:lnTo>
                    <a:pt x="1064399" y="273088"/>
                  </a:lnTo>
                  <a:lnTo>
                    <a:pt x="1057795" y="276936"/>
                  </a:lnTo>
                  <a:lnTo>
                    <a:pt x="1052499" y="280314"/>
                  </a:lnTo>
                  <a:lnTo>
                    <a:pt x="1045489" y="277088"/>
                  </a:lnTo>
                  <a:lnTo>
                    <a:pt x="1045184" y="272465"/>
                  </a:lnTo>
                  <a:lnTo>
                    <a:pt x="1035837" y="272465"/>
                  </a:lnTo>
                  <a:lnTo>
                    <a:pt x="1035824" y="295579"/>
                  </a:lnTo>
                  <a:lnTo>
                    <a:pt x="1035824" y="272465"/>
                  </a:lnTo>
                  <a:lnTo>
                    <a:pt x="1026477" y="272465"/>
                  </a:lnTo>
                  <a:lnTo>
                    <a:pt x="1026172" y="277088"/>
                  </a:lnTo>
                  <a:lnTo>
                    <a:pt x="1019149" y="280314"/>
                  </a:lnTo>
                  <a:lnTo>
                    <a:pt x="1013853" y="276923"/>
                  </a:lnTo>
                  <a:lnTo>
                    <a:pt x="1007262" y="273088"/>
                  </a:lnTo>
                  <a:lnTo>
                    <a:pt x="1001306" y="273265"/>
                  </a:lnTo>
                  <a:lnTo>
                    <a:pt x="994625" y="277406"/>
                  </a:lnTo>
                  <a:lnTo>
                    <a:pt x="989190" y="282282"/>
                  </a:lnTo>
                  <a:lnTo>
                    <a:pt x="986942" y="284619"/>
                  </a:lnTo>
                  <a:lnTo>
                    <a:pt x="1000315" y="325208"/>
                  </a:lnTo>
                  <a:lnTo>
                    <a:pt x="1008595" y="322453"/>
                  </a:lnTo>
                  <a:lnTo>
                    <a:pt x="1017257" y="320408"/>
                  </a:lnTo>
                  <a:lnTo>
                    <a:pt x="1026325" y="319125"/>
                  </a:lnTo>
                  <a:lnTo>
                    <a:pt x="1035837" y="318693"/>
                  </a:lnTo>
                  <a:lnTo>
                    <a:pt x="1045324" y="319125"/>
                  </a:lnTo>
                  <a:lnTo>
                    <a:pt x="1054404" y="320395"/>
                  </a:lnTo>
                  <a:lnTo>
                    <a:pt x="1063066" y="322453"/>
                  </a:lnTo>
                  <a:lnTo>
                    <a:pt x="1071346" y="325208"/>
                  </a:lnTo>
                  <a:lnTo>
                    <a:pt x="1084719" y="284619"/>
                  </a:lnTo>
                  <a:close/>
                </a:path>
                <a:path w="1170940" h="675004" extrusionOk="0">
                  <a:moveTo>
                    <a:pt x="1170533" y="552742"/>
                  </a:moveTo>
                  <a:lnTo>
                    <a:pt x="1167498" y="506260"/>
                  </a:lnTo>
                  <a:lnTo>
                    <a:pt x="1159294" y="465124"/>
                  </a:lnTo>
                  <a:lnTo>
                    <a:pt x="1143647" y="417449"/>
                  </a:lnTo>
                  <a:lnTo>
                    <a:pt x="1118933" y="372249"/>
                  </a:lnTo>
                  <a:lnTo>
                    <a:pt x="1083525" y="338531"/>
                  </a:lnTo>
                  <a:lnTo>
                    <a:pt x="1047026" y="328396"/>
                  </a:lnTo>
                  <a:lnTo>
                    <a:pt x="1059332" y="328396"/>
                  </a:lnTo>
                  <a:lnTo>
                    <a:pt x="1051953" y="326428"/>
                  </a:lnTo>
                  <a:lnTo>
                    <a:pt x="1044168" y="325285"/>
                  </a:lnTo>
                  <a:lnTo>
                    <a:pt x="1035824" y="325285"/>
                  </a:lnTo>
                  <a:lnTo>
                    <a:pt x="1027480" y="325285"/>
                  </a:lnTo>
                  <a:lnTo>
                    <a:pt x="1019695" y="326428"/>
                  </a:lnTo>
                  <a:lnTo>
                    <a:pt x="1012317" y="328396"/>
                  </a:lnTo>
                  <a:lnTo>
                    <a:pt x="1024610" y="328396"/>
                  </a:lnTo>
                  <a:lnTo>
                    <a:pt x="988123" y="338531"/>
                  </a:lnTo>
                  <a:lnTo>
                    <a:pt x="952715" y="372249"/>
                  </a:lnTo>
                  <a:lnTo>
                    <a:pt x="928001" y="417449"/>
                  </a:lnTo>
                  <a:lnTo>
                    <a:pt x="912355" y="465124"/>
                  </a:lnTo>
                  <a:lnTo>
                    <a:pt x="904138" y="506260"/>
                  </a:lnTo>
                  <a:lnTo>
                    <a:pt x="901115" y="552742"/>
                  </a:lnTo>
                  <a:lnTo>
                    <a:pt x="902639" y="582079"/>
                  </a:lnTo>
                  <a:lnTo>
                    <a:pt x="911631" y="614413"/>
                  </a:lnTo>
                  <a:lnTo>
                    <a:pt x="933310" y="644271"/>
                  </a:lnTo>
                  <a:lnTo>
                    <a:pt x="972959" y="666191"/>
                  </a:lnTo>
                  <a:lnTo>
                    <a:pt x="1035812" y="674712"/>
                  </a:lnTo>
                  <a:lnTo>
                    <a:pt x="1098689" y="666191"/>
                  </a:lnTo>
                  <a:lnTo>
                    <a:pt x="1138339" y="644271"/>
                  </a:lnTo>
                  <a:lnTo>
                    <a:pt x="1160018" y="614413"/>
                  </a:lnTo>
                  <a:lnTo>
                    <a:pt x="1168996" y="582079"/>
                  </a:lnTo>
                  <a:lnTo>
                    <a:pt x="1170533" y="552742"/>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2" name="Google Shape;102;p1"/>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227458" y="6633179"/>
              <a:ext cx="165211" cy="169654"/>
            </a:xfrm>
            <a:prstGeom prst="rect">
              <a:avLst/>
            </a:prstGeom>
            <a:noFill/>
            <a:ln>
              <a:noFill/>
            </a:ln>
          </p:spPr>
        </p:pic>
        <p:sp>
          <p:nvSpPr>
            <p:cNvPr id="103" name="Google Shape;103;p1"/>
            <p:cNvSpPr/>
            <p:nvPr/>
          </p:nvSpPr>
          <p:spPr>
            <a:xfrm>
              <a:off x="8882403" y="5992957"/>
              <a:ext cx="990600" cy="877569"/>
            </a:xfrm>
            <a:custGeom>
              <a:avLst/>
              <a:gdLst/>
              <a:ahLst/>
              <a:cxnLst/>
              <a:rect l="l" t="t" r="r" b="b"/>
              <a:pathLst>
                <a:path w="990600" h="877570" extrusionOk="0">
                  <a:moveTo>
                    <a:pt x="500058" y="165481"/>
                  </a:moveTo>
                  <a:lnTo>
                    <a:pt x="134571" y="471608"/>
                  </a:lnTo>
                  <a:lnTo>
                    <a:pt x="134483" y="867825"/>
                  </a:lnTo>
                  <a:lnTo>
                    <a:pt x="136614" y="874406"/>
                  </a:lnTo>
                  <a:lnTo>
                    <a:pt x="142910" y="876831"/>
                  </a:lnTo>
                  <a:lnTo>
                    <a:pt x="155314" y="877177"/>
                  </a:lnTo>
                  <a:lnTo>
                    <a:pt x="818153" y="876308"/>
                  </a:lnTo>
                  <a:lnTo>
                    <a:pt x="833898" y="871998"/>
                  </a:lnTo>
                  <a:lnTo>
                    <a:pt x="841658" y="862518"/>
                  </a:lnTo>
                  <a:lnTo>
                    <a:pt x="844249" y="853037"/>
                  </a:lnTo>
                  <a:lnTo>
                    <a:pt x="844487" y="848728"/>
                  </a:lnTo>
                  <a:lnTo>
                    <a:pt x="844487" y="471608"/>
                  </a:lnTo>
                  <a:lnTo>
                    <a:pt x="500058" y="165481"/>
                  </a:lnTo>
                  <a:close/>
                </a:path>
                <a:path w="990600" h="877570" extrusionOk="0">
                  <a:moveTo>
                    <a:pt x="503084" y="0"/>
                  </a:moveTo>
                  <a:lnTo>
                    <a:pt x="0" y="443169"/>
                  </a:lnTo>
                  <a:lnTo>
                    <a:pt x="18959" y="475375"/>
                  </a:lnTo>
                  <a:lnTo>
                    <a:pt x="35565" y="486110"/>
                  </a:lnTo>
                  <a:lnTo>
                    <a:pt x="59076" y="475375"/>
                  </a:lnTo>
                  <a:lnTo>
                    <a:pt x="98750" y="443169"/>
                  </a:lnTo>
                  <a:lnTo>
                    <a:pt x="503084" y="101085"/>
                  </a:lnTo>
                  <a:lnTo>
                    <a:pt x="614711" y="101085"/>
                  </a:lnTo>
                  <a:lnTo>
                    <a:pt x="503084" y="0"/>
                  </a:lnTo>
                  <a:close/>
                </a:path>
                <a:path w="990600" h="877570" extrusionOk="0">
                  <a:moveTo>
                    <a:pt x="614711" y="101085"/>
                  </a:moveTo>
                  <a:lnTo>
                    <a:pt x="503084" y="101085"/>
                  </a:lnTo>
                  <a:lnTo>
                    <a:pt x="882412" y="441012"/>
                  </a:lnTo>
                  <a:lnTo>
                    <a:pt x="932296" y="464857"/>
                  </a:lnTo>
                  <a:lnTo>
                    <a:pt x="965635" y="462208"/>
                  </a:lnTo>
                  <a:lnTo>
                    <a:pt x="984281" y="448961"/>
                  </a:lnTo>
                  <a:lnTo>
                    <a:pt x="990085" y="441012"/>
                  </a:lnTo>
                  <a:lnTo>
                    <a:pt x="614711" y="10108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104;p1"/>
            <p:cNvSpPr/>
            <p:nvPr/>
          </p:nvSpPr>
          <p:spPr>
            <a:xfrm>
              <a:off x="9081808" y="6466541"/>
              <a:ext cx="269875" cy="403860"/>
            </a:xfrm>
            <a:custGeom>
              <a:avLst/>
              <a:gdLst/>
              <a:ahLst/>
              <a:cxnLst/>
              <a:rect l="l" t="t" r="r" b="b"/>
              <a:pathLst>
                <a:path w="269875" h="403859" extrusionOk="0">
                  <a:moveTo>
                    <a:pt x="183603" y="13512"/>
                  </a:moveTo>
                  <a:lnTo>
                    <a:pt x="175564" y="4686"/>
                  </a:lnTo>
                  <a:lnTo>
                    <a:pt x="170776" y="533"/>
                  </a:lnTo>
                  <a:lnTo>
                    <a:pt x="167309" y="0"/>
                  </a:lnTo>
                  <a:lnTo>
                    <a:pt x="163283" y="1981"/>
                  </a:lnTo>
                  <a:lnTo>
                    <a:pt x="156692" y="5829"/>
                  </a:lnTo>
                  <a:lnTo>
                    <a:pt x="151384" y="9207"/>
                  </a:lnTo>
                  <a:lnTo>
                    <a:pt x="144373" y="5981"/>
                  </a:lnTo>
                  <a:lnTo>
                    <a:pt x="144068" y="1358"/>
                  </a:lnTo>
                  <a:lnTo>
                    <a:pt x="134721" y="1358"/>
                  </a:lnTo>
                  <a:lnTo>
                    <a:pt x="134708" y="24472"/>
                  </a:lnTo>
                  <a:lnTo>
                    <a:pt x="134708" y="1358"/>
                  </a:lnTo>
                  <a:lnTo>
                    <a:pt x="125361" y="1358"/>
                  </a:lnTo>
                  <a:lnTo>
                    <a:pt x="125056" y="5981"/>
                  </a:lnTo>
                  <a:lnTo>
                    <a:pt x="118033" y="9207"/>
                  </a:lnTo>
                  <a:lnTo>
                    <a:pt x="112737" y="5829"/>
                  </a:lnTo>
                  <a:lnTo>
                    <a:pt x="106146" y="1981"/>
                  </a:lnTo>
                  <a:lnTo>
                    <a:pt x="100190" y="2159"/>
                  </a:lnTo>
                  <a:lnTo>
                    <a:pt x="93510" y="6299"/>
                  </a:lnTo>
                  <a:lnTo>
                    <a:pt x="88074" y="11176"/>
                  </a:lnTo>
                  <a:lnTo>
                    <a:pt x="85826" y="13525"/>
                  </a:lnTo>
                  <a:lnTo>
                    <a:pt x="99199" y="54102"/>
                  </a:lnTo>
                  <a:lnTo>
                    <a:pt x="107480" y="51346"/>
                  </a:lnTo>
                  <a:lnTo>
                    <a:pt x="116141" y="49301"/>
                  </a:lnTo>
                  <a:lnTo>
                    <a:pt x="125209" y="48018"/>
                  </a:lnTo>
                  <a:lnTo>
                    <a:pt x="134721" y="47586"/>
                  </a:lnTo>
                  <a:lnTo>
                    <a:pt x="144208" y="48018"/>
                  </a:lnTo>
                  <a:lnTo>
                    <a:pt x="153289" y="49288"/>
                  </a:lnTo>
                  <a:lnTo>
                    <a:pt x="161950" y="51346"/>
                  </a:lnTo>
                  <a:lnTo>
                    <a:pt x="170230" y="54102"/>
                  </a:lnTo>
                  <a:lnTo>
                    <a:pt x="183603" y="13512"/>
                  </a:lnTo>
                  <a:close/>
                </a:path>
                <a:path w="269875" h="403859" extrusionOk="0">
                  <a:moveTo>
                    <a:pt x="269417" y="281635"/>
                  </a:moveTo>
                  <a:lnTo>
                    <a:pt x="266382" y="235153"/>
                  </a:lnTo>
                  <a:lnTo>
                    <a:pt x="258178" y="194017"/>
                  </a:lnTo>
                  <a:lnTo>
                    <a:pt x="242531" y="146342"/>
                  </a:lnTo>
                  <a:lnTo>
                    <a:pt x="217817" y="101142"/>
                  </a:lnTo>
                  <a:lnTo>
                    <a:pt x="182410" y="67424"/>
                  </a:lnTo>
                  <a:lnTo>
                    <a:pt x="145910" y="57289"/>
                  </a:lnTo>
                  <a:lnTo>
                    <a:pt x="158216" y="57289"/>
                  </a:lnTo>
                  <a:lnTo>
                    <a:pt x="150837" y="55321"/>
                  </a:lnTo>
                  <a:lnTo>
                    <a:pt x="143052" y="54178"/>
                  </a:lnTo>
                  <a:lnTo>
                    <a:pt x="134708" y="54178"/>
                  </a:lnTo>
                  <a:lnTo>
                    <a:pt x="126365" y="54178"/>
                  </a:lnTo>
                  <a:lnTo>
                    <a:pt x="118579" y="55321"/>
                  </a:lnTo>
                  <a:lnTo>
                    <a:pt x="111201" y="57289"/>
                  </a:lnTo>
                  <a:lnTo>
                    <a:pt x="123494" y="57289"/>
                  </a:lnTo>
                  <a:lnTo>
                    <a:pt x="87007" y="67424"/>
                  </a:lnTo>
                  <a:lnTo>
                    <a:pt x="51600" y="101142"/>
                  </a:lnTo>
                  <a:lnTo>
                    <a:pt x="26885" y="146342"/>
                  </a:lnTo>
                  <a:lnTo>
                    <a:pt x="11239" y="194017"/>
                  </a:lnTo>
                  <a:lnTo>
                    <a:pt x="3035" y="235153"/>
                  </a:lnTo>
                  <a:lnTo>
                    <a:pt x="0" y="281635"/>
                  </a:lnTo>
                  <a:lnTo>
                    <a:pt x="1524" y="310972"/>
                  </a:lnTo>
                  <a:lnTo>
                    <a:pt x="10515" y="343306"/>
                  </a:lnTo>
                  <a:lnTo>
                    <a:pt x="32194" y="373164"/>
                  </a:lnTo>
                  <a:lnTo>
                    <a:pt x="71843" y="395084"/>
                  </a:lnTo>
                  <a:lnTo>
                    <a:pt x="134696" y="403606"/>
                  </a:lnTo>
                  <a:lnTo>
                    <a:pt x="197573" y="395084"/>
                  </a:lnTo>
                  <a:lnTo>
                    <a:pt x="237223" y="373164"/>
                  </a:lnTo>
                  <a:lnTo>
                    <a:pt x="258902" y="343306"/>
                  </a:lnTo>
                  <a:lnTo>
                    <a:pt x="267881"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5" name="Google Shape;105;p1"/>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9133933" y="6633179"/>
              <a:ext cx="165210" cy="169654"/>
            </a:xfrm>
            <a:prstGeom prst="rect">
              <a:avLst/>
            </a:prstGeom>
            <a:noFill/>
            <a:ln>
              <a:noFill/>
            </a:ln>
          </p:spPr>
        </p:pic>
        <p:sp>
          <p:nvSpPr>
            <p:cNvPr id="106" name="Google Shape;106;p1"/>
            <p:cNvSpPr/>
            <p:nvPr/>
          </p:nvSpPr>
          <p:spPr>
            <a:xfrm>
              <a:off x="9403651" y="6466541"/>
              <a:ext cx="269875" cy="403860"/>
            </a:xfrm>
            <a:custGeom>
              <a:avLst/>
              <a:gdLst/>
              <a:ahLst/>
              <a:cxnLst/>
              <a:rect l="l" t="t" r="r" b="b"/>
              <a:pathLst>
                <a:path w="269875" h="403859" extrusionOk="0">
                  <a:moveTo>
                    <a:pt x="134721" y="47586"/>
                  </a:moveTo>
                  <a:lnTo>
                    <a:pt x="134708" y="1358"/>
                  </a:lnTo>
                  <a:lnTo>
                    <a:pt x="125374" y="1358"/>
                  </a:lnTo>
                  <a:lnTo>
                    <a:pt x="125056" y="5981"/>
                  </a:lnTo>
                  <a:lnTo>
                    <a:pt x="118046" y="9207"/>
                  </a:lnTo>
                  <a:lnTo>
                    <a:pt x="112750" y="5829"/>
                  </a:lnTo>
                  <a:lnTo>
                    <a:pt x="106159" y="1981"/>
                  </a:lnTo>
                  <a:lnTo>
                    <a:pt x="100203" y="2159"/>
                  </a:lnTo>
                  <a:lnTo>
                    <a:pt x="93522" y="6299"/>
                  </a:lnTo>
                  <a:lnTo>
                    <a:pt x="88087" y="11176"/>
                  </a:lnTo>
                  <a:lnTo>
                    <a:pt x="85839" y="13525"/>
                  </a:lnTo>
                  <a:lnTo>
                    <a:pt x="99212" y="54102"/>
                  </a:lnTo>
                  <a:lnTo>
                    <a:pt x="107480" y="51346"/>
                  </a:lnTo>
                  <a:lnTo>
                    <a:pt x="116154" y="49301"/>
                  </a:lnTo>
                  <a:lnTo>
                    <a:pt x="125222" y="48018"/>
                  </a:lnTo>
                  <a:lnTo>
                    <a:pt x="134721" y="47586"/>
                  </a:lnTo>
                  <a:close/>
                </a:path>
                <a:path w="269875" h="403859" extrusionOk="0">
                  <a:moveTo>
                    <a:pt x="183616" y="13512"/>
                  </a:moveTo>
                  <a:lnTo>
                    <a:pt x="175577" y="4686"/>
                  </a:lnTo>
                  <a:lnTo>
                    <a:pt x="170776" y="533"/>
                  </a:lnTo>
                  <a:lnTo>
                    <a:pt x="167322" y="0"/>
                  </a:lnTo>
                  <a:lnTo>
                    <a:pt x="163296" y="1981"/>
                  </a:lnTo>
                  <a:lnTo>
                    <a:pt x="156692" y="5829"/>
                  </a:lnTo>
                  <a:lnTo>
                    <a:pt x="151396" y="9207"/>
                  </a:lnTo>
                  <a:lnTo>
                    <a:pt x="144386" y="5981"/>
                  </a:lnTo>
                  <a:lnTo>
                    <a:pt x="144081" y="1358"/>
                  </a:lnTo>
                  <a:lnTo>
                    <a:pt x="134721" y="1358"/>
                  </a:lnTo>
                  <a:lnTo>
                    <a:pt x="134721" y="47574"/>
                  </a:lnTo>
                  <a:lnTo>
                    <a:pt x="144221" y="48018"/>
                  </a:lnTo>
                  <a:lnTo>
                    <a:pt x="153301" y="49288"/>
                  </a:lnTo>
                  <a:lnTo>
                    <a:pt x="161963" y="51346"/>
                  </a:lnTo>
                  <a:lnTo>
                    <a:pt x="170230" y="54102"/>
                  </a:lnTo>
                  <a:lnTo>
                    <a:pt x="183616" y="13512"/>
                  </a:lnTo>
                  <a:close/>
                </a:path>
                <a:path w="269875" h="403859" extrusionOk="0">
                  <a:moveTo>
                    <a:pt x="269430" y="281635"/>
                  </a:moveTo>
                  <a:lnTo>
                    <a:pt x="266395" y="235153"/>
                  </a:lnTo>
                  <a:lnTo>
                    <a:pt x="258191" y="194017"/>
                  </a:lnTo>
                  <a:lnTo>
                    <a:pt x="242544" y="146342"/>
                  </a:lnTo>
                  <a:lnTo>
                    <a:pt x="217817" y="101142"/>
                  </a:lnTo>
                  <a:lnTo>
                    <a:pt x="182422" y="67424"/>
                  </a:lnTo>
                  <a:lnTo>
                    <a:pt x="145923" y="57289"/>
                  </a:lnTo>
                  <a:lnTo>
                    <a:pt x="158216" y="57289"/>
                  </a:lnTo>
                  <a:lnTo>
                    <a:pt x="150850" y="55321"/>
                  </a:lnTo>
                  <a:lnTo>
                    <a:pt x="143065" y="54178"/>
                  </a:lnTo>
                  <a:lnTo>
                    <a:pt x="134721" y="54178"/>
                  </a:lnTo>
                  <a:lnTo>
                    <a:pt x="126377" y="54178"/>
                  </a:lnTo>
                  <a:lnTo>
                    <a:pt x="118579" y="55321"/>
                  </a:lnTo>
                  <a:lnTo>
                    <a:pt x="111213" y="57289"/>
                  </a:lnTo>
                  <a:lnTo>
                    <a:pt x="123507" y="57289"/>
                  </a:lnTo>
                  <a:lnTo>
                    <a:pt x="87007" y="67424"/>
                  </a:lnTo>
                  <a:lnTo>
                    <a:pt x="51612" y="101142"/>
                  </a:lnTo>
                  <a:lnTo>
                    <a:pt x="26898" y="146342"/>
                  </a:lnTo>
                  <a:lnTo>
                    <a:pt x="11239" y="194017"/>
                  </a:lnTo>
                  <a:lnTo>
                    <a:pt x="3035" y="235153"/>
                  </a:lnTo>
                  <a:lnTo>
                    <a:pt x="0" y="281635"/>
                  </a:lnTo>
                  <a:lnTo>
                    <a:pt x="1536" y="310972"/>
                  </a:lnTo>
                  <a:lnTo>
                    <a:pt x="10515" y="343306"/>
                  </a:lnTo>
                  <a:lnTo>
                    <a:pt x="32207" y="373164"/>
                  </a:lnTo>
                  <a:lnTo>
                    <a:pt x="71843" y="395084"/>
                  </a:lnTo>
                  <a:lnTo>
                    <a:pt x="134708" y="403606"/>
                  </a:lnTo>
                  <a:lnTo>
                    <a:pt x="197586" y="395084"/>
                  </a:lnTo>
                  <a:lnTo>
                    <a:pt x="237236" y="373164"/>
                  </a:lnTo>
                  <a:lnTo>
                    <a:pt x="258914" y="343306"/>
                  </a:lnTo>
                  <a:lnTo>
                    <a:pt x="267893" y="310972"/>
                  </a:lnTo>
                  <a:lnTo>
                    <a:pt x="269430"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7" name="Google Shape;107;p1"/>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9455785" y="6633179"/>
              <a:ext cx="165210" cy="169654"/>
            </a:xfrm>
            <a:prstGeom prst="rect">
              <a:avLst/>
            </a:prstGeom>
            <a:noFill/>
            <a:ln>
              <a:noFill/>
            </a:ln>
          </p:spPr>
        </p:pic>
        <p:sp>
          <p:nvSpPr>
            <p:cNvPr id="108" name="Google Shape;108;p1"/>
            <p:cNvSpPr/>
            <p:nvPr/>
          </p:nvSpPr>
          <p:spPr>
            <a:xfrm>
              <a:off x="11585378" y="5992957"/>
              <a:ext cx="990600" cy="877569"/>
            </a:xfrm>
            <a:custGeom>
              <a:avLst/>
              <a:gdLst/>
              <a:ahLst/>
              <a:cxnLst/>
              <a:rect l="l" t="t" r="r" b="b"/>
              <a:pathLst>
                <a:path w="990600" h="877570" extrusionOk="0">
                  <a:moveTo>
                    <a:pt x="500058" y="165481"/>
                  </a:moveTo>
                  <a:lnTo>
                    <a:pt x="134571" y="471608"/>
                  </a:lnTo>
                  <a:lnTo>
                    <a:pt x="134483" y="867825"/>
                  </a:lnTo>
                  <a:lnTo>
                    <a:pt x="136614" y="874406"/>
                  </a:lnTo>
                  <a:lnTo>
                    <a:pt x="142910" y="876831"/>
                  </a:lnTo>
                  <a:lnTo>
                    <a:pt x="155314" y="877177"/>
                  </a:lnTo>
                  <a:lnTo>
                    <a:pt x="818153" y="876308"/>
                  </a:lnTo>
                  <a:lnTo>
                    <a:pt x="833898" y="871998"/>
                  </a:lnTo>
                  <a:lnTo>
                    <a:pt x="841658" y="862518"/>
                  </a:lnTo>
                  <a:lnTo>
                    <a:pt x="844249" y="853037"/>
                  </a:lnTo>
                  <a:lnTo>
                    <a:pt x="844487" y="848728"/>
                  </a:lnTo>
                  <a:lnTo>
                    <a:pt x="844487" y="471608"/>
                  </a:lnTo>
                  <a:lnTo>
                    <a:pt x="500058" y="165481"/>
                  </a:lnTo>
                  <a:close/>
                </a:path>
                <a:path w="990600" h="877570" extrusionOk="0">
                  <a:moveTo>
                    <a:pt x="503084" y="0"/>
                  </a:moveTo>
                  <a:lnTo>
                    <a:pt x="0" y="443169"/>
                  </a:lnTo>
                  <a:lnTo>
                    <a:pt x="18959" y="475375"/>
                  </a:lnTo>
                  <a:lnTo>
                    <a:pt x="35565" y="486110"/>
                  </a:lnTo>
                  <a:lnTo>
                    <a:pt x="59076" y="475375"/>
                  </a:lnTo>
                  <a:lnTo>
                    <a:pt x="98750" y="443169"/>
                  </a:lnTo>
                  <a:lnTo>
                    <a:pt x="503084" y="101085"/>
                  </a:lnTo>
                  <a:lnTo>
                    <a:pt x="614711" y="101085"/>
                  </a:lnTo>
                  <a:lnTo>
                    <a:pt x="503084" y="0"/>
                  </a:lnTo>
                  <a:close/>
                </a:path>
                <a:path w="990600" h="877570" extrusionOk="0">
                  <a:moveTo>
                    <a:pt x="614711" y="101085"/>
                  </a:moveTo>
                  <a:lnTo>
                    <a:pt x="503084" y="101085"/>
                  </a:lnTo>
                  <a:lnTo>
                    <a:pt x="882412" y="441012"/>
                  </a:lnTo>
                  <a:lnTo>
                    <a:pt x="932296" y="464857"/>
                  </a:lnTo>
                  <a:lnTo>
                    <a:pt x="965635" y="462208"/>
                  </a:lnTo>
                  <a:lnTo>
                    <a:pt x="984281" y="448961"/>
                  </a:lnTo>
                  <a:lnTo>
                    <a:pt x="990085" y="441012"/>
                  </a:lnTo>
                  <a:lnTo>
                    <a:pt x="614711" y="10108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 name="Google Shape;109;p1"/>
            <p:cNvSpPr/>
            <p:nvPr/>
          </p:nvSpPr>
          <p:spPr>
            <a:xfrm>
              <a:off x="11784775" y="6466541"/>
              <a:ext cx="269875" cy="403860"/>
            </a:xfrm>
            <a:custGeom>
              <a:avLst/>
              <a:gdLst/>
              <a:ahLst/>
              <a:cxnLst/>
              <a:rect l="l" t="t" r="r" b="b"/>
              <a:pathLst>
                <a:path w="269875" h="403859" extrusionOk="0">
                  <a:moveTo>
                    <a:pt x="134721" y="47586"/>
                  </a:moveTo>
                  <a:lnTo>
                    <a:pt x="134708" y="1358"/>
                  </a:lnTo>
                  <a:lnTo>
                    <a:pt x="125374" y="1358"/>
                  </a:lnTo>
                  <a:lnTo>
                    <a:pt x="125056" y="5981"/>
                  </a:lnTo>
                  <a:lnTo>
                    <a:pt x="118046" y="9207"/>
                  </a:lnTo>
                  <a:lnTo>
                    <a:pt x="112750" y="5829"/>
                  </a:lnTo>
                  <a:lnTo>
                    <a:pt x="106159" y="1981"/>
                  </a:lnTo>
                  <a:lnTo>
                    <a:pt x="100203" y="2159"/>
                  </a:lnTo>
                  <a:lnTo>
                    <a:pt x="93522" y="6299"/>
                  </a:lnTo>
                  <a:lnTo>
                    <a:pt x="88087" y="11176"/>
                  </a:lnTo>
                  <a:lnTo>
                    <a:pt x="85839" y="13525"/>
                  </a:lnTo>
                  <a:lnTo>
                    <a:pt x="99212" y="54102"/>
                  </a:lnTo>
                  <a:lnTo>
                    <a:pt x="107480" y="51346"/>
                  </a:lnTo>
                  <a:lnTo>
                    <a:pt x="116154" y="49301"/>
                  </a:lnTo>
                  <a:lnTo>
                    <a:pt x="125222" y="48018"/>
                  </a:lnTo>
                  <a:lnTo>
                    <a:pt x="134721" y="47586"/>
                  </a:lnTo>
                  <a:close/>
                </a:path>
                <a:path w="269875" h="403859" extrusionOk="0">
                  <a:moveTo>
                    <a:pt x="183616" y="13512"/>
                  </a:moveTo>
                  <a:lnTo>
                    <a:pt x="175577" y="4686"/>
                  </a:lnTo>
                  <a:lnTo>
                    <a:pt x="170776" y="533"/>
                  </a:lnTo>
                  <a:lnTo>
                    <a:pt x="167322" y="0"/>
                  </a:lnTo>
                  <a:lnTo>
                    <a:pt x="163296" y="1981"/>
                  </a:lnTo>
                  <a:lnTo>
                    <a:pt x="156692" y="5829"/>
                  </a:lnTo>
                  <a:lnTo>
                    <a:pt x="151396" y="9207"/>
                  </a:lnTo>
                  <a:lnTo>
                    <a:pt x="144386" y="5981"/>
                  </a:lnTo>
                  <a:lnTo>
                    <a:pt x="144081" y="1358"/>
                  </a:lnTo>
                  <a:lnTo>
                    <a:pt x="134734" y="1358"/>
                  </a:lnTo>
                  <a:lnTo>
                    <a:pt x="134721" y="47574"/>
                  </a:lnTo>
                  <a:lnTo>
                    <a:pt x="144221" y="48018"/>
                  </a:lnTo>
                  <a:lnTo>
                    <a:pt x="153289" y="49288"/>
                  </a:lnTo>
                  <a:lnTo>
                    <a:pt x="161963" y="51346"/>
                  </a:lnTo>
                  <a:lnTo>
                    <a:pt x="170230" y="54102"/>
                  </a:lnTo>
                  <a:lnTo>
                    <a:pt x="183616" y="13512"/>
                  </a:lnTo>
                  <a:close/>
                </a:path>
                <a:path w="269875" h="403859" extrusionOk="0">
                  <a:moveTo>
                    <a:pt x="269430" y="281635"/>
                  </a:moveTo>
                  <a:lnTo>
                    <a:pt x="266395" y="235153"/>
                  </a:lnTo>
                  <a:lnTo>
                    <a:pt x="258191" y="194017"/>
                  </a:lnTo>
                  <a:lnTo>
                    <a:pt x="242531" y="146342"/>
                  </a:lnTo>
                  <a:lnTo>
                    <a:pt x="217817" y="101142"/>
                  </a:lnTo>
                  <a:lnTo>
                    <a:pt x="182422" y="67424"/>
                  </a:lnTo>
                  <a:lnTo>
                    <a:pt x="145923" y="57289"/>
                  </a:lnTo>
                  <a:lnTo>
                    <a:pt x="158229" y="57289"/>
                  </a:lnTo>
                  <a:lnTo>
                    <a:pt x="150850" y="55321"/>
                  </a:lnTo>
                  <a:lnTo>
                    <a:pt x="143065" y="54178"/>
                  </a:lnTo>
                  <a:lnTo>
                    <a:pt x="134721" y="54178"/>
                  </a:lnTo>
                  <a:lnTo>
                    <a:pt x="126377" y="54178"/>
                  </a:lnTo>
                  <a:lnTo>
                    <a:pt x="118579" y="55321"/>
                  </a:lnTo>
                  <a:lnTo>
                    <a:pt x="111213" y="57289"/>
                  </a:lnTo>
                  <a:lnTo>
                    <a:pt x="123507" y="57289"/>
                  </a:lnTo>
                  <a:lnTo>
                    <a:pt x="87007" y="67424"/>
                  </a:lnTo>
                  <a:lnTo>
                    <a:pt x="51612" y="101142"/>
                  </a:lnTo>
                  <a:lnTo>
                    <a:pt x="26898" y="146342"/>
                  </a:lnTo>
                  <a:lnTo>
                    <a:pt x="11239" y="194017"/>
                  </a:lnTo>
                  <a:lnTo>
                    <a:pt x="3035" y="235153"/>
                  </a:lnTo>
                  <a:lnTo>
                    <a:pt x="0" y="281635"/>
                  </a:lnTo>
                  <a:lnTo>
                    <a:pt x="1536" y="310972"/>
                  </a:lnTo>
                  <a:lnTo>
                    <a:pt x="10515" y="343306"/>
                  </a:lnTo>
                  <a:lnTo>
                    <a:pt x="32207" y="373164"/>
                  </a:lnTo>
                  <a:lnTo>
                    <a:pt x="71843" y="395084"/>
                  </a:lnTo>
                  <a:lnTo>
                    <a:pt x="134708" y="403606"/>
                  </a:lnTo>
                  <a:lnTo>
                    <a:pt x="197586" y="395084"/>
                  </a:lnTo>
                  <a:lnTo>
                    <a:pt x="237236" y="373164"/>
                  </a:lnTo>
                  <a:lnTo>
                    <a:pt x="258914" y="343306"/>
                  </a:lnTo>
                  <a:lnTo>
                    <a:pt x="267893" y="310972"/>
                  </a:lnTo>
                  <a:lnTo>
                    <a:pt x="269430"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0" name="Google Shape;110;p1"/>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11836907" y="6633179"/>
              <a:ext cx="165209" cy="169654"/>
            </a:xfrm>
            <a:prstGeom prst="rect">
              <a:avLst/>
            </a:prstGeom>
            <a:noFill/>
            <a:ln>
              <a:noFill/>
            </a:ln>
          </p:spPr>
        </p:pic>
        <p:sp>
          <p:nvSpPr>
            <p:cNvPr id="111" name="Google Shape;111;p1"/>
            <p:cNvSpPr/>
            <p:nvPr/>
          </p:nvSpPr>
          <p:spPr>
            <a:xfrm>
              <a:off x="12106630" y="6466541"/>
              <a:ext cx="269875" cy="403860"/>
            </a:xfrm>
            <a:custGeom>
              <a:avLst/>
              <a:gdLst/>
              <a:ahLst/>
              <a:cxnLst/>
              <a:rect l="l" t="t" r="r" b="b"/>
              <a:pathLst>
                <a:path w="269875" h="403859" extrusionOk="0">
                  <a:moveTo>
                    <a:pt x="183616" y="13512"/>
                  </a:moveTo>
                  <a:lnTo>
                    <a:pt x="175577" y="4686"/>
                  </a:lnTo>
                  <a:lnTo>
                    <a:pt x="170776" y="533"/>
                  </a:lnTo>
                  <a:lnTo>
                    <a:pt x="167309" y="0"/>
                  </a:lnTo>
                  <a:lnTo>
                    <a:pt x="163283" y="1981"/>
                  </a:lnTo>
                  <a:lnTo>
                    <a:pt x="156692" y="5829"/>
                  </a:lnTo>
                  <a:lnTo>
                    <a:pt x="151396" y="9207"/>
                  </a:lnTo>
                  <a:lnTo>
                    <a:pt x="144373" y="5981"/>
                  </a:lnTo>
                  <a:lnTo>
                    <a:pt x="144068" y="1358"/>
                  </a:lnTo>
                  <a:lnTo>
                    <a:pt x="134734" y="1358"/>
                  </a:lnTo>
                  <a:lnTo>
                    <a:pt x="134708" y="32181"/>
                  </a:lnTo>
                  <a:lnTo>
                    <a:pt x="134708" y="1358"/>
                  </a:lnTo>
                  <a:lnTo>
                    <a:pt x="125374" y="1358"/>
                  </a:lnTo>
                  <a:lnTo>
                    <a:pt x="125056" y="5981"/>
                  </a:lnTo>
                  <a:lnTo>
                    <a:pt x="118033" y="9207"/>
                  </a:lnTo>
                  <a:lnTo>
                    <a:pt x="112737" y="5829"/>
                  </a:lnTo>
                  <a:lnTo>
                    <a:pt x="106159" y="1981"/>
                  </a:lnTo>
                  <a:lnTo>
                    <a:pt x="100203" y="2159"/>
                  </a:lnTo>
                  <a:lnTo>
                    <a:pt x="93522" y="6299"/>
                  </a:lnTo>
                  <a:lnTo>
                    <a:pt x="88074" y="11176"/>
                  </a:lnTo>
                  <a:lnTo>
                    <a:pt x="85826" y="13525"/>
                  </a:lnTo>
                  <a:lnTo>
                    <a:pt x="99199" y="54102"/>
                  </a:lnTo>
                  <a:lnTo>
                    <a:pt x="107480" y="51346"/>
                  </a:lnTo>
                  <a:lnTo>
                    <a:pt x="116141" y="49301"/>
                  </a:lnTo>
                  <a:lnTo>
                    <a:pt x="125222" y="48018"/>
                  </a:lnTo>
                  <a:lnTo>
                    <a:pt x="134721" y="47586"/>
                  </a:lnTo>
                  <a:lnTo>
                    <a:pt x="144221" y="48018"/>
                  </a:lnTo>
                  <a:lnTo>
                    <a:pt x="153289" y="49288"/>
                  </a:lnTo>
                  <a:lnTo>
                    <a:pt x="161963" y="51346"/>
                  </a:lnTo>
                  <a:lnTo>
                    <a:pt x="170230" y="54102"/>
                  </a:lnTo>
                  <a:lnTo>
                    <a:pt x="183616" y="13512"/>
                  </a:lnTo>
                  <a:close/>
                </a:path>
                <a:path w="269875" h="403859" extrusionOk="0">
                  <a:moveTo>
                    <a:pt x="269417" y="281635"/>
                  </a:moveTo>
                  <a:lnTo>
                    <a:pt x="266395" y="235153"/>
                  </a:lnTo>
                  <a:lnTo>
                    <a:pt x="258191" y="194017"/>
                  </a:lnTo>
                  <a:lnTo>
                    <a:pt x="242531" y="146342"/>
                  </a:lnTo>
                  <a:lnTo>
                    <a:pt x="217817" y="101142"/>
                  </a:lnTo>
                  <a:lnTo>
                    <a:pt x="182422" y="67424"/>
                  </a:lnTo>
                  <a:lnTo>
                    <a:pt x="145923" y="57289"/>
                  </a:lnTo>
                  <a:lnTo>
                    <a:pt x="158216" y="57289"/>
                  </a:lnTo>
                  <a:lnTo>
                    <a:pt x="150850" y="55321"/>
                  </a:lnTo>
                  <a:lnTo>
                    <a:pt x="143052" y="54178"/>
                  </a:lnTo>
                  <a:lnTo>
                    <a:pt x="134721" y="54178"/>
                  </a:lnTo>
                  <a:lnTo>
                    <a:pt x="126365" y="54178"/>
                  </a:lnTo>
                  <a:lnTo>
                    <a:pt x="118579" y="55321"/>
                  </a:lnTo>
                  <a:lnTo>
                    <a:pt x="111213" y="57289"/>
                  </a:lnTo>
                  <a:lnTo>
                    <a:pt x="123507" y="57289"/>
                  </a:lnTo>
                  <a:lnTo>
                    <a:pt x="87007" y="67424"/>
                  </a:lnTo>
                  <a:lnTo>
                    <a:pt x="51612" y="101142"/>
                  </a:lnTo>
                  <a:lnTo>
                    <a:pt x="26885" y="146342"/>
                  </a:lnTo>
                  <a:lnTo>
                    <a:pt x="11239" y="194017"/>
                  </a:lnTo>
                  <a:lnTo>
                    <a:pt x="3035" y="235153"/>
                  </a:lnTo>
                  <a:lnTo>
                    <a:pt x="0" y="281635"/>
                  </a:lnTo>
                  <a:lnTo>
                    <a:pt x="1536" y="310972"/>
                  </a:lnTo>
                  <a:lnTo>
                    <a:pt x="10515" y="343306"/>
                  </a:lnTo>
                  <a:lnTo>
                    <a:pt x="32194" y="373164"/>
                  </a:lnTo>
                  <a:lnTo>
                    <a:pt x="71843" y="395084"/>
                  </a:lnTo>
                  <a:lnTo>
                    <a:pt x="134708" y="403606"/>
                  </a:lnTo>
                  <a:lnTo>
                    <a:pt x="197586" y="395084"/>
                  </a:lnTo>
                  <a:lnTo>
                    <a:pt x="237223" y="373164"/>
                  </a:lnTo>
                  <a:lnTo>
                    <a:pt x="258914" y="343306"/>
                  </a:lnTo>
                  <a:lnTo>
                    <a:pt x="267893"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2" name="Google Shape;112;p1"/>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12158759" y="6633179"/>
              <a:ext cx="165209" cy="169654"/>
            </a:xfrm>
            <a:prstGeom prst="rect">
              <a:avLst/>
            </a:prstGeom>
            <a:noFill/>
            <a:ln>
              <a:noFill/>
            </a:ln>
          </p:spPr>
        </p:pic>
        <p:pic>
          <p:nvPicPr>
            <p:cNvPr id="113" name="Google Shape;113;p1"/>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13656817" y="6015015"/>
              <a:ext cx="1891660" cy="855131"/>
            </a:xfrm>
            <a:prstGeom prst="rect">
              <a:avLst/>
            </a:prstGeom>
            <a:noFill/>
            <a:ln>
              <a:noFill/>
            </a:ln>
          </p:spPr>
        </p:pic>
        <p:sp>
          <p:nvSpPr>
            <p:cNvPr id="114" name="Google Shape;114;p1"/>
            <p:cNvSpPr/>
            <p:nvPr/>
          </p:nvSpPr>
          <p:spPr>
            <a:xfrm>
              <a:off x="13013106" y="6466541"/>
              <a:ext cx="269875" cy="403860"/>
            </a:xfrm>
            <a:custGeom>
              <a:avLst/>
              <a:gdLst/>
              <a:ahLst/>
              <a:cxnLst/>
              <a:rect l="l" t="t" r="r" b="b"/>
              <a:pathLst>
                <a:path w="269875" h="403859" extrusionOk="0">
                  <a:moveTo>
                    <a:pt x="183616" y="13512"/>
                  </a:moveTo>
                  <a:lnTo>
                    <a:pt x="175577" y="4686"/>
                  </a:lnTo>
                  <a:lnTo>
                    <a:pt x="170776" y="533"/>
                  </a:lnTo>
                  <a:lnTo>
                    <a:pt x="167309" y="0"/>
                  </a:lnTo>
                  <a:lnTo>
                    <a:pt x="163283" y="1981"/>
                  </a:lnTo>
                  <a:lnTo>
                    <a:pt x="156692" y="5829"/>
                  </a:lnTo>
                  <a:lnTo>
                    <a:pt x="151396" y="9207"/>
                  </a:lnTo>
                  <a:lnTo>
                    <a:pt x="144373" y="5981"/>
                  </a:lnTo>
                  <a:lnTo>
                    <a:pt x="144068" y="1358"/>
                  </a:lnTo>
                  <a:lnTo>
                    <a:pt x="134734" y="1358"/>
                  </a:lnTo>
                  <a:lnTo>
                    <a:pt x="134708" y="32181"/>
                  </a:lnTo>
                  <a:lnTo>
                    <a:pt x="134708" y="1358"/>
                  </a:lnTo>
                  <a:lnTo>
                    <a:pt x="125374" y="1358"/>
                  </a:lnTo>
                  <a:lnTo>
                    <a:pt x="125056" y="5981"/>
                  </a:lnTo>
                  <a:lnTo>
                    <a:pt x="118046" y="9207"/>
                  </a:lnTo>
                  <a:lnTo>
                    <a:pt x="112737" y="5816"/>
                  </a:lnTo>
                  <a:lnTo>
                    <a:pt x="106159" y="1981"/>
                  </a:lnTo>
                  <a:lnTo>
                    <a:pt x="100203" y="2159"/>
                  </a:lnTo>
                  <a:lnTo>
                    <a:pt x="93522" y="6299"/>
                  </a:lnTo>
                  <a:lnTo>
                    <a:pt x="88074" y="11176"/>
                  </a:lnTo>
                  <a:lnTo>
                    <a:pt x="85826" y="13512"/>
                  </a:lnTo>
                  <a:lnTo>
                    <a:pt x="99199" y="54102"/>
                  </a:lnTo>
                  <a:lnTo>
                    <a:pt x="107480" y="51346"/>
                  </a:lnTo>
                  <a:lnTo>
                    <a:pt x="116141" y="49301"/>
                  </a:lnTo>
                  <a:lnTo>
                    <a:pt x="125222" y="48018"/>
                  </a:lnTo>
                  <a:lnTo>
                    <a:pt x="134721" y="47586"/>
                  </a:lnTo>
                  <a:lnTo>
                    <a:pt x="144208" y="48018"/>
                  </a:lnTo>
                  <a:lnTo>
                    <a:pt x="153289" y="49288"/>
                  </a:lnTo>
                  <a:lnTo>
                    <a:pt x="161950" y="51346"/>
                  </a:lnTo>
                  <a:lnTo>
                    <a:pt x="170230" y="54102"/>
                  </a:lnTo>
                  <a:lnTo>
                    <a:pt x="183616" y="13512"/>
                  </a:lnTo>
                  <a:close/>
                </a:path>
                <a:path w="269875" h="403859" extrusionOk="0">
                  <a:moveTo>
                    <a:pt x="269417" y="281635"/>
                  </a:moveTo>
                  <a:lnTo>
                    <a:pt x="266395" y="235153"/>
                  </a:lnTo>
                  <a:lnTo>
                    <a:pt x="258191" y="194017"/>
                  </a:lnTo>
                  <a:lnTo>
                    <a:pt x="242531" y="146342"/>
                  </a:lnTo>
                  <a:lnTo>
                    <a:pt x="217817" y="101142"/>
                  </a:lnTo>
                  <a:lnTo>
                    <a:pt x="182422" y="67424"/>
                  </a:lnTo>
                  <a:lnTo>
                    <a:pt x="145923" y="57289"/>
                  </a:lnTo>
                  <a:lnTo>
                    <a:pt x="158216" y="57289"/>
                  </a:lnTo>
                  <a:lnTo>
                    <a:pt x="150850" y="55321"/>
                  </a:lnTo>
                  <a:lnTo>
                    <a:pt x="143052" y="54178"/>
                  </a:lnTo>
                  <a:lnTo>
                    <a:pt x="134721" y="54178"/>
                  </a:lnTo>
                  <a:lnTo>
                    <a:pt x="126377" y="54178"/>
                  </a:lnTo>
                  <a:lnTo>
                    <a:pt x="118579" y="55321"/>
                  </a:lnTo>
                  <a:lnTo>
                    <a:pt x="111213" y="57289"/>
                  </a:lnTo>
                  <a:lnTo>
                    <a:pt x="123507" y="57289"/>
                  </a:lnTo>
                  <a:lnTo>
                    <a:pt x="87007" y="67424"/>
                  </a:lnTo>
                  <a:lnTo>
                    <a:pt x="51612" y="101142"/>
                  </a:lnTo>
                  <a:lnTo>
                    <a:pt x="26898" y="146342"/>
                  </a:lnTo>
                  <a:lnTo>
                    <a:pt x="11239" y="194017"/>
                  </a:lnTo>
                  <a:lnTo>
                    <a:pt x="3035" y="235153"/>
                  </a:lnTo>
                  <a:lnTo>
                    <a:pt x="0" y="281635"/>
                  </a:lnTo>
                  <a:lnTo>
                    <a:pt x="1536" y="310972"/>
                  </a:lnTo>
                  <a:lnTo>
                    <a:pt x="10515" y="343306"/>
                  </a:lnTo>
                  <a:lnTo>
                    <a:pt x="32194" y="373164"/>
                  </a:lnTo>
                  <a:lnTo>
                    <a:pt x="71843" y="395084"/>
                  </a:lnTo>
                  <a:lnTo>
                    <a:pt x="134708" y="403606"/>
                  </a:lnTo>
                  <a:lnTo>
                    <a:pt x="197586" y="395084"/>
                  </a:lnTo>
                  <a:lnTo>
                    <a:pt x="237223" y="373164"/>
                  </a:lnTo>
                  <a:lnTo>
                    <a:pt x="258914" y="343306"/>
                  </a:lnTo>
                  <a:lnTo>
                    <a:pt x="267893"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5" name="Google Shape;115;p1"/>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13065235" y="6633179"/>
              <a:ext cx="165210" cy="169654"/>
            </a:xfrm>
            <a:prstGeom prst="rect">
              <a:avLst/>
            </a:prstGeom>
            <a:noFill/>
            <a:ln>
              <a:noFill/>
            </a:ln>
          </p:spPr>
        </p:pic>
        <p:sp>
          <p:nvSpPr>
            <p:cNvPr id="116" name="Google Shape;116;p1"/>
            <p:cNvSpPr/>
            <p:nvPr/>
          </p:nvSpPr>
          <p:spPr>
            <a:xfrm>
              <a:off x="13334962" y="6466541"/>
              <a:ext cx="269875" cy="403860"/>
            </a:xfrm>
            <a:custGeom>
              <a:avLst/>
              <a:gdLst/>
              <a:ahLst/>
              <a:cxnLst/>
              <a:rect l="l" t="t" r="r" b="b"/>
              <a:pathLst>
                <a:path w="269875" h="403859" extrusionOk="0">
                  <a:moveTo>
                    <a:pt x="183603" y="13512"/>
                  </a:moveTo>
                  <a:lnTo>
                    <a:pt x="175564" y="4686"/>
                  </a:lnTo>
                  <a:lnTo>
                    <a:pt x="170776" y="533"/>
                  </a:lnTo>
                  <a:lnTo>
                    <a:pt x="167309" y="0"/>
                  </a:lnTo>
                  <a:lnTo>
                    <a:pt x="163283" y="1981"/>
                  </a:lnTo>
                  <a:lnTo>
                    <a:pt x="156679" y="5829"/>
                  </a:lnTo>
                  <a:lnTo>
                    <a:pt x="151384" y="9207"/>
                  </a:lnTo>
                  <a:lnTo>
                    <a:pt x="144373" y="5981"/>
                  </a:lnTo>
                  <a:lnTo>
                    <a:pt x="144068" y="1358"/>
                  </a:lnTo>
                  <a:lnTo>
                    <a:pt x="134734" y="1358"/>
                  </a:lnTo>
                  <a:lnTo>
                    <a:pt x="134708" y="32181"/>
                  </a:lnTo>
                  <a:lnTo>
                    <a:pt x="134708" y="1358"/>
                  </a:lnTo>
                  <a:lnTo>
                    <a:pt x="125361" y="1358"/>
                  </a:lnTo>
                  <a:lnTo>
                    <a:pt x="125056" y="5981"/>
                  </a:lnTo>
                  <a:lnTo>
                    <a:pt x="118033" y="9207"/>
                  </a:lnTo>
                  <a:lnTo>
                    <a:pt x="112737" y="5816"/>
                  </a:lnTo>
                  <a:lnTo>
                    <a:pt x="106146" y="1981"/>
                  </a:lnTo>
                  <a:lnTo>
                    <a:pt x="100190" y="2159"/>
                  </a:lnTo>
                  <a:lnTo>
                    <a:pt x="93522" y="6299"/>
                  </a:lnTo>
                  <a:lnTo>
                    <a:pt x="88074" y="11176"/>
                  </a:lnTo>
                  <a:lnTo>
                    <a:pt x="85826" y="13512"/>
                  </a:lnTo>
                  <a:lnTo>
                    <a:pt x="99199" y="54102"/>
                  </a:lnTo>
                  <a:lnTo>
                    <a:pt x="107480" y="51346"/>
                  </a:lnTo>
                  <a:lnTo>
                    <a:pt x="116141" y="49301"/>
                  </a:lnTo>
                  <a:lnTo>
                    <a:pt x="125209" y="48018"/>
                  </a:lnTo>
                  <a:lnTo>
                    <a:pt x="134721" y="47586"/>
                  </a:lnTo>
                  <a:lnTo>
                    <a:pt x="144208" y="48018"/>
                  </a:lnTo>
                  <a:lnTo>
                    <a:pt x="153289" y="49288"/>
                  </a:lnTo>
                  <a:lnTo>
                    <a:pt x="161950" y="51346"/>
                  </a:lnTo>
                  <a:lnTo>
                    <a:pt x="170230" y="54102"/>
                  </a:lnTo>
                  <a:lnTo>
                    <a:pt x="183603" y="13512"/>
                  </a:lnTo>
                  <a:close/>
                </a:path>
                <a:path w="269875" h="403859" extrusionOk="0">
                  <a:moveTo>
                    <a:pt x="269417" y="281635"/>
                  </a:moveTo>
                  <a:lnTo>
                    <a:pt x="266382" y="235153"/>
                  </a:lnTo>
                  <a:lnTo>
                    <a:pt x="258178" y="194017"/>
                  </a:lnTo>
                  <a:lnTo>
                    <a:pt x="242531" y="146342"/>
                  </a:lnTo>
                  <a:lnTo>
                    <a:pt x="217817" y="101142"/>
                  </a:lnTo>
                  <a:lnTo>
                    <a:pt x="182410" y="67424"/>
                  </a:lnTo>
                  <a:lnTo>
                    <a:pt x="145910" y="57289"/>
                  </a:lnTo>
                  <a:lnTo>
                    <a:pt x="158216" y="57289"/>
                  </a:lnTo>
                  <a:lnTo>
                    <a:pt x="150837" y="55321"/>
                  </a:lnTo>
                  <a:lnTo>
                    <a:pt x="143052" y="54178"/>
                  </a:lnTo>
                  <a:lnTo>
                    <a:pt x="134708" y="54178"/>
                  </a:lnTo>
                  <a:lnTo>
                    <a:pt x="126365" y="54178"/>
                  </a:lnTo>
                  <a:lnTo>
                    <a:pt x="118579" y="55321"/>
                  </a:lnTo>
                  <a:lnTo>
                    <a:pt x="111201" y="57289"/>
                  </a:lnTo>
                  <a:lnTo>
                    <a:pt x="123494" y="57289"/>
                  </a:lnTo>
                  <a:lnTo>
                    <a:pt x="87007" y="67424"/>
                  </a:lnTo>
                  <a:lnTo>
                    <a:pt x="51600" y="101142"/>
                  </a:lnTo>
                  <a:lnTo>
                    <a:pt x="26885" y="146342"/>
                  </a:lnTo>
                  <a:lnTo>
                    <a:pt x="11239" y="194017"/>
                  </a:lnTo>
                  <a:lnTo>
                    <a:pt x="3035" y="235153"/>
                  </a:lnTo>
                  <a:lnTo>
                    <a:pt x="0" y="281635"/>
                  </a:lnTo>
                  <a:lnTo>
                    <a:pt x="1536" y="310972"/>
                  </a:lnTo>
                  <a:lnTo>
                    <a:pt x="10515" y="343306"/>
                  </a:lnTo>
                  <a:lnTo>
                    <a:pt x="32194" y="373164"/>
                  </a:lnTo>
                  <a:lnTo>
                    <a:pt x="71843" y="395084"/>
                  </a:lnTo>
                  <a:lnTo>
                    <a:pt x="134696" y="403606"/>
                  </a:lnTo>
                  <a:lnTo>
                    <a:pt x="197573" y="395084"/>
                  </a:lnTo>
                  <a:lnTo>
                    <a:pt x="237223" y="373164"/>
                  </a:lnTo>
                  <a:lnTo>
                    <a:pt x="258902" y="343306"/>
                  </a:lnTo>
                  <a:lnTo>
                    <a:pt x="267881"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7" name="Google Shape;117;p1"/>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13387086" y="6633179"/>
              <a:ext cx="165210" cy="169654"/>
            </a:xfrm>
            <a:prstGeom prst="rect">
              <a:avLst/>
            </a:prstGeom>
            <a:noFill/>
            <a:ln>
              <a:noFill/>
            </a:ln>
          </p:spPr>
        </p:pic>
        <p:sp>
          <p:nvSpPr>
            <p:cNvPr id="118" name="Google Shape;118;p1"/>
            <p:cNvSpPr/>
            <p:nvPr/>
          </p:nvSpPr>
          <p:spPr>
            <a:xfrm>
              <a:off x="17889869" y="6620757"/>
              <a:ext cx="580390" cy="197485"/>
            </a:xfrm>
            <a:custGeom>
              <a:avLst/>
              <a:gdLst/>
              <a:ahLst/>
              <a:cxnLst/>
              <a:rect l="l" t="t" r="r" b="b"/>
              <a:pathLst>
                <a:path w="580390" h="197484" extrusionOk="0">
                  <a:moveTo>
                    <a:pt x="580186" y="197256"/>
                  </a:moveTo>
                  <a:lnTo>
                    <a:pt x="575424" y="170929"/>
                  </a:lnTo>
                  <a:lnTo>
                    <a:pt x="560108" y="144894"/>
                  </a:lnTo>
                  <a:lnTo>
                    <a:pt x="558342" y="143471"/>
                  </a:lnTo>
                  <a:lnTo>
                    <a:pt x="555866" y="128892"/>
                  </a:lnTo>
                  <a:lnTo>
                    <a:pt x="535343" y="102069"/>
                  </a:lnTo>
                  <a:lnTo>
                    <a:pt x="506298" y="89852"/>
                  </a:lnTo>
                  <a:lnTo>
                    <a:pt x="481203" y="94843"/>
                  </a:lnTo>
                  <a:lnTo>
                    <a:pt x="478447" y="93345"/>
                  </a:lnTo>
                  <a:lnTo>
                    <a:pt x="472617" y="92900"/>
                  </a:lnTo>
                  <a:lnTo>
                    <a:pt x="455485" y="59944"/>
                  </a:lnTo>
                  <a:lnTo>
                    <a:pt x="425869" y="39166"/>
                  </a:lnTo>
                  <a:lnTo>
                    <a:pt x="391439" y="35699"/>
                  </a:lnTo>
                  <a:lnTo>
                    <a:pt x="358152" y="51384"/>
                  </a:lnTo>
                  <a:lnTo>
                    <a:pt x="344271" y="30391"/>
                  </a:lnTo>
                  <a:lnTo>
                    <a:pt x="334899" y="21983"/>
                  </a:lnTo>
                  <a:lnTo>
                    <a:pt x="332333" y="18719"/>
                  </a:lnTo>
                  <a:lnTo>
                    <a:pt x="330022" y="17602"/>
                  </a:lnTo>
                  <a:lnTo>
                    <a:pt x="326224" y="14173"/>
                  </a:lnTo>
                  <a:lnTo>
                    <a:pt x="304888" y="3708"/>
                  </a:lnTo>
                  <a:lnTo>
                    <a:pt x="300189" y="2984"/>
                  </a:lnTo>
                  <a:lnTo>
                    <a:pt x="299021" y="2400"/>
                  </a:lnTo>
                  <a:lnTo>
                    <a:pt x="296506" y="2400"/>
                  </a:lnTo>
                  <a:lnTo>
                    <a:pt x="281127" y="0"/>
                  </a:lnTo>
                  <a:lnTo>
                    <a:pt x="281127" y="2400"/>
                  </a:lnTo>
                  <a:lnTo>
                    <a:pt x="263232" y="2400"/>
                  </a:lnTo>
                  <a:lnTo>
                    <a:pt x="229920" y="18719"/>
                  </a:lnTo>
                  <a:lnTo>
                    <a:pt x="204101" y="51384"/>
                  </a:lnTo>
                  <a:lnTo>
                    <a:pt x="170815" y="35699"/>
                  </a:lnTo>
                  <a:lnTo>
                    <a:pt x="136385" y="39166"/>
                  </a:lnTo>
                  <a:lnTo>
                    <a:pt x="106781" y="59944"/>
                  </a:lnTo>
                  <a:lnTo>
                    <a:pt x="87922" y="96202"/>
                  </a:lnTo>
                  <a:lnTo>
                    <a:pt x="54813" y="100190"/>
                  </a:lnTo>
                  <a:lnTo>
                    <a:pt x="27520" y="118745"/>
                  </a:lnTo>
                  <a:lnTo>
                    <a:pt x="8458" y="151282"/>
                  </a:lnTo>
                  <a:lnTo>
                    <a:pt x="0" y="197256"/>
                  </a:lnTo>
                  <a:lnTo>
                    <a:pt x="160794" y="197256"/>
                  </a:lnTo>
                  <a:lnTo>
                    <a:pt x="562241" y="197256"/>
                  </a:lnTo>
                  <a:lnTo>
                    <a:pt x="580186" y="197256"/>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9" name="Google Shape;119;p1"/>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18260370" y="6691604"/>
              <a:ext cx="209689" cy="126404"/>
            </a:xfrm>
            <a:prstGeom prst="rect">
              <a:avLst/>
            </a:prstGeom>
            <a:noFill/>
            <a:ln>
              <a:noFill/>
            </a:ln>
          </p:spPr>
        </p:pic>
        <p:sp>
          <p:nvSpPr>
            <p:cNvPr id="120" name="Google Shape;120;p1"/>
            <p:cNvSpPr/>
            <p:nvPr/>
          </p:nvSpPr>
          <p:spPr>
            <a:xfrm>
              <a:off x="17559080" y="6524599"/>
              <a:ext cx="614680" cy="320675"/>
            </a:xfrm>
            <a:custGeom>
              <a:avLst/>
              <a:gdLst/>
              <a:ahLst/>
              <a:cxnLst/>
              <a:rect l="l" t="t" r="r" b="b"/>
              <a:pathLst>
                <a:path w="614680" h="320675" extrusionOk="0">
                  <a:moveTo>
                    <a:pt x="0" y="0"/>
                  </a:moveTo>
                  <a:lnTo>
                    <a:pt x="223364" y="0"/>
                  </a:lnTo>
                  <a:lnTo>
                    <a:pt x="255986" y="6583"/>
                  </a:lnTo>
                  <a:lnTo>
                    <a:pt x="282658" y="24535"/>
                  </a:lnTo>
                  <a:lnTo>
                    <a:pt x="300681" y="51162"/>
                  </a:lnTo>
                  <a:lnTo>
                    <a:pt x="307351" y="83767"/>
                  </a:lnTo>
                  <a:lnTo>
                    <a:pt x="307634" y="194444"/>
                  </a:lnTo>
                  <a:lnTo>
                    <a:pt x="317639" y="243360"/>
                  </a:lnTo>
                  <a:lnTo>
                    <a:pt x="344671" y="283326"/>
                  </a:lnTo>
                  <a:lnTo>
                    <a:pt x="384678" y="310295"/>
                  </a:lnTo>
                  <a:lnTo>
                    <a:pt x="433609" y="320220"/>
                  </a:lnTo>
                  <a:lnTo>
                    <a:pt x="614264" y="320419"/>
                  </a:lnTo>
                </a:path>
              </a:pathLst>
            </a:custGeom>
            <a:noFill/>
            <a:ln w="5025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21;p1"/>
            <p:cNvSpPr/>
            <p:nvPr/>
          </p:nvSpPr>
          <p:spPr>
            <a:xfrm>
              <a:off x="18173399" y="6524599"/>
              <a:ext cx="614680" cy="320675"/>
            </a:xfrm>
            <a:custGeom>
              <a:avLst/>
              <a:gdLst/>
              <a:ahLst/>
              <a:cxnLst/>
              <a:rect l="l" t="t" r="r" b="b"/>
              <a:pathLst>
                <a:path w="614680" h="320675" extrusionOk="0">
                  <a:moveTo>
                    <a:pt x="614264" y="0"/>
                  </a:moveTo>
                  <a:lnTo>
                    <a:pt x="390899" y="0"/>
                  </a:lnTo>
                  <a:lnTo>
                    <a:pt x="358277" y="6583"/>
                  </a:lnTo>
                  <a:lnTo>
                    <a:pt x="331605" y="24535"/>
                  </a:lnTo>
                  <a:lnTo>
                    <a:pt x="313582" y="51162"/>
                  </a:lnTo>
                  <a:lnTo>
                    <a:pt x="306912" y="83767"/>
                  </a:lnTo>
                  <a:lnTo>
                    <a:pt x="306629" y="194444"/>
                  </a:lnTo>
                  <a:lnTo>
                    <a:pt x="296628" y="243360"/>
                  </a:lnTo>
                  <a:lnTo>
                    <a:pt x="269596" y="283326"/>
                  </a:lnTo>
                  <a:lnTo>
                    <a:pt x="229586" y="310295"/>
                  </a:lnTo>
                  <a:lnTo>
                    <a:pt x="180654" y="320220"/>
                  </a:lnTo>
                  <a:lnTo>
                    <a:pt x="0" y="320419"/>
                  </a:lnTo>
                </a:path>
              </a:pathLst>
            </a:custGeom>
            <a:noFill/>
            <a:ln w="5025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2" name="Google Shape;122;p1"/>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18020455" y="6261382"/>
              <a:ext cx="305884" cy="314120"/>
            </a:xfrm>
            <a:prstGeom prst="rect">
              <a:avLst/>
            </a:prstGeom>
            <a:noFill/>
            <a:ln>
              <a:noFill/>
            </a:ln>
          </p:spPr>
        </p:pic>
        <p:sp>
          <p:nvSpPr>
            <p:cNvPr id="123" name="Google Shape;123;p1"/>
            <p:cNvSpPr/>
            <p:nvPr/>
          </p:nvSpPr>
          <p:spPr>
            <a:xfrm>
              <a:off x="10421214" y="6352215"/>
              <a:ext cx="269875" cy="403860"/>
            </a:xfrm>
            <a:custGeom>
              <a:avLst/>
              <a:gdLst/>
              <a:ahLst/>
              <a:cxnLst/>
              <a:rect l="l" t="t" r="r" b="b"/>
              <a:pathLst>
                <a:path w="269875" h="403859" extrusionOk="0">
                  <a:moveTo>
                    <a:pt x="134708" y="1371"/>
                  </a:moveTo>
                  <a:lnTo>
                    <a:pt x="125361" y="1371"/>
                  </a:lnTo>
                  <a:lnTo>
                    <a:pt x="125044" y="5994"/>
                  </a:lnTo>
                  <a:lnTo>
                    <a:pt x="118033" y="9207"/>
                  </a:lnTo>
                  <a:lnTo>
                    <a:pt x="112737" y="5829"/>
                  </a:lnTo>
                  <a:lnTo>
                    <a:pt x="106146" y="1993"/>
                  </a:lnTo>
                  <a:lnTo>
                    <a:pt x="100190" y="2171"/>
                  </a:lnTo>
                  <a:lnTo>
                    <a:pt x="93510" y="6311"/>
                  </a:lnTo>
                  <a:lnTo>
                    <a:pt x="88074" y="11188"/>
                  </a:lnTo>
                  <a:lnTo>
                    <a:pt x="85826" y="13525"/>
                  </a:lnTo>
                  <a:lnTo>
                    <a:pt x="99199" y="54114"/>
                  </a:lnTo>
                  <a:lnTo>
                    <a:pt x="107467" y="51358"/>
                  </a:lnTo>
                  <a:lnTo>
                    <a:pt x="116141" y="49301"/>
                  </a:lnTo>
                  <a:lnTo>
                    <a:pt x="125209" y="48031"/>
                  </a:lnTo>
                  <a:lnTo>
                    <a:pt x="134708" y="47586"/>
                  </a:lnTo>
                  <a:lnTo>
                    <a:pt x="134708" y="1371"/>
                  </a:lnTo>
                  <a:close/>
                </a:path>
                <a:path w="269875" h="403859" extrusionOk="0">
                  <a:moveTo>
                    <a:pt x="183603" y="13525"/>
                  </a:moveTo>
                  <a:lnTo>
                    <a:pt x="175564" y="4686"/>
                  </a:lnTo>
                  <a:lnTo>
                    <a:pt x="170764" y="546"/>
                  </a:lnTo>
                  <a:lnTo>
                    <a:pt x="167309" y="0"/>
                  </a:lnTo>
                  <a:lnTo>
                    <a:pt x="163283" y="1981"/>
                  </a:lnTo>
                  <a:lnTo>
                    <a:pt x="156679" y="5842"/>
                  </a:lnTo>
                  <a:lnTo>
                    <a:pt x="151384" y="9220"/>
                  </a:lnTo>
                  <a:lnTo>
                    <a:pt x="144373" y="5981"/>
                  </a:lnTo>
                  <a:lnTo>
                    <a:pt x="144068" y="1371"/>
                  </a:lnTo>
                  <a:lnTo>
                    <a:pt x="134721" y="1371"/>
                  </a:lnTo>
                  <a:lnTo>
                    <a:pt x="134708" y="47586"/>
                  </a:lnTo>
                  <a:lnTo>
                    <a:pt x="144208" y="48018"/>
                  </a:lnTo>
                  <a:lnTo>
                    <a:pt x="153289" y="49301"/>
                  </a:lnTo>
                  <a:lnTo>
                    <a:pt x="161950" y="51346"/>
                  </a:lnTo>
                  <a:lnTo>
                    <a:pt x="170218" y="54102"/>
                  </a:lnTo>
                  <a:lnTo>
                    <a:pt x="183603" y="13525"/>
                  </a:lnTo>
                  <a:close/>
                </a:path>
                <a:path w="269875" h="403859" extrusionOk="0">
                  <a:moveTo>
                    <a:pt x="269417" y="281647"/>
                  </a:moveTo>
                  <a:lnTo>
                    <a:pt x="266382" y="235165"/>
                  </a:lnTo>
                  <a:lnTo>
                    <a:pt x="258178" y="194017"/>
                  </a:lnTo>
                  <a:lnTo>
                    <a:pt x="242531" y="146354"/>
                  </a:lnTo>
                  <a:lnTo>
                    <a:pt x="217805" y="101155"/>
                  </a:lnTo>
                  <a:lnTo>
                    <a:pt x="182410" y="67424"/>
                  </a:lnTo>
                  <a:lnTo>
                    <a:pt x="145923" y="57302"/>
                  </a:lnTo>
                  <a:lnTo>
                    <a:pt x="158216" y="57302"/>
                  </a:lnTo>
                  <a:lnTo>
                    <a:pt x="150837" y="55333"/>
                  </a:lnTo>
                  <a:lnTo>
                    <a:pt x="143052" y="54178"/>
                  </a:lnTo>
                  <a:lnTo>
                    <a:pt x="134708" y="54178"/>
                  </a:lnTo>
                  <a:lnTo>
                    <a:pt x="126365" y="54178"/>
                  </a:lnTo>
                  <a:lnTo>
                    <a:pt x="118567" y="55333"/>
                  </a:lnTo>
                  <a:lnTo>
                    <a:pt x="111201" y="57302"/>
                  </a:lnTo>
                  <a:lnTo>
                    <a:pt x="123482" y="57302"/>
                  </a:lnTo>
                  <a:lnTo>
                    <a:pt x="87007" y="67424"/>
                  </a:lnTo>
                  <a:lnTo>
                    <a:pt x="51600" y="101155"/>
                  </a:lnTo>
                  <a:lnTo>
                    <a:pt x="26885" y="146354"/>
                  </a:lnTo>
                  <a:lnTo>
                    <a:pt x="11226" y="194017"/>
                  </a:lnTo>
                  <a:lnTo>
                    <a:pt x="3022" y="235165"/>
                  </a:lnTo>
                  <a:lnTo>
                    <a:pt x="0" y="281647"/>
                  </a:lnTo>
                  <a:lnTo>
                    <a:pt x="1524" y="310984"/>
                  </a:lnTo>
                  <a:lnTo>
                    <a:pt x="10502" y="343306"/>
                  </a:lnTo>
                  <a:lnTo>
                    <a:pt x="32194" y="373164"/>
                  </a:lnTo>
                  <a:lnTo>
                    <a:pt x="71831" y="395097"/>
                  </a:lnTo>
                  <a:lnTo>
                    <a:pt x="134696" y="403618"/>
                  </a:lnTo>
                  <a:lnTo>
                    <a:pt x="197573" y="395097"/>
                  </a:lnTo>
                  <a:lnTo>
                    <a:pt x="237223" y="373164"/>
                  </a:lnTo>
                  <a:lnTo>
                    <a:pt x="258902" y="343306"/>
                  </a:lnTo>
                  <a:lnTo>
                    <a:pt x="267881"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4" name="Google Shape;124;p1"/>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a:off x="10473335" y="6518862"/>
              <a:ext cx="165211" cy="169654"/>
            </a:xfrm>
            <a:prstGeom prst="rect">
              <a:avLst/>
            </a:prstGeom>
            <a:noFill/>
            <a:ln>
              <a:noFill/>
            </a:ln>
          </p:spPr>
        </p:pic>
        <p:sp>
          <p:nvSpPr>
            <p:cNvPr id="125" name="Google Shape;125;p1"/>
            <p:cNvSpPr/>
            <p:nvPr/>
          </p:nvSpPr>
          <p:spPr>
            <a:xfrm>
              <a:off x="10310089" y="6241776"/>
              <a:ext cx="717550" cy="628650"/>
            </a:xfrm>
            <a:custGeom>
              <a:avLst/>
              <a:gdLst/>
              <a:ahLst/>
              <a:cxnLst/>
              <a:rect l="l" t="t" r="r" b="b"/>
              <a:pathLst>
                <a:path w="717550" h="628650" extrusionOk="0">
                  <a:moveTo>
                    <a:pt x="717003" y="549262"/>
                  </a:moveTo>
                  <a:lnTo>
                    <a:pt x="715225" y="540473"/>
                  </a:lnTo>
                  <a:lnTo>
                    <a:pt x="714921" y="538962"/>
                  </a:lnTo>
                  <a:lnTo>
                    <a:pt x="709980" y="531685"/>
                  </a:lnTo>
                  <a:lnTo>
                    <a:pt x="709244" y="530580"/>
                  </a:lnTo>
                  <a:lnTo>
                    <a:pt x="700811" y="524929"/>
                  </a:lnTo>
                  <a:lnTo>
                    <a:pt x="699389" y="524649"/>
                  </a:lnTo>
                  <a:lnTo>
                    <a:pt x="699389" y="544398"/>
                  </a:lnTo>
                  <a:lnTo>
                    <a:pt x="699389" y="584606"/>
                  </a:lnTo>
                  <a:lnTo>
                    <a:pt x="695350" y="588530"/>
                  </a:lnTo>
                  <a:lnTo>
                    <a:pt x="699376" y="584606"/>
                  </a:lnTo>
                  <a:lnTo>
                    <a:pt x="699376" y="544398"/>
                  </a:lnTo>
                  <a:lnTo>
                    <a:pt x="699389" y="524649"/>
                  </a:lnTo>
                  <a:lnTo>
                    <a:pt x="690499" y="522859"/>
                  </a:lnTo>
                  <a:lnTo>
                    <a:pt x="669201" y="522859"/>
                  </a:lnTo>
                  <a:lnTo>
                    <a:pt x="669201" y="531685"/>
                  </a:lnTo>
                  <a:lnTo>
                    <a:pt x="669188" y="1270"/>
                  </a:lnTo>
                  <a:lnTo>
                    <a:pt x="669188" y="0"/>
                  </a:lnTo>
                  <a:lnTo>
                    <a:pt x="665734" y="0"/>
                  </a:lnTo>
                  <a:lnTo>
                    <a:pt x="665734" y="1270"/>
                  </a:lnTo>
                  <a:lnTo>
                    <a:pt x="641172" y="1270"/>
                  </a:lnTo>
                  <a:lnTo>
                    <a:pt x="641172" y="0"/>
                  </a:lnTo>
                  <a:lnTo>
                    <a:pt x="637844" y="0"/>
                  </a:lnTo>
                  <a:lnTo>
                    <a:pt x="637844" y="1270"/>
                  </a:lnTo>
                  <a:lnTo>
                    <a:pt x="637844" y="531685"/>
                  </a:lnTo>
                  <a:lnTo>
                    <a:pt x="637832" y="522859"/>
                  </a:lnTo>
                  <a:lnTo>
                    <a:pt x="26276" y="522859"/>
                  </a:lnTo>
                  <a:lnTo>
                    <a:pt x="16052" y="524929"/>
                  </a:lnTo>
                  <a:lnTo>
                    <a:pt x="7696" y="530580"/>
                  </a:lnTo>
                  <a:lnTo>
                    <a:pt x="2070" y="538962"/>
                  </a:lnTo>
                  <a:lnTo>
                    <a:pt x="0" y="549262"/>
                  </a:lnTo>
                  <a:lnTo>
                    <a:pt x="0" y="579716"/>
                  </a:lnTo>
                  <a:lnTo>
                    <a:pt x="2070" y="590016"/>
                  </a:lnTo>
                  <a:lnTo>
                    <a:pt x="7696" y="598411"/>
                  </a:lnTo>
                  <a:lnTo>
                    <a:pt x="16052" y="604062"/>
                  </a:lnTo>
                  <a:lnTo>
                    <a:pt x="26276" y="606145"/>
                  </a:lnTo>
                  <a:lnTo>
                    <a:pt x="38900" y="606145"/>
                  </a:lnTo>
                  <a:lnTo>
                    <a:pt x="38900" y="610755"/>
                  </a:lnTo>
                  <a:lnTo>
                    <a:pt x="38900" y="620471"/>
                  </a:lnTo>
                  <a:lnTo>
                    <a:pt x="46837" y="628370"/>
                  </a:lnTo>
                  <a:lnTo>
                    <a:pt x="92964" y="628370"/>
                  </a:lnTo>
                  <a:lnTo>
                    <a:pt x="101003" y="620471"/>
                  </a:lnTo>
                  <a:lnTo>
                    <a:pt x="101003" y="606145"/>
                  </a:lnTo>
                  <a:lnTo>
                    <a:pt x="609803" y="606145"/>
                  </a:lnTo>
                  <a:lnTo>
                    <a:pt x="609803" y="610755"/>
                  </a:lnTo>
                  <a:lnTo>
                    <a:pt x="609803" y="620471"/>
                  </a:lnTo>
                  <a:lnTo>
                    <a:pt x="617791" y="628370"/>
                  </a:lnTo>
                  <a:lnTo>
                    <a:pt x="664806" y="628370"/>
                  </a:lnTo>
                  <a:lnTo>
                    <a:pt x="672884" y="620471"/>
                  </a:lnTo>
                  <a:lnTo>
                    <a:pt x="672884" y="606145"/>
                  </a:lnTo>
                  <a:lnTo>
                    <a:pt x="690499" y="606145"/>
                  </a:lnTo>
                  <a:lnTo>
                    <a:pt x="700811" y="604062"/>
                  </a:lnTo>
                  <a:lnTo>
                    <a:pt x="709244" y="598411"/>
                  </a:lnTo>
                  <a:lnTo>
                    <a:pt x="714921" y="590016"/>
                  </a:lnTo>
                  <a:lnTo>
                    <a:pt x="715213" y="588530"/>
                  </a:lnTo>
                  <a:lnTo>
                    <a:pt x="717003" y="579716"/>
                  </a:lnTo>
                  <a:lnTo>
                    <a:pt x="717003" y="549262"/>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26;p1"/>
            <p:cNvSpPr/>
            <p:nvPr/>
          </p:nvSpPr>
          <p:spPr>
            <a:xfrm>
              <a:off x="10762615" y="6063722"/>
              <a:ext cx="385445" cy="182245"/>
            </a:xfrm>
            <a:custGeom>
              <a:avLst/>
              <a:gdLst/>
              <a:ahLst/>
              <a:cxnLst/>
              <a:rect l="l" t="t" r="r" b="b"/>
              <a:pathLst>
                <a:path w="385445" h="182245" extrusionOk="0">
                  <a:moveTo>
                    <a:pt x="182448" y="96431"/>
                  </a:moveTo>
                  <a:lnTo>
                    <a:pt x="177431" y="91325"/>
                  </a:lnTo>
                  <a:lnTo>
                    <a:pt x="177431" y="126911"/>
                  </a:lnTo>
                  <a:lnTo>
                    <a:pt x="182448" y="121602"/>
                  </a:lnTo>
                  <a:lnTo>
                    <a:pt x="182448" y="96431"/>
                  </a:lnTo>
                  <a:close/>
                </a:path>
                <a:path w="385445" h="182245" extrusionOk="0">
                  <a:moveTo>
                    <a:pt x="182448" y="59512"/>
                  </a:moveTo>
                  <a:lnTo>
                    <a:pt x="177431" y="54305"/>
                  </a:lnTo>
                  <a:lnTo>
                    <a:pt x="177431" y="89890"/>
                  </a:lnTo>
                  <a:lnTo>
                    <a:pt x="182448" y="84670"/>
                  </a:lnTo>
                  <a:lnTo>
                    <a:pt x="182448" y="59512"/>
                  </a:lnTo>
                  <a:close/>
                </a:path>
                <a:path w="385445" h="182245" extrusionOk="0">
                  <a:moveTo>
                    <a:pt x="212940" y="128752"/>
                  </a:moveTo>
                  <a:lnTo>
                    <a:pt x="207708" y="123444"/>
                  </a:lnTo>
                  <a:lnTo>
                    <a:pt x="183591" y="123444"/>
                  </a:lnTo>
                  <a:lnTo>
                    <a:pt x="178358" y="128752"/>
                  </a:lnTo>
                  <a:lnTo>
                    <a:pt x="212940" y="128752"/>
                  </a:lnTo>
                  <a:close/>
                </a:path>
                <a:path w="385445" h="182245" extrusionOk="0">
                  <a:moveTo>
                    <a:pt x="212940" y="53492"/>
                  </a:moveTo>
                  <a:lnTo>
                    <a:pt x="178358" y="53492"/>
                  </a:lnTo>
                  <a:lnTo>
                    <a:pt x="183591" y="58801"/>
                  </a:lnTo>
                  <a:lnTo>
                    <a:pt x="207708" y="58801"/>
                  </a:lnTo>
                  <a:lnTo>
                    <a:pt x="212940" y="53492"/>
                  </a:lnTo>
                  <a:close/>
                </a:path>
                <a:path w="385445" h="182245" extrusionOk="0">
                  <a:moveTo>
                    <a:pt x="213868" y="91325"/>
                  </a:moveTo>
                  <a:lnTo>
                    <a:pt x="208826" y="96443"/>
                  </a:lnTo>
                  <a:lnTo>
                    <a:pt x="208826" y="121602"/>
                  </a:lnTo>
                  <a:lnTo>
                    <a:pt x="213868" y="126923"/>
                  </a:lnTo>
                  <a:lnTo>
                    <a:pt x="213868" y="91325"/>
                  </a:lnTo>
                  <a:close/>
                </a:path>
                <a:path w="385445" h="182245" extrusionOk="0">
                  <a:moveTo>
                    <a:pt x="213868" y="54292"/>
                  </a:moveTo>
                  <a:lnTo>
                    <a:pt x="208826" y="59512"/>
                  </a:lnTo>
                  <a:lnTo>
                    <a:pt x="208826" y="84683"/>
                  </a:lnTo>
                  <a:lnTo>
                    <a:pt x="213868" y="89890"/>
                  </a:lnTo>
                  <a:lnTo>
                    <a:pt x="213868" y="54292"/>
                  </a:lnTo>
                  <a:close/>
                </a:path>
                <a:path w="385445" h="182245" extrusionOk="0">
                  <a:moveTo>
                    <a:pt x="226098" y="123647"/>
                  </a:moveTo>
                  <a:lnTo>
                    <a:pt x="221018" y="123647"/>
                  </a:lnTo>
                  <a:lnTo>
                    <a:pt x="221018" y="128752"/>
                  </a:lnTo>
                  <a:lnTo>
                    <a:pt x="226098" y="128752"/>
                  </a:lnTo>
                  <a:lnTo>
                    <a:pt x="226098" y="123647"/>
                  </a:lnTo>
                  <a:close/>
                </a:path>
                <a:path w="385445" h="182245" extrusionOk="0">
                  <a:moveTo>
                    <a:pt x="240626" y="96431"/>
                  </a:moveTo>
                  <a:lnTo>
                    <a:pt x="235648" y="91325"/>
                  </a:lnTo>
                  <a:lnTo>
                    <a:pt x="235648" y="126911"/>
                  </a:lnTo>
                  <a:lnTo>
                    <a:pt x="240626" y="121602"/>
                  </a:lnTo>
                  <a:lnTo>
                    <a:pt x="240626" y="96431"/>
                  </a:lnTo>
                  <a:close/>
                </a:path>
                <a:path w="385445" h="182245" extrusionOk="0">
                  <a:moveTo>
                    <a:pt x="240626" y="59512"/>
                  </a:moveTo>
                  <a:lnTo>
                    <a:pt x="235648" y="54305"/>
                  </a:lnTo>
                  <a:lnTo>
                    <a:pt x="235648" y="89890"/>
                  </a:lnTo>
                  <a:lnTo>
                    <a:pt x="240626" y="84670"/>
                  </a:lnTo>
                  <a:lnTo>
                    <a:pt x="240626" y="59512"/>
                  </a:lnTo>
                  <a:close/>
                </a:path>
                <a:path w="385445" h="182245" extrusionOk="0">
                  <a:moveTo>
                    <a:pt x="271233" y="128752"/>
                  </a:moveTo>
                  <a:lnTo>
                    <a:pt x="266014" y="123444"/>
                  </a:lnTo>
                  <a:lnTo>
                    <a:pt x="241769" y="123444"/>
                  </a:lnTo>
                  <a:lnTo>
                    <a:pt x="236677" y="128752"/>
                  </a:lnTo>
                  <a:lnTo>
                    <a:pt x="271233" y="128752"/>
                  </a:lnTo>
                  <a:close/>
                </a:path>
                <a:path w="385445" h="182245" extrusionOk="0">
                  <a:moveTo>
                    <a:pt x="271233" y="53492"/>
                  </a:moveTo>
                  <a:lnTo>
                    <a:pt x="236689" y="53492"/>
                  </a:lnTo>
                  <a:lnTo>
                    <a:pt x="241769" y="58801"/>
                  </a:lnTo>
                  <a:lnTo>
                    <a:pt x="266014" y="58801"/>
                  </a:lnTo>
                  <a:lnTo>
                    <a:pt x="271233" y="53492"/>
                  </a:lnTo>
                  <a:close/>
                </a:path>
                <a:path w="385445" h="182245" extrusionOk="0">
                  <a:moveTo>
                    <a:pt x="272161" y="91325"/>
                  </a:moveTo>
                  <a:lnTo>
                    <a:pt x="267144" y="96443"/>
                  </a:lnTo>
                  <a:lnTo>
                    <a:pt x="267144" y="121602"/>
                  </a:lnTo>
                  <a:lnTo>
                    <a:pt x="272161" y="126923"/>
                  </a:lnTo>
                  <a:lnTo>
                    <a:pt x="272161" y="91325"/>
                  </a:lnTo>
                  <a:close/>
                </a:path>
                <a:path w="385445" h="182245" extrusionOk="0">
                  <a:moveTo>
                    <a:pt x="272161" y="54292"/>
                  </a:moveTo>
                  <a:lnTo>
                    <a:pt x="267144" y="59512"/>
                  </a:lnTo>
                  <a:lnTo>
                    <a:pt x="267144" y="84683"/>
                  </a:lnTo>
                  <a:lnTo>
                    <a:pt x="272161" y="89890"/>
                  </a:lnTo>
                  <a:lnTo>
                    <a:pt x="272161" y="54292"/>
                  </a:lnTo>
                  <a:close/>
                </a:path>
                <a:path w="385445" h="182245" extrusionOk="0">
                  <a:moveTo>
                    <a:pt x="283819" y="96431"/>
                  </a:moveTo>
                  <a:lnTo>
                    <a:pt x="278688" y="91325"/>
                  </a:lnTo>
                  <a:lnTo>
                    <a:pt x="278688" y="126911"/>
                  </a:lnTo>
                  <a:lnTo>
                    <a:pt x="283819" y="121602"/>
                  </a:lnTo>
                  <a:lnTo>
                    <a:pt x="283819" y="96431"/>
                  </a:lnTo>
                  <a:close/>
                </a:path>
                <a:path w="385445" h="182245" extrusionOk="0">
                  <a:moveTo>
                    <a:pt x="283819" y="59512"/>
                  </a:moveTo>
                  <a:lnTo>
                    <a:pt x="278688" y="54305"/>
                  </a:lnTo>
                  <a:lnTo>
                    <a:pt x="278688" y="89890"/>
                  </a:lnTo>
                  <a:lnTo>
                    <a:pt x="283819" y="84670"/>
                  </a:lnTo>
                  <a:lnTo>
                    <a:pt x="283819" y="59512"/>
                  </a:lnTo>
                  <a:close/>
                </a:path>
                <a:path w="385445" h="182245" extrusionOk="0">
                  <a:moveTo>
                    <a:pt x="314172" y="128752"/>
                  </a:moveTo>
                  <a:lnTo>
                    <a:pt x="309041" y="123444"/>
                  </a:lnTo>
                  <a:lnTo>
                    <a:pt x="284924" y="123444"/>
                  </a:lnTo>
                  <a:lnTo>
                    <a:pt x="279717" y="128752"/>
                  </a:lnTo>
                  <a:lnTo>
                    <a:pt x="314172" y="128752"/>
                  </a:lnTo>
                  <a:close/>
                </a:path>
                <a:path w="385445" h="182245" extrusionOk="0">
                  <a:moveTo>
                    <a:pt x="314172" y="53492"/>
                  </a:moveTo>
                  <a:lnTo>
                    <a:pt x="279717" y="53492"/>
                  </a:lnTo>
                  <a:lnTo>
                    <a:pt x="284924" y="58801"/>
                  </a:lnTo>
                  <a:lnTo>
                    <a:pt x="309054" y="58801"/>
                  </a:lnTo>
                  <a:lnTo>
                    <a:pt x="314172" y="53492"/>
                  </a:lnTo>
                  <a:close/>
                </a:path>
                <a:path w="385445" h="182245" extrusionOk="0">
                  <a:moveTo>
                    <a:pt x="315315" y="91325"/>
                  </a:moveTo>
                  <a:lnTo>
                    <a:pt x="310184" y="96443"/>
                  </a:lnTo>
                  <a:lnTo>
                    <a:pt x="310184" y="121602"/>
                  </a:lnTo>
                  <a:lnTo>
                    <a:pt x="315315" y="126923"/>
                  </a:lnTo>
                  <a:lnTo>
                    <a:pt x="315315" y="91325"/>
                  </a:lnTo>
                  <a:close/>
                </a:path>
                <a:path w="385445" h="182245" extrusionOk="0">
                  <a:moveTo>
                    <a:pt x="315315" y="54292"/>
                  </a:moveTo>
                  <a:lnTo>
                    <a:pt x="310184" y="59512"/>
                  </a:lnTo>
                  <a:lnTo>
                    <a:pt x="310184" y="84683"/>
                  </a:lnTo>
                  <a:lnTo>
                    <a:pt x="315315" y="89890"/>
                  </a:lnTo>
                  <a:lnTo>
                    <a:pt x="315315" y="54292"/>
                  </a:lnTo>
                  <a:close/>
                </a:path>
                <a:path w="385445" h="182245" extrusionOk="0">
                  <a:moveTo>
                    <a:pt x="385140" y="57365"/>
                  </a:moveTo>
                  <a:lnTo>
                    <a:pt x="380644" y="35026"/>
                  </a:lnTo>
                  <a:lnTo>
                    <a:pt x="374332" y="25666"/>
                  </a:lnTo>
                  <a:lnTo>
                    <a:pt x="368350" y="16789"/>
                  </a:lnTo>
                  <a:lnTo>
                    <a:pt x="359575" y="10883"/>
                  </a:lnTo>
                  <a:lnTo>
                    <a:pt x="359575" y="57365"/>
                  </a:lnTo>
                  <a:lnTo>
                    <a:pt x="359575" y="124663"/>
                  </a:lnTo>
                  <a:lnTo>
                    <a:pt x="357060" y="136994"/>
                  </a:lnTo>
                  <a:lnTo>
                    <a:pt x="350227" y="147066"/>
                  </a:lnTo>
                  <a:lnTo>
                    <a:pt x="340118" y="153873"/>
                  </a:lnTo>
                  <a:lnTo>
                    <a:pt x="327774" y="156362"/>
                  </a:lnTo>
                  <a:lnTo>
                    <a:pt x="57378" y="156362"/>
                  </a:lnTo>
                  <a:lnTo>
                    <a:pt x="45046" y="153873"/>
                  </a:lnTo>
                  <a:lnTo>
                    <a:pt x="34975" y="147066"/>
                  </a:lnTo>
                  <a:lnTo>
                    <a:pt x="28181" y="136994"/>
                  </a:lnTo>
                  <a:lnTo>
                    <a:pt x="25692" y="124663"/>
                  </a:lnTo>
                  <a:lnTo>
                    <a:pt x="25692" y="57365"/>
                  </a:lnTo>
                  <a:lnTo>
                    <a:pt x="28181" y="45034"/>
                  </a:lnTo>
                  <a:lnTo>
                    <a:pt x="34975" y="34963"/>
                  </a:lnTo>
                  <a:lnTo>
                    <a:pt x="45046" y="28155"/>
                  </a:lnTo>
                  <a:lnTo>
                    <a:pt x="57378" y="25666"/>
                  </a:lnTo>
                  <a:lnTo>
                    <a:pt x="327774" y="25666"/>
                  </a:lnTo>
                  <a:lnTo>
                    <a:pt x="340118" y="28155"/>
                  </a:lnTo>
                  <a:lnTo>
                    <a:pt x="350227" y="34963"/>
                  </a:lnTo>
                  <a:lnTo>
                    <a:pt x="357060" y="45034"/>
                  </a:lnTo>
                  <a:lnTo>
                    <a:pt x="359575" y="57365"/>
                  </a:lnTo>
                  <a:lnTo>
                    <a:pt x="359575" y="10883"/>
                  </a:lnTo>
                  <a:lnTo>
                    <a:pt x="350126" y="4508"/>
                  </a:lnTo>
                  <a:lnTo>
                    <a:pt x="327774" y="0"/>
                  </a:lnTo>
                  <a:lnTo>
                    <a:pt x="57378" y="0"/>
                  </a:lnTo>
                  <a:lnTo>
                    <a:pt x="35090" y="4508"/>
                  </a:lnTo>
                  <a:lnTo>
                    <a:pt x="16852" y="16789"/>
                  </a:lnTo>
                  <a:lnTo>
                    <a:pt x="4533" y="35026"/>
                  </a:lnTo>
                  <a:lnTo>
                    <a:pt x="0" y="57365"/>
                  </a:lnTo>
                  <a:lnTo>
                    <a:pt x="0" y="124663"/>
                  </a:lnTo>
                  <a:lnTo>
                    <a:pt x="4533" y="146964"/>
                  </a:lnTo>
                  <a:lnTo>
                    <a:pt x="16852" y="165201"/>
                  </a:lnTo>
                  <a:lnTo>
                    <a:pt x="35090" y="177520"/>
                  </a:lnTo>
                  <a:lnTo>
                    <a:pt x="57378" y="182041"/>
                  </a:lnTo>
                  <a:lnTo>
                    <a:pt x="336677" y="182041"/>
                  </a:lnTo>
                  <a:lnTo>
                    <a:pt x="336677" y="181330"/>
                  </a:lnTo>
                  <a:lnTo>
                    <a:pt x="355815" y="174688"/>
                  </a:lnTo>
                  <a:lnTo>
                    <a:pt x="371195" y="162115"/>
                  </a:lnTo>
                  <a:lnTo>
                    <a:pt x="374637" y="156362"/>
                  </a:lnTo>
                  <a:lnTo>
                    <a:pt x="381431" y="144995"/>
                  </a:lnTo>
                  <a:lnTo>
                    <a:pt x="385140" y="124663"/>
                  </a:lnTo>
                  <a:lnTo>
                    <a:pt x="385140" y="5736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7" name="Google Shape;127;p1"/>
            <p:cNvPicPr preferRelativeResize="0"/>
            <p:nvPr/>
          </p:nvPicPr>
          <p:blipFill rotWithShape="1">
            <a:blip r:embed="rId32" cstate="screen">
              <a:alphaModFix/>
              <a:extLst>
                <a:ext uri="{28A0092B-C50C-407E-A947-70E740481C1C}">
                  <a14:useLocalDpi xmlns:a14="http://schemas.microsoft.com/office/drawing/2010/main"/>
                </a:ext>
              </a:extLst>
            </a:blip>
            <a:srcRect/>
            <a:stretch/>
          </p:blipFill>
          <p:spPr>
            <a:xfrm>
              <a:off x="10492357" y="6195494"/>
              <a:ext cx="136302" cy="112824"/>
            </a:xfrm>
            <a:prstGeom prst="rect">
              <a:avLst/>
            </a:prstGeom>
            <a:noFill/>
            <a:ln>
              <a:noFill/>
            </a:ln>
          </p:spPr>
        </p:pic>
        <p:sp>
          <p:nvSpPr>
            <p:cNvPr id="128" name="Google Shape;128;p1"/>
            <p:cNvSpPr/>
            <p:nvPr/>
          </p:nvSpPr>
          <p:spPr>
            <a:xfrm>
              <a:off x="10411240" y="6081206"/>
              <a:ext cx="299085" cy="89535"/>
            </a:xfrm>
            <a:custGeom>
              <a:avLst/>
              <a:gdLst/>
              <a:ahLst/>
              <a:cxnLst/>
              <a:rect l="l" t="t" r="r" b="b"/>
              <a:pathLst>
                <a:path w="299084" h="89535"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3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29" name="Google Shape;129;p1"/>
            <p:cNvPicPr preferRelativeResize="0"/>
            <p:nvPr/>
          </p:nvPicPr>
          <p:blipFill rotWithShape="1">
            <a:blip r:embed="rId33" cstate="screen">
              <a:alphaModFix/>
              <a:extLst>
                <a:ext uri="{28A0092B-C50C-407E-A947-70E740481C1C}">
                  <a14:useLocalDpi xmlns:a14="http://schemas.microsoft.com/office/drawing/2010/main"/>
                </a:ext>
              </a:extLst>
            </a:blip>
            <a:srcRect/>
            <a:stretch/>
          </p:blipFill>
          <p:spPr>
            <a:xfrm>
              <a:off x="10452811" y="6139792"/>
              <a:ext cx="215386" cy="72081"/>
            </a:xfrm>
            <a:prstGeom prst="rect">
              <a:avLst/>
            </a:prstGeom>
            <a:noFill/>
            <a:ln>
              <a:noFill/>
            </a:ln>
          </p:spPr>
        </p:pic>
        <p:sp>
          <p:nvSpPr>
            <p:cNvPr id="130" name="Google Shape;130;p1"/>
            <p:cNvSpPr/>
            <p:nvPr/>
          </p:nvSpPr>
          <p:spPr>
            <a:xfrm>
              <a:off x="15986097" y="6178033"/>
              <a:ext cx="640715" cy="640715"/>
            </a:xfrm>
            <a:custGeom>
              <a:avLst/>
              <a:gdLst/>
              <a:ahLst/>
              <a:cxnLst/>
              <a:rect l="l" t="t" r="r" b="b"/>
              <a:pathLst>
                <a:path w="640715" h="640715" extrusionOk="0">
                  <a:moveTo>
                    <a:pt x="580149" y="0"/>
                  </a:moveTo>
                  <a:lnTo>
                    <a:pt x="60532" y="0"/>
                  </a:lnTo>
                  <a:lnTo>
                    <a:pt x="36969" y="4758"/>
                  </a:lnTo>
                  <a:lnTo>
                    <a:pt x="17728" y="17733"/>
                  </a:lnTo>
                  <a:lnTo>
                    <a:pt x="4756" y="36978"/>
                  </a:lnTo>
                  <a:lnTo>
                    <a:pt x="0" y="60542"/>
                  </a:lnTo>
                  <a:lnTo>
                    <a:pt x="0" y="580149"/>
                  </a:lnTo>
                  <a:lnTo>
                    <a:pt x="4756" y="603718"/>
                  </a:lnTo>
                  <a:lnTo>
                    <a:pt x="17728" y="622962"/>
                  </a:lnTo>
                  <a:lnTo>
                    <a:pt x="36969" y="635935"/>
                  </a:lnTo>
                  <a:lnTo>
                    <a:pt x="60532" y="640692"/>
                  </a:lnTo>
                  <a:lnTo>
                    <a:pt x="580149" y="640692"/>
                  </a:lnTo>
                  <a:lnTo>
                    <a:pt x="603714" y="635935"/>
                  </a:lnTo>
                  <a:lnTo>
                    <a:pt x="622958" y="622962"/>
                  </a:lnTo>
                  <a:lnTo>
                    <a:pt x="635934" y="603718"/>
                  </a:lnTo>
                  <a:lnTo>
                    <a:pt x="640692" y="580149"/>
                  </a:lnTo>
                  <a:lnTo>
                    <a:pt x="640692" y="60542"/>
                  </a:lnTo>
                  <a:lnTo>
                    <a:pt x="635934" y="36978"/>
                  </a:lnTo>
                  <a:lnTo>
                    <a:pt x="622958" y="17733"/>
                  </a:lnTo>
                  <a:lnTo>
                    <a:pt x="603714" y="4758"/>
                  </a:lnTo>
                  <a:lnTo>
                    <a:pt x="58014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31;p1"/>
            <p:cNvSpPr/>
            <p:nvPr/>
          </p:nvSpPr>
          <p:spPr>
            <a:xfrm>
              <a:off x="16041154" y="6233115"/>
              <a:ext cx="530860" cy="637540"/>
            </a:xfrm>
            <a:custGeom>
              <a:avLst/>
              <a:gdLst/>
              <a:ahLst/>
              <a:cxnLst/>
              <a:rect l="l" t="t" r="r" b="b"/>
              <a:pathLst>
                <a:path w="530859" h="637540" extrusionOk="0">
                  <a:moveTo>
                    <a:pt x="121069" y="585622"/>
                  </a:moveTo>
                  <a:lnTo>
                    <a:pt x="13449" y="585622"/>
                  </a:lnTo>
                  <a:lnTo>
                    <a:pt x="29819" y="637032"/>
                  </a:lnTo>
                  <a:lnTo>
                    <a:pt x="105587" y="637032"/>
                  </a:lnTo>
                  <a:lnTo>
                    <a:pt x="121069" y="585622"/>
                  </a:lnTo>
                  <a:close/>
                </a:path>
                <a:path w="530859" h="637540" extrusionOk="0">
                  <a:moveTo>
                    <a:pt x="517118" y="585622"/>
                  </a:moveTo>
                  <a:lnTo>
                    <a:pt x="409511" y="585622"/>
                  </a:lnTo>
                  <a:lnTo>
                    <a:pt x="424967" y="637032"/>
                  </a:lnTo>
                  <a:lnTo>
                    <a:pt x="500735" y="637032"/>
                  </a:lnTo>
                  <a:lnTo>
                    <a:pt x="517118" y="585622"/>
                  </a:lnTo>
                  <a:close/>
                </a:path>
                <a:path w="530859" h="637540" extrusionOk="0">
                  <a:moveTo>
                    <a:pt x="530567" y="21844"/>
                  </a:moveTo>
                  <a:lnTo>
                    <a:pt x="528840" y="13335"/>
                  </a:lnTo>
                  <a:lnTo>
                    <a:pt x="524154" y="6388"/>
                  </a:lnTo>
                  <a:lnTo>
                    <a:pt x="517207" y="1714"/>
                  </a:lnTo>
                  <a:lnTo>
                    <a:pt x="508711" y="0"/>
                  </a:lnTo>
                  <a:lnTo>
                    <a:pt x="21856" y="0"/>
                  </a:lnTo>
                  <a:lnTo>
                    <a:pt x="13347" y="1714"/>
                  </a:lnTo>
                  <a:lnTo>
                    <a:pt x="6400" y="6388"/>
                  </a:lnTo>
                  <a:lnTo>
                    <a:pt x="1714" y="13335"/>
                  </a:lnTo>
                  <a:lnTo>
                    <a:pt x="0" y="21844"/>
                  </a:lnTo>
                  <a:lnTo>
                    <a:pt x="0" y="508698"/>
                  </a:lnTo>
                  <a:lnTo>
                    <a:pt x="1714" y="517207"/>
                  </a:lnTo>
                  <a:lnTo>
                    <a:pt x="6400" y="524154"/>
                  </a:lnTo>
                  <a:lnTo>
                    <a:pt x="13347" y="528840"/>
                  </a:lnTo>
                  <a:lnTo>
                    <a:pt x="21856" y="530555"/>
                  </a:lnTo>
                  <a:lnTo>
                    <a:pt x="508711" y="530555"/>
                  </a:lnTo>
                  <a:lnTo>
                    <a:pt x="517207" y="528840"/>
                  </a:lnTo>
                  <a:lnTo>
                    <a:pt x="524154" y="524154"/>
                  </a:lnTo>
                  <a:lnTo>
                    <a:pt x="528840" y="517207"/>
                  </a:lnTo>
                  <a:lnTo>
                    <a:pt x="530567" y="508698"/>
                  </a:lnTo>
                  <a:lnTo>
                    <a:pt x="530567" y="21844"/>
                  </a:lnTo>
                  <a:close/>
                </a:path>
              </a:pathLst>
            </a:custGeom>
            <a:solidFill>
              <a:srgbClr val="FEDF9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32;p1"/>
            <p:cNvSpPr/>
            <p:nvPr/>
          </p:nvSpPr>
          <p:spPr>
            <a:xfrm>
              <a:off x="16551047" y="6299383"/>
              <a:ext cx="41910" cy="398145"/>
            </a:xfrm>
            <a:custGeom>
              <a:avLst/>
              <a:gdLst/>
              <a:ahLst/>
              <a:cxnLst/>
              <a:rect l="l" t="t" r="r" b="b"/>
              <a:pathLst>
                <a:path w="41909" h="398145" extrusionOk="0">
                  <a:moveTo>
                    <a:pt x="41338" y="280987"/>
                  </a:moveTo>
                  <a:lnTo>
                    <a:pt x="33299" y="272961"/>
                  </a:lnTo>
                  <a:lnTo>
                    <a:pt x="8026" y="272961"/>
                  </a:lnTo>
                  <a:lnTo>
                    <a:pt x="0" y="280987"/>
                  </a:lnTo>
                  <a:lnTo>
                    <a:pt x="0" y="389991"/>
                  </a:lnTo>
                  <a:lnTo>
                    <a:pt x="8026" y="398005"/>
                  </a:lnTo>
                  <a:lnTo>
                    <a:pt x="23406" y="398005"/>
                  </a:lnTo>
                  <a:lnTo>
                    <a:pt x="33299" y="398005"/>
                  </a:lnTo>
                  <a:lnTo>
                    <a:pt x="41338" y="389991"/>
                  </a:lnTo>
                  <a:lnTo>
                    <a:pt x="41338" y="280987"/>
                  </a:lnTo>
                  <a:close/>
                </a:path>
                <a:path w="41909" h="398145" extrusionOk="0">
                  <a:moveTo>
                    <a:pt x="41338" y="8026"/>
                  </a:moveTo>
                  <a:lnTo>
                    <a:pt x="33299" y="0"/>
                  </a:lnTo>
                  <a:lnTo>
                    <a:pt x="8026" y="0"/>
                  </a:lnTo>
                  <a:lnTo>
                    <a:pt x="0" y="8026"/>
                  </a:lnTo>
                  <a:lnTo>
                    <a:pt x="0" y="117017"/>
                  </a:lnTo>
                  <a:lnTo>
                    <a:pt x="8026" y="125044"/>
                  </a:lnTo>
                  <a:lnTo>
                    <a:pt x="23406" y="125044"/>
                  </a:lnTo>
                  <a:lnTo>
                    <a:pt x="33299" y="125044"/>
                  </a:lnTo>
                  <a:lnTo>
                    <a:pt x="41338" y="117017"/>
                  </a:lnTo>
                  <a:lnTo>
                    <a:pt x="41338" y="8026"/>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33" name="Google Shape;133;p1"/>
            <p:cNvPicPr preferRelativeResize="0"/>
            <p:nvPr/>
          </p:nvPicPr>
          <p:blipFill rotWithShape="1">
            <a:blip r:embed="rId34" cstate="screen">
              <a:alphaModFix/>
              <a:extLst>
                <a:ext uri="{28A0092B-C50C-407E-A947-70E740481C1C}">
                  <a14:useLocalDpi xmlns:a14="http://schemas.microsoft.com/office/drawing/2010/main"/>
                </a:ext>
              </a:extLst>
            </a:blip>
            <a:srcRect/>
            <a:stretch/>
          </p:blipFill>
          <p:spPr>
            <a:xfrm>
              <a:off x="16854396" y="6117305"/>
              <a:ext cx="144163" cy="144194"/>
            </a:xfrm>
            <a:prstGeom prst="rect">
              <a:avLst/>
            </a:prstGeom>
            <a:noFill/>
            <a:ln>
              <a:noFill/>
            </a:ln>
          </p:spPr>
        </p:pic>
        <p:sp>
          <p:nvSpPr>
            <p:cNvPr id="134" name="Google Shape;134;p1"/>
            <p:cNvSpPr/>
            <p:nvPr/>
          </p:nvSpPr>
          <p:spPr>
            <a:xfrm>
              <a:off x="16731626" y="6289496"/>
              <a:ext cx="389890" cy="581025"/>
            </a:xfrm>
            <a:custGeom>
              <a:avLst/>
              <a:gdLst/>
              <a:ahLst/>
              <a:cxnLst/>
              <a:rect l="l" t="t" r="r" b="b"/>
              <a:pathLst>
                <a:path w="389890" h="581025" extrusionOk="0">
                  <a:moveTo>
                    <a:pt x="194850" y="0"/>
                  </a:moveTo>
                  <a:lnTo>
                    <a:pt x="149617" y="154"/>
                  </a:lnTo>
                  <a:lnTo>
                    <a:pt x="101207" y="12008"/>
                  </a:lnTo>
                  <a:lnTo>
                    <a:pt x="2853" y="219077"/>
                  </a:lnTo>
                  <a:lnTo>
                    <a:pt x="0" y="236394"/>
                  </a:lnTo>
                  <a:lnTo>
                    <a:pt x="1807" y="244982"/>
                  </a:lnTo>
                  <a:lnTo>
                    <a:pt x="35658" y="269169"/>
                  </a:lnTo>
                  <a:lnTo>
                    <a:pt x="45985" y="267648"/>
                  </a:lnTo>
                  <a:lnTo>
                    <a:pt x="55256" y="263323"/>
                  </a:lnTo>
                  <a:lnTo>
                    <a:pt x="62927" y="256549"/>
                  </a:lnTo>
                  <a:lnTo>
                    <a:pt x="68453" y="247683"/>
                  </a:lnTo>
                  <a:lnTo>
                    <a:pt x="98735" y="178251"/>
                  </a:lnTo>
                  <a:lnTo>
                    <a:pt x="98735" y="541601"/>
                  </a:lnTo>
                  <a:lnTo>
                    <a:pt x="101804" y="556797"/>
                  </a:lnTo>
                  <a:lnTo>
                    <a:pt x="110173" y="569209"/>
                  </a:lnTo>
                  <a:lnTo>
                    <a:pt x="122584" y="577578"/>
                  </a:lnTo>
                  <a:lnTo>
                    <a:pt x="137781" y="580647"/>
                  </a:lnTo>
                  <a:lnTo>
                    <a:pt x="152983" y="577578"/>
                  </a:lnTo>
                  <a:lnTo>
                    <a:pt x="165398" y="569209"/>
                  </a:lnTo>
                  <a:lnTo>
                    <a:pt x="173768" y="556797"/>
                  </a:lnTo>
                  <a:lnTo>
                    <a:pt x="176837" y="541601"/>
                  </a:lnTo>
                  <a:lnTo>
                    <a:pt x="176837" y="296509"/>
                  </a:lnTo>
                  <a:lnTo>
                    <a:pt x="212888" y="296509"/>
                  </a:lnTo>
                  <a:lnTo>
                    <a:pt x="212888" y="541601"/>
                  </a:lnTo>
                  <a:lnTo>
                    <a:pt x="215956" y="556797"/>
                  </a:lnTo>
                  <a:lnTo>
                    <a:pt x="224323" y="569209"/>
                  </a:lnTo>
                  <a:lnTo>
                    <a:pt x="236733" y="577578"/>
                  </a:lnTo>
                  <a:lnTo>
                    <a:pt x="251934" y="580647"/>
                  </a:lnTo>
                  <a:lnTo>
                    <a:pt x="267123" y="577578"/>
                  </a:lnTo>
                  <a:lnTo>
                    <a:pt x="279528" y="569210"/>
                  </a:lnTo>
                  <a:lnTo>
                    <a:pt x="287892" y="556802"/>
                  </a:lnTo>
                  <a:lnTo>
                    <a:pt x="290959" y="541611"/>
                  </a:lnTo>
                  <a:lnTo>
                    <a:pt x="290959" y="178230"/>
                  </a:lnTo>
                  <a:lnTo>
                    <a:pt x="321251" y="247704"/>
                  </a:lnTo>
                  <a:lnTo>
                    <a:pt x="326778" y="256562"/>
                  </a:lnTo>
                  <a:lnTo>
                    <a:pt x="334450" y="263329"/>
                  </a:lnTo>
                  <a:lnTo>
                    <a:pt x="343724" y="267650"/>
                  </a:lnTo>
                  <a:lnTo>
                    <a:pt x="354057" y="269169"/>
                  </a:lnTo>
                  <a:lnTo>
                    <a:pt x="362897" y="268063"/>
                  </a:lnTo>
                  <a:lnTo>
                    <a:pt x="389710" y="236409"/>
                  </a:lnTo>
                  <a:lnTo>
                    <a:pt x="389375" y="227636"/>
                  </a:lnTo>
                  <a:lnTo>
                    <a:pt x="306508" y="34820"/>
                  </a:lnTo>
                  <a:lnTo>
                    <a:pt x="275909" y="4722"/>
                  </a:lnTo>
                  <a:lnTo>
                    <a:pt x="240063" y="144"/>
                  </a:lnTo>
                  <a:lnTo>
                    <a:pt x="19485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35" name="Google Shape;135;p1"/>
            <p:cNvPicPr preferRelativeResize="0"/>
            <p:nvPr/>
          </p:nvPicPr>
          <p:blipFill rotWithShape="1">
            <a:blip r:embed="rId35" cstate="screen">
              <a:alphaModFix/>
              <a:extLst>
                <a:ext uri="{28A0092B-C50C-407E-A947-70E740481C1C}">
                  <a14:useLocalDpi xmlns:a14="http://schemas.microsoft.com/office/drawing/2010/main"/>
                </a:ext>
              </a:extLst>
            </a:blip>
            <a:srcRect/>
            <a:stretch/>
          </p:blipFill>
          <p:spPr>
            <a:xfrm>
              <a:off x="8255312" y="7270119"/>
              <a:ext cx="640692" cy="692106"/>
            </a:xfrm>
            <a:prstGeom prst="rect">
              <a:avLst/>
            </a:prstGeom>
            <a:noFill/>
            <a:ln>
              <a:noFill/>
            </a:ln>
          </p:spPr>
        </p:pic>
        <p:pic>
          <p:nvPicPr>
            <p:cNvPr id="136" name="Google Shape;136;p1"/>
            <p:cNvPicPr preferRelativeResize="0"/>
            <p:nvPr/>
          </p:nvPicPr>
          <p:blipFill rotWithShape="1">
            <a:blip r:embed="rId36" cstate="screen">
              <a:alphaModFix/>
              <a:extLst>
                <a:ext uri="{28A0092B-C50C-407E-A947-70E740481C1C}">
                  <a14:useLocalDpi xmlns:a14="http://schemas.microsoft.com/office/drawing/2010/main"/>
                </a:ext>
              </a:extLst>
            </a:blip>
            <a:srcRect/>
            <a:stretch/>
          </p:blipFill>
          <p:spPr>
            <a:xfrm>
              <a:off x="12036149" y="7079557"/>
              <a:ext cx="990085" cy="877188"/>
            </a:xfrm>
            <a:prstGeom prst="rect">
              <a:avLst/>
            </a:prstGeom>
            <a:noFill/>
            <a:ln>
              <a:noFill/>
            </a:ln>
          </p:spPr>
        </p:pic>
        <p:pic>
          <p:nvPicPr>
            <p:cNvPr id="137" name="Google Shape;137;p1"/>
            <p:cNvPicPr preferRelativeResize="0"/>
            <p:nvPr/>
          </p:nvPicPr>
          <p:blipFill rotWithShape="1">
            <a:blip r:embed="rId37" cstate="screen">
              <a:alphaModFix/>
              <a:extLst>
                <a:ext uri="{28A0092B-C50C-407E-A947-70E740481C1C}">
                  <a14:useLocalDpi xmlns:a14="http://schemas.microsoft.com/office/drawing/2010/main"/>
                </a:ext>
              </a:extLst>
            </a:blip>
            <a:srcRect/>
            <a:stretch/>
          </p:blipFill>
          <p:spPr>
            <a:xfrm>
              <a:off x="14087857" y="7079556"/>
              <a:ext cx="1891660" cy="855129"/>
            </a:xfrm>
            <a:prstGeom prst="rect">
              <a:avLst/>
            </a:prstGeom>
            <a:noFill/>
            <a:ln>
              <a:noFill/>
            </a:ln>
          </p:spPr>
        </p:pic>
        <p:sp>
          <p:nvSpPr>
            <p:cNvPr id="138" name="Google Shape;138;p1"/>
            <p:cNvSpPr/>
            <p:nvPr/>
          </p:nvSpPr>
          <p:spPr>
            <a:xfrm>
              <a:off x="13766000" y="7531080"/>
              <a:ext cx="269875" cy="403860"/>
            </a:xfrm>
            <a:custGeom>
              <a:avLst/>
              <a:gdLst/>
              <a:ahLst/>
              <a:cxnLst/>
              <a:rect l="l" t="t" r="r" b="b"/>
              <a:pathLst>
                <a:path w="269875" h="403859" extrusionOk="0">
                  <a:moveTo>
                    <a:pt x="183603" y="13512"/>
                  </a:moveTo>
                  <a:lnTo>
                    <a:pt x="175564" y="4686"/>
                  </a:lnTo>
                  <a:lnTo>
                    <a:pt x="170776" y="533"/>
                  </a:lnTo>
                  <a:lnTo>
                    <a:pt x="167309" y="0"/>
                  </a:lnTo>
                  <a:lnTo>
                    <a:pt x="163283" y="1981"/>
                  </a:lnTo>
                  <a:lnTo>
                    <a:pt x="156692" y="5829"/>
                  </a:lnTo>
                  <a:lnTo>
                    <a:pt x="151396" y="9207"/>
                  </a:lnTo>
                  <a:lnTo>
                    <a:pt x="144373" y="5981"/>
                  </a:lnTo>
                  <a:lnTo>
                    <a:pt x="144068" y="1358"/>
                  </a:lnTo>
                  <a:lnTo>
                    <a:pt x="134734" y="1358"/>
                  </a:lnTo>
                  <a:lnTo>
                    <a:pt x="134708" y="32181"/>
                  </a:lnTo>
                  <a:lnTo>
                    <a:pt x="134708" y="1358"/>
                  </a:lnTo>
                  <a:lnTo>
                    <a:pt x="125374" y="1358"/>
                  </a:lnTo>
                  <a:lnTo>
                    <a:pt x="125056" y="5981"/>
                  </a:lnTo>
                  <a:lnTo>
                    <a:pt x="118033" y="9207"/>
                  </a:lnTo>
                  <a:lnTo>
                    <a:pt x="112737" y="5829"/>
                  </a:lnTo>
                  <a:lnTo>
                    <a:pt x="106159" y="1981"/>
                  </a:lnTo>
                  <a:lnTo>
                    <a:pt x="100190" y="2159"/>
                  </a:lnTo>
                  <a:lnTo>
                    <a:pt x="93522" y="6299"/>
                  </a:lnTo>
                  <a:lnTo>
                    <a:pt x="88074" y="11176"/>
                  </a:lnTo>
                  <a:lnTo>
                    <a:pt x="85826" y="13525"/>
                  </a:lnTo>
                  <a:lnTo>
                    <a:pt x="99199" y="54102"/>
                  </a:lnTo>
                  <a:lnTo>
                    <a:pt x="107480" y="51346"/>
                  </a:lnTo>
                  <a:lnTo>
                    <a:pt x="116141" y="49301"/>
                  </a:lnTo>
                  <a:lnTo>
                    <a:pt x="125222" y="48018"/>
                  </a:lnTo>
                  <a:lnTo>
                    <a:pt x="134721" y="47586"/>
                  </a:lnTo>
                  <a:lnTo>
                    <a:pt x="144208" y="48018"/>
                  </a:lnTo>
                  <a:lnTo>
                    <a:pt x="153289" y="49288"/>
                  </a:lnTo>
                  <a:lnTo>
                    <a:pt x="161950" y="51346"/>
                  </a:lnTo>
                  <a:lnTo>
                    <a:pt x="170230" y="54102"/>
                  </a:lnTo>
                  <a:lnTo>
                    <a:pt x="183603" y="13512"/>
                  </a:lnTo>
                  <a:close/>
                </a:path>
                <a:path w="269875" h="403859" extrusionOk="0">
                  <a:moveTo>
                    <a:pt x="269417" y="281635"/>
                  </a:moveTo>
                  <a:lnTo>
                    <a:pt x="266382" y="235153"/>
                  </a:lnTo>
                  <a:lnTo>
                    <a:pt x="258178" y="194017"/>
                  </a:lnTo>
                  <a:lnTo>
                    <a:pt x="242531" y="146342"/>
                  </a:lnTo>
                  <a:lnTo>
                    <a:pt x="217817" y="101142"/>
                  </a:lnTo>
                  <a:lnTo>
                    <a:pt x="182410" y="67424"/>
                  </a:lnTo>
                  <a:lnTo>
                    <a:pt x="145910" y="57289"/>
                  </a:lnTo>
                  <a:lnTo>
                    <a:pt x="158216" y="57289"/>
                  </a:lnTo>
                  <a:lnTo>
                    <a:pt x="150850" y="55321"/>
                  </a:lnTo>
                  <a:lnTo>
                    <a:pt x="143052" y="54178"/>
                  </a:lnTo>
                  <a:lnTo>
                    <a:pt x="134708" y="54178"/>
                  </a:lnTo>
                  <a:lnTo>
                    <a:pt x="126365" y="54178"/>
                  </a:lnTo>
                  <a:lnTo>
                    <a:pt x="118579" y="55321"/>
                  </a:lnTo>
                  <a:lnTo>
                    <a:pt x="111213" y="57289"/>
                  </a:lnTo>
                  <a:lnTo>
                    <a:pt x="123494" y="57289"/>
                  </a:lnTo>
                  <a:lnTo>
                    <a:pt x="87007" y="67424"/>
                  </a:lnTo>
                  <a:lnTo>
                    <a:pt x="51612" y="101142"/>
                  </a:lnTo>
                  <a:lnTo>
                    <a:pt x="26885" y="146342"/>
                  </a:lnTo>
                  <a:lnTo>
                    <a:pt x="11239" y="194017"/>
                  </a:lnTo>
                  <a:lnTo>
                    <a:pt x="3035" y="235153"/>
                  </a:lnTo>
                  <a:lnTo>
                    <a:pt x="0" y="281635"/>
                  </a:lnTo>
                  <a:lnTo>
                    <a:pt x="1536" y="310972"/>
                  </a:lnTo>
                  <a:lnTo>
                    <a:pt x="10515" y="343306"/>
                  </a:lnTo>
                  <a:lnTo>
                    <a:pt x="32194" y="373164"/>
                  </a:lnTo>
                  <a:lnTo>
                    <a:pt x="71843" y="395084"/>
                  </a:lnTo>
                  <a:lnTo>
                    <a:pt x="134708" y="403606"/>
                  </a:lnTo>
                  <a:lnTo>
                    <a:pt x="197586" y="395084"/>
                  </a:lnTo>
                  <a:lnTo>
                    <a:pt x="237223" y="373164"/>
                  </a:lnTo>
                  <a:lnTo>
                    <a:pt x="258914" y="343306"/>
                  </a:lnTo>
                  <a:lnTo>
                    <a:pt x="267893"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39" name="Google Shape;139;p1"/>
            <p:cNvPicPr preferRelativeResize="0"/>
            <p:nvPr/>
          </p:nvPicPr>
          <p:blipFill rotWithShape="1">
            <a:blip r:embed="rId38" cstate="screen">
              <a:alphaModFix/>
              <a:extLst>
                <a:ext uri="{28A0092B-C50C-407E-A947-70E740481C1C}">
                  <a14:useLocalDpi xmlns:a14="http://schemas.microsoft.com/office/drawing/2010/main"/>
                </a:ext>
              </a:extLst>
            </a:blip>
            <a:srcRect/>
            <a:stretch/>
          </p:blipFill>
          <p:spPr>
            <a:xfrm>
              <a:off x="13815886" y="7697722"/>
              <a:ext cx="169659" cy="169649"/>
            </a:xfrm>
            <a:prstGeom prst="rect">
              <a:avLst/>
            </a:prstGeom>
            <a:noFill/>
            <a:ln>
              <a:noFill/>
            </a:ln>
          </p:spPr>
        </p:pic>
        <p:sp>
          <p:nvSpPr>
            <p:cNvPr id="140" name="Google Shape;140;p1"/>
            <p:cNvSpPr/>
            <p:nvPr/>
          </p:nvSpPr>
          <p:spPr>
            <a:xfrm>
              <a:off x="13444144" y="7531080"/>
              <a:ext cx="269875" cy="403860"/>
            </a:xfrm>
            <a:custGeom>
              <a:avLst/>
              <a:gdLst/>
              <a:ahLst/>
              <a:cxnLst/>
              <a:rect l="l" t="t" r="r" b="b"/>
              <a:pathLst>
                <a:path w="269875" h="403859" extrusionOk="0">
                  <a:moveTo>
                    <a:pt x="134721" y="47586"/>
                  </a:moveTo>
                  <a:lnTo>
                    <a:pt x="134708" y="1358"/>
                  </a:lnTo>
                  <a:lnTo>
                    <a:pt x="125374" y="1358"/>
                  </a:lnTo>
                  <a:lnTo>
                    <a:pt x="125056" y="5981"/>
                  </a:lnTo>
                  <a:lnTo>
                    <a:pt x="118046" y="9207"/>
                  </a:lnTo>
                  <a:lnTo>
                    <a:pt x="112750" y="5829"/>
                  </a:lnTo>
                  <a:lnTo>
                    <a:pt x="106159" y="1981"/>
                  </a:lnTo>
                  <a:lnTo>
                    <a:pt x="100203" y="2159"/>
                  </a:lnTo>
                  <a:lnTo>
                    <a:pt x="93522" y="6299"/>
                  </a:lnTo>
                  <a:lnTo>
                    <a:pt x="88087" y="11176"/>
                  </a:lnTo>
                  <a:lnTo>
                    <a:pt x="85839" y="13525"/>
                  </a:lnTo>
                  <a:lnTo>
                    <a:pt x="99212" y="54102"/>
                  </a:lnTo>
                  <a:lnTo>
                    <a:pt x="107480" y="51346"/>
                  </a:lnTo>
                  <a:lnTo>
                    <a:pt x="116154" y="49301"/>
                  </a:lnTo>
                  <a:lnTo>
                    <a:pt x="125222" y="48018"/>
                  </a:lnTo>
                  <a:lnTo>
                    <a:pt x="134721" y="47586"/>
                  </a:lnTo>
                  <a:close/>
                </a:path>
                <a:path w="269875" h="403859" extrusionOk="0">
                  <a:moveTo>
                    <a:pt x="183616" y="13512"/>
                  </a:moveTo>
                  <a:lnTo>
                    <a:pt x="175577" y="4686"/>
                  </a:lnTo>
                  <a:lnTo>
                    <a:pt x="170776" y="533"/>
                  </a:lnTo>
                  <a:lnTo>
                    <a:pt x="167322" y="0"/>
                  </a:lnTo>
                  <a:lnTo>
                    <a:pt x="163296" y="1981"/>
                  </a:lnTo>
                  <a:lnTo>
                    <a:pt x="156692" y="5829"/>
                  </a:lnTo>
                  <a:lnTo>
                    <a:pt x="151396" y="9207"/>
                  </a:lnTo>
                  <a:lnTo>
                    <a:pt x="144386" y="5981"/>
                  </a:lnTo>
                  <a:lnTo>
                    <a:pt x="144081" y="1358"/>
                  </a:lnTo>
                  <a:lnTo>
                    <a:pt x="134734" y="1358"/>
                  </a:lnTo>
                  <a:lnTo>
                    <a:pt x="134721" y="47574"/>
                  </a:lnTo>
                  <a:lnTo>
                    <a:pt x="144221" y="48018"/>
                  </a:lnTo>
                  <a:lnTo>
                    <a:pt x="153289" y="49288"/>
                  </a:lnTo>
                  <a:lnTo>
                    <a:pt x="161963" y="51346"/>
                  </a:lnTo>
                  <a:lnTo>
                    <a:pt x="170230" y="54102"/>
                  </a:lnTo>
                  <a:lnTo>
                    <a:pt x="183616" y="13512"/>
                  </a:lnTo>
                  <a:close/>
                </a:path>
                <a:path w="269875" h="403859" extrusionOk="0">
                  <a:moveTo>
                    <a:pt x="269430" y="281635"/>
                  </a:moveTo>
                  <a:lnTo>
                    <a:pt x="266395" y="235153"/>
                  </a:lnTo>
                  <a:lnTo>
                    <a:pt x="258191" y="194017"/>
                  </a:lnTo>
                  <a:lnTo>
                    <a:pt x="242544" y="146342"/>
                  </a:lnTo>
                  <a:lnTo>
                    <a:pt x="217817" y="101142"/>
                  </a:lnTo>
                  <a:lnTo>
                    <a:pt x="182422" y="67424"/>
                  </a:lnTo>
                  <a:lnTo>
                    <a:pt x="145923" y="57289"/>
                  </a:lnTo>
                  <a:lnTo>
                    <a:pt x="158229" y="57289"/>
                  </a:lnTo>
                  <a:lnTo>
                    <a:pt x="150850" y="55321"/>
                  </a:lnTo>
                  <a:lnTo>
                    <a:pt x="143065" y="54178"/>
                  </a:lnTo>
                  <a:lnTo>
                    <a:pt x="134721" y="54178"/>
                  </a:lnTo>
                  <a:lnTo>
                    <a:pt x="126377" y="54178"/>
                  </a:lnTo>
                  <a:lnTo>
                    <a:pt x="118579" y="55321"/>
                  </a:lnTo>
                  <a:lnTo>
                    <a:pt x="111213" y="57289"/>
                  </a:lnTo>
                  <a:lnTo>
                    <a:pt x="123507" y="57289"/>
                  </a:lnTo>
                  <a:lnTo>
                    <a:pt x="87007" y="67424"/>
                  </a:lnTo>
                  <a:lnTo>
                    <a:pt x="51612" y="101142"/>
                  </a:lnTo>
                  <a:lnTo>
                    <a:pt x="26898" y="146342"/>
                  </a:lnTo>
                  <a:lnTo>
                    <a:pt x="11239" y="194017"/>
                  </a:lnTo>
                  <a:lnTo>
                    <a:pt x="3035" y="235153"/>
                  </a:lnTo>
                  <a:lnTo>
                    <a:pt x="0" y="281635"/>
                  </a:lnTo>
                  <a:lnTo>
                    <a:pt x="1536" y="310972"/>
                  </a:lnTo>
                  <a:lnTo>
                    <a:pt x="10515" y="343306"/>
                  </a:lnTo>
                  <a:lnTo>
                    <a:pt x="32207" y="373164"/>
                  </a:lnTo>
                  <a:lnTo>
                    <a:pt x="71843" y="395084"/>
                  </a:lnTo>
                  <a:lnTo>
                    <a:pt x="134708" y="403606"/>
                  </a:lnTo>
                  <a:lnTo>
                    <a:pt x="197586" y="395084"/>
                  </a:lnTo>
                  <a:lnTo>
                    <a:pt x="237236" y="373164"/>
                  </a:lnTo>
                  <a:lnTo>
                    <a:pt x="258914" y="343306"/>
                  </a:lnTo>
                  <a:lnTo>
                    <a:pt x="267893" y="310972"/>
                  </a:lnTo>
                  <a:lnTo>
                    <a:pt x="269430"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41" name="Google Shape;141;p1"/>
            <p:cNvPicPr preferRelativeResize="0"/>
            <p:nvPr/>
          </p:nvPicPr>
          <p:blipFill rotWithShape="1">
            <a:blip r:embed="rId39" cstate="screen">
              <a:alphaModFix/>
              <a:extLst>
                <a:ext uri="{28A0092B-C50C-407E-A947-70E740481C1C}">
                  <a14:useLocalDpi xmlns:a14="http://schemas.microsoft.com/office/drawing/2010/main"/>
                </a:ext>
              </a:extLst>
            </a:blip>
            <a:srcRect/>
            <a:stretch/>
          </p:blipFill>
          <p:spPr>
            <a:xfrm>
              <a:off x="13494036" y="7697722"/>
              <a:ext cx="169659" cy="169649"/>
            </a:xfrm>
            <a:prstGeom prst="rect">
              <a:avLst/>
            </a:prstGeom>
            <a:noFill/>
            <a:ln>
              <a:noFill/>
            </a:ln>
          </p:spPr>
        </p:pic>
        <p:sp>
          <p:nvSpPr>
            <p:cNvPr id="142" name="Google Shape;142;p1"/>
            <p:cNvSpPr/>
            <p:nvPr/>
          </p:nvSpPr>
          <p:spPr>
            <a:xfrm>
              <a:off x="16728199" y="7685296"/>
              <a:ext cx="580390" cy="197485"/>
            </a:xfrm>
            <a:custGeom>
              <a:avLst/>
              <a:gdLst/>
              <a:ahLst/>
              <a:cxnLst/>
              <a:rect l="l" t="t" r="r" b="b"/>
              <a:pathLst>
                <a:path w="580390" h="197484" extrusionOk="0">
                  <a:moveTo>
                    <a:pt x="580186" y="197256"/>
                  </a:moveTo>
                  <a:lnTo>
                    <a:pt x="575411" y="170929"/>
                  </a:lnTo>
                  <a:lnTo>
                    <a:pt x="560108" y="144907"/>
                  </a:lnTo>
                  <a:lnTo>
                    <a:pt x="558342" y="143484"/>
                  </a:lnTo>
                  <a:lnTo>
                    <a:pt x="555866" y="128892"/>
                  </a:lnTo>
                  <a:lnTo>
                    <a:pt x="535343" y="102069"/>
                  </a:lnTo>
                  <a:lnTo>
                    <a:pt x="506298" y="89852"/>
                  </a:lnTo>
                  <a:lnTo>
                    <a:pt x="481203" y="94843"/>
                  </a:lnTo>
                  <a:lnTo>
                    <a:pt x="478447" y="93345"/>
                  </a:lnTo>
                  <a:lnTo>
                    <a:pt x="472605" y="92900"/>
                  </a:lnTo>
                  <a:lnTo>
                    <a:pt x="455472" y="59956"/>
                  </a:lnTo>
                  <a:lnTo>
                    <a:pt x="425856" y="39166"/>
                  </a:lnTo>
                  <a:lnTo>
                    <a:pt x="391439" y="35699"/>
                  </a:lnTo>
                  <a:lnTo>
                    <a:pt x="358152" y="51384"/>
                  </a:lnTo>
                  <a:lnTo>
                    <a:pt x="344258" y="30391"/>
                  </a:lnTo>
                  <a:lnTo>
                    <a:pt x="334848" y="21932"/>
                  </a:lnTo>
                  <a:lnTo>
                    <a:pt x="332320" y="18732"/>
                  </a:lnTo>
                  <a:lnTo>
                    <a:pt x="330060" y="17627"/>
                  </a:lnTo>
                  <a:lnTo>
                    <a:pt x="326224" y="14173"/>
                  </a:lnTo>
                  <a:lnTo>
                    <a:pt x="304888" y="3708"/>
                  </a:lnTo>
                  <a:lnTo>
                    <a:pt x="300189" y="2984"/>
                  </a:lnTo>
                  <a:lnTo>
                    <a:pt x="299021" y="2400"/>
                  </a:lnTo>
                  <a:lnTo>
                    <a:pt x="296506" y="2400"/>
                  </a:lnTo>
                  <a:lnTo>
                    <a:pt x="281127" y="0"/>
                  </a:lnTo>
                  <a:lnTo>
                    <a:pt x="281127" y="2400"/>
                  </a:lnTo>
                  <a:lnTo>
                    <a:pt x="263220" y="2400"/>
                  </a:lnTo>
                  <a:lnTo>
                    <a:pt x="229920" y="18732"/>
                  </a:lnTo>
                  <a:lnTo>
                    <a:pt x="204089" y="51384"/>
                  </a:lnTo>
                  <a:lnTo>
                    <a:pt x="170815" y="35699"/>
                  </a:lnTo>
                  <a:lnTo>
                    <a:pt x="136385" y="39166"/>
                  </a:lnTo>
                  <a:lnTo>
                    <a:pt x="106768" y="59944"/>
                  </a:lnTo>
                  <a:lnTo>
                    <a:pt x="87922" y="96202"/>
                  </a:lnTo>
                  <a:lnTo>
                    <a:pt x="54800" y="100190"/>
                  </a:lnTo>
                  <a:lnTo>
                    <a:pt x="27520" y="118745"/>
                  </a:lnTo>
                  <a:lnTo>
                    <a:pt x="8458" y="151282"/>
                  </a:lnTo>
                  <a:lnTo>
                    <a:pt x="0" y="197256"/>
                  </a:lnTo>
                  <a:lnTo>
                    <a:pt x="160794" y="197256"/>
                  </a:lnTo>
                  <a:lnTo>
                    <a:pt x="562241" y="197256"/>
                  </a:lnTo>
                  <a:lnTo>
                    <a:pt x="580186" y="197256"/>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43" name="Google Shape;143;p1"/>
            <p:cNvPicPr preferRelativeResize="0"/>
            <p:nvPr/>
          </p:nvPicPr>
          <p:blipFill rotWithShape="1">
            <a:blip r:embed="rId40" cstate="screen">
              <a:alphaModFix/>
              <a:extLst>
                <a:ext uri="{28A0092B-C50C-407E-A947-70E740481C1C}">
                  <a14:useLocalDpi xmlns:a14="http://schemas.microsoft.com/office/drawing/2010/main"/>
                </a:ext>
              </a:extLst>
            </a:blip>
            <a:srcRect/>
            <a:stretch/>
          </p:blipFill>
          <p:spPr>
            <a:xfrm>
              <a:off x="17098695" y="7756144"/>
              <a:ext cx="209689" cy="126404"/>
            </a:xfrm>
            <a:prstGeom prst="rect">
              <a:avLst/>
            </a:prstGeom>
            <a:noFill/>
            <a:ln>
              <a:noFill/>
            </a:ln>
          </p:spPr>
        </p:pic>
        <p:sp>
          <p:nvSpPr>
            <p:cNvPr id="144" name="Google Shape;144;p1"/>
            <p:cNvSpPr/>
            <p:nvPr/>
          </p:nvSpPr>
          <p:spPr>
            <a:xfrm>
              <a:off x="16397406" y="7589142"/>
              <a:ext cx="614680" cy="320675"/>
            </a:xfrm>
            <a:custGeom>
              <a:avLst/>
              <a:gdLst/>
              <a:ahLst/>
              <a:cxnLst/>
              <a:rect l="l" t="t" r="r" b="b"/>
              <a:pathLst>
                <a:path w="614680" h="320675" extrusionOk="0">
                  <a:moveTo>
                    <a:pt x="0" y="0"/>
                  </a:moveTo>
                  <a:lnTo>
                    <a:pt x="223364" y="0"/>
                  </a:lnTo>
                  <a:lnTo>
                    <a:pt x="255986" y="6583"/>
                  </a:lnTo>
                  <a:lnTo>
                    <a:pt x="282658" y="24535"/>
                  </a:lnTo>
                  <a:lnTo>
                    <a:pt x="300681" y="51162"/>
                  </a:lnTo>
                  <a:lnTo>
                    <a:pt x="307351" y="83767"/>
                  </a:lnTo>
                  <a:lnTo>
                    <a:pt x="307634" y="194444"/>
                  </a:lnTo>
                  <a:lnTo>
                    <a:pt x="317635" y="243360"/>
                  </a:lnTo>
                  <a:lnTo>
                    <a:pt x="344667" y="283326"/>
                  </a:lnTo>
                  <a:lnTo>
                    <a:pt x="384677" y="310295"/>
                  </a:lnTo>
                  <a:lnTo>
                    <a:pt x="433609" y="320220"/>
                  </a:lnTo>
                  <a:lnTo>
                    <a:pt x="614264" y="320419"/>
                  </a:lnTo>
                </a:path>
              </a:pathLst>
            </a:custGeom>
            <a:noFill/>
            <a:ln w="5025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 name="Google Shape;145;p1"/>
            <p:cNvSpPr/>
            <p:nvPr/>
          </p:nvSpPr>
          <p:spPr>
            <a:xfrm>
              <a:off x="17011727" y="7589142"/>
              <a:ext cx="614680" cy="320675"/>
            </a:xfrm>
            <a:custGeom>
              <a:avLst/>
              <a:gdLst/>
              <a:ahLst/>
              <a:cxnLst/>
              <a:rect l="l" t="t" r="r" b="b"/>
              <a:pathLst>
                <a:path w="614680" h="320675" extrusionOk="0">
                  <a:moveTo>
                    <a:pt x="614264" y="0"/>
                  </a:moveTo>
                  <a:lnTo>
                    <a:pt x="390899" y="0"/>
                  </a:lnTo>
                  <a:lnTo>
                    <a:pt x="358277" y="6583"/>
                  </a:lnTo>
                  <a:lnTo>
                    <a:pt x="331605" y="24535"/>
                  </a:lnTo>
                  <a:lnTo>
                    <a:pt x="313582" y="51162"/>
                  </a:lnTo>
                  <a:lnTo>
                    <a:pt x="306912" y="83767"/>
                  </a:lnTo>
                  <a:lnTo>
                    <a:pt x="306629" y="194444"/>
                  </a:lnTo>
                  <a:lnTo>
                    <a:pt x="296628" y="243360"/>
                  </a:lnTo>
                  <a:lnTo>
                    <a:pt x="269596" y="283326"/>
                  </a:lnTo>
                  <a:lnTo>
                    <a:pt x="229586" y="310295"/>
                  </a:lnTo>
                  <a:lnTo>
                    <a:pt x="180654" y="320220"/>
                  </a:lnTo>
                  <a:lnTo>
                    <a:pt x="0" y="320419"/>
                  </a:lnTo>
                </a:path>
              </a:pathLst>
            </a:custGeom>
            <a:noFill/>
            <a:ln w="5025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 name="Google Shape;146;p1"/>
            <p:cNvSpPr/>
            <p:nvPr/>
          </p:nvSpPr>
          <p:spPr>
            <a:xfrm>
              <a:off x="9313875" y="7638420"/>
              <a:ext cx="675005" cy="323850"/>
            </a:xfrm>
            <a:custGeom>
              <a:avLst/>
              <a:gdLst/>
              <a:ahLst/>
              <a:cxnLst/>
              <a:rect l="l" t="t" r="r" b="b"/>
              <a:pathLst>
                <a:path w="675004" h="323850" extrusionOk="0">
                  <a:moveTo>
                    <a:pt x="134924" y="188887"/>
                  </a:moveTo>
                  <a:lnTo>
                    <a:pt x="107950" y="188887"/>
                  </a:lnTo>
                  <a:lnTo>
                    <a:pt x="80962" y="188887"/>
                  </a:lnTo>
                  <a:lnTo>
                    <a:pt x="53975" y="188887"/>
                  </a:lnTo>
                  <a:lnTo>
                    <a:pt x="53975" y="215874"/>
                  </a:lnTo>
                  <a:lnTo>
                    <a:pt x="53975" y="269849"/>
                  </a:lnTo>
                  <a:lnTo>
                    <a:pt x="80962" y="269849"/>
                  </a:lnTo>
                  <a:lnTo>
                    <a:pt x="107950" y="269849"/>
                  </a:lnTo>
                  <a:lnTo>
                    <a:pt x="134924" y="269849"/>
                  </a:lnTo>
                  <a:lnTo>
                    <a:pt x="134924" y="215874"/>
                  </a:lnTo>
                  <a:lnTo>
                    <a:pt x="134924" y="188887"/>
                  </a:lnTo>
                  <a:close/>
                </a:path>
                <a:path w="675004" h="323850" extrusionOk="0">
                  <a:moveTo>
                    <a:pt x="188899" y="134924"/>
                  </a:moveTo>
                  <a:lnTo>
                    <a:pt x="161912" y="134924"/>
                  </a:lnTo>
                  <a:lnTo>
                    <a:pt x="161912" y="161899"/>
                  </a:lnTo>
                  <a:lnTo>
                    <a:pt x="161912" y="188887"/>
                  </a:lnTo>
                  <a:lnTo>
                    <a:pt x="161912" y="215874"/>
                  </a:lnTo>
                  <a:lnTo>
                    <a:pt x="161912" y="296824"/>
                  </a:lnTo>
                  <a:lnTo>
                    <a:pt x="134924" y="296824"/>
                  </a:lnTo>
                  <a:lnTo>
                    <a:pt x="107950" y="296824"/>
                  </a:lnTo>
                  <a:lnTo>
                    <a:pt x="80962" y="296824"/>
                  </a:lnTo>
                  <a:lnTo>
                    <a:pt x="53975" y="296824"/>
                  </a:lnTo>
                  <a:lnTo>
                    <a:pt x="26987" y="296824"/>
                  </a:lnTo>
                  <a:lnTo>
                    <a:pt x="26987" y="215874"/>
                  </a:lnTo>
                  <a:lnTo>
                    <a:pt x="26987" y="188887"/>
                  </a:lnTo>
                  <a:lnTo>
                    <a:pt x="26987" y="161899"/>
                  </a:lnTo>
                  <a:lnTo>
                    <a:pt x="53975" y="161899"/>
                  </a:lnTo>
                  <a:lnTo>
                    <a:pt x="80962" y="161899"/>
                  </a:lnTo>
                  <a:lnTo>
                    <a:pt x="107950" y="161899"/>
                  </a:lnTo>
                  <a:lnTo>
                    <a:pt x="134924" y="161899"/>
                  </a:lnTo>
                  <a:lnTo>
                    <a:pt x="161912" y="161899"/>
                  </a:lnTo>
                  <a:lnTo>
                    <a:pt x="161912" y="134924"/>
                  </a:lnTo>
                  <a:lnTo>
                    <a:pt x="0" y="134924"/>
                  </a:lnTo>
                  <a:lnTo>
                    <a:pt x="0" y="188887"/>
                  </a:lnTo>
                  <a:lnTo>
                    <a:pt x="0" y="215874"/>
                  </a:lnTo>
                  <a:lnTo>
                    <a:pt x="0" y="323811"/>
                  </a:lnTo>
                  <a:lnTo>
                    <a:pt x="26987" y="323811"/>
                  </a:lnTo>
                  <a:lnTo>
                    <a:pt x="188899" y="323811"/>
                  </a:lnTo>
                  <a:lnTo>
                    <a:pt x="188899" y="215874"/>
                  </a:lnTo>
                  <a:lnTo>
                    <a:pt x="188899" y="188887"/>
                  </a:lnTo>
                  <a:lnTo>
                    <a:pt x="188899" y="134924"/>
                  </a:lnTo>
                  <a:close/>
                </a:path>
                <a:path w="675004" h="323850" extrusionOk="0">
                  <a:moveTo>
                    <a:pt x="242862" y="188887"/>
                  </a:moveTo>
                  <a:lnTo>
                    <a:pt x="215874" y="188887"/>
                  </a:lnTo>
                  <a:lnTo>
                    <a:pt x="215874" y="215874"/>
                  </a:lnTo>
                  <a:lnTo>
                    <a:pt x="215874" y="323811"/>
                  </a:lnTo>
                  <a:lnTo>
                    <a:pt x="242862" y="323811"/>
                  </a:lnTo>
                  <a:lnTo>
                    <a:pt x="242862" y="215874"/>
                  </a:lnTo>
                  <a:lnTo>
                    <a:pt x="242862" y="188887"/>
                  </a:lnTo>
                  <a:close/>
                </a:path>
                <a:path w="675004" h="323850" extrusionOk="0">
                  <a:moveTo>
                    <a:pt x="269862" y="215874"/>
                  </a:moveTo>
                  <a:lnTo>
                    <a:pt x="242874" y="215874"/>
                  </a:lnTo>
                  <a:lnTo>
                    <a:pt x="242874" y="242862"/>
                  </a:lnTo>
                  <a:lnTo>
                    <a:pt x="269862" y="242862"/>
                  </a:lnTo>
                  <a:lnTo>
                    <a:pt x="269862" y="215874"/>
                  </a:lnTo>
                  <a:close/>
                </a:path>
                <a:path w="675004" h="323850" extrusionOk="0">
                  <a:moveTo>
                    <a:pt x="269862" y="134924"/>
                  </a:moveTo>
                  <a:lnTo>
                    <a:pt x="242874" y="134924"/>
                  </a:lnTo>
                  <a:lnTo>
                    <a:pt x="242874" y="161899"/>
                  </a:lnTo>
                  <a:lnTo>
                    <a:pt x="269862" y="161899"/>
                  </a:lnTo>
                  <a:lnTo>
                    <a:pt x="269862" y="134924"/>
                  </a:lnTo>
                  <a:close/>
                </a:path>
                <a:path w="675004" h="323850" extrusionOk="0">
                  <a:moveTo>
                    <a:pt x="296837" y="107937"/>
                  </a:moveTo>
                  <a:lnTo>
                    <a:pt x="269862" y="107937"/>
                  </a:lnTo>
                  <a:lnTo>
                    <a:pt x="269862" y="134924"/>
                  </a:lnTo>
                  <a:lnTo>
                    <a:pt x="296837" y="134924"/>
                  </a:lnTo>
                  <a:lnTo>
                    <a:pt x="296837" y="107937"/>
                  </a:lnTo>
                  <a:close/>
                </a:path>
                <a:path w="675004" h="323850" extrusionOk="0">
                  <a:moveTo>
                    <a:pt x="296837" y="0"/>
                  </a:moveTo>
                  <a:lnTo>
                    <a:pt x="269862" y="0"/>
                  </a:lnTo>
                  <a:lnTo>
                    <a:pt x="269862" y="53962"/>
                  </a:lnTo>
                  <a:lnTo>
                    <a:pt x="242874" y="53962"/>
                  </a:lnTo>
                  <a:lnTo>
                    <a:pt x="242874" y="80949"/>
                  </a:lnTo>
                  <a:lnTo>
                    <a:pt x="269862" y="80949"/>
                  </a:lnTo>
                  <a:lnTo>
                    <a:pt x="296837" y="80949"/>
                  </a:lnTo>
                  <a:lnTo>
                    <a:pt x="296837" y="0"/>
                  </a:lnTo>
                  <a:close/>
                </a:path>
                <a:path w="675004" h="323850" extrusionOk="0">
                  <a:moveTo>
                    <a:pt x="377786" y="296824"/>
                  </a:moveTo>
                  <a:lnTo>
                    <a:pt x="350812" y="296824"/>
                  </a:lnTo>
                  <a:lnTo>
                    <a:pt x="323824" y="296824"/>
                  </a:lnTo>
                  <a:lnTo>
                    <a:pt x="323824" y="269849"/>
                  </a:lnTo>
                  <a:lnTo>
                    <a:pt x="296837" y="269849"/>
                  </a:lnTo>
                  <a:lnTo>
                    <a:pt x="296837" y="296824"/>
                  </a:lnTo>
                  <a:lnTo>
                    <a:pt x="269862" y="296824"/>
                  </a:lnTo>
                  <a:lnTo>
                    <a:pt x="269862" y="323811"/>
                  </a:lnTo>
                  <a:lnTo>
                    <a:pt x="296837" y="323811"/>
                  </a:lnTo>
                  <a:lnTo>
                    <a:pt x="323824" y="323811"/>
                  </a:lnTo>
                  <a:lnTo>
                    <a:pt x="350812" y="323811"/>
                  </a:lnTo>
                  <a:lnTo>
                    <a:pt x="377786" y="323811"/>
                  </a:lnTo>
                  <a:lnTo>
                    <a:pt x="377786" y="296824"/>
                  </a:lnTo>
                  <a:close/>
                </a:path>
                <a:path w="675004" h="323850" extrusionOk="0">
                  <a:moveTo>
                    <a:pt x="458736" y="269849"/>
                  </a:moveTo>
                  <a:lnTo>
                    <a:pt x="431761" y="269849"/>
                  </a:lnTo>
                  <a:lnTo>
                    <a:pt x="404774" y="269849"/>
                  </a:lnTo>
                  <a:lnTo>
                    <a:pt x="404774" y="242862"/>
                  </a:lnTo>
                  <a:lnTo>
                    <a:pt x="377786" y="242862"/>
                  </a:lnTo>
                  <a:lnTo>
                    <a:pt x="377786" y="296824"/>
                  </a:lnTo>
                  <a:lnTo>
                    <a:pt x="404774" y="296824"/>
                  </a:lnTo>
                  <a:lnTo>
                    <a:pt x="431761" y="296824"/>
                  </a:lnTo>
                  <a:lnTo>
                    <a:pt x="458736" y="296824"/>
                  </a:lnTo>
                  <a:lnTo>
                    <a:pt x="458736" y="269849"/>
                  </a:lnTo>
                  <a:close/>
                </a:path>
                <a:path w="675004" h="323850" extrusionOk="0">
                  <a:moveTo>
                    <a:pt x="458736" y="80949"/>
                  </a:moveTo>
                  <a:lnTo>
                    <a:pt x="431761" y="80949"/>
                  </a:lnTo>
                  <a:lnTo>
                    <a:pt x="431761" y="107937"/>
                  </a:lnTo>
                  <a:lnTo>
                    <a:pt x="431761" y="188887"/>
                  </a:lnTo>
                  <a:lnTo>
                    <a:pt x="404774" y="188887"/>
                  </a:lnTo>
                  <a:lnTo>
                    <a:pt x="404774" y="134924"/>
                  </a:lnTo>
                  <a:lnTo>
                    <a:pt x="377786" y="134924"/>
                  </a:lnTo>
                  <a:lnTo>
                    <a:pt x="377786" y="161899"/>
                  </a:lnTo>
                  <a:lnTo>
                    <a:pt x="377786" y="188887"/>
                  </a:lnTo>
                  <a:lnTo>
                    <a:pt x="350812" y="188887"/>
                  </a:lnTo>
                  <a:lnTo>
                    <a:pt x="323824" y="188887"/>
                  </a:lnTo>
                  <a:lnTo>
                    <a:pt x="323824" y="161899"/>
                  </a:lnTo>
                  <a:lnTo>
                    <a:pt x="350812" y="161899"/>
                  </a:lnTo>
                  <a:lnTo>
                    <a:pt x="377786" y="161899"/>
                  </a:lnTo>
                  <a:lnTo>
                    <a:pt x="377786" y="134924"/>
                  </a:lnTo>
                  <a:lnTo>
                    <a:pt x="377786" y="107937"/>
                  </a:lnTo>
                  <a:lnTo>
                    <a:pt x="404774" y="107937"/>
                  </a:lnTo>
                  <a:lnTo>
                    <a:pt x="431761" y="107937"/>
                  </a:lnTo>
                  <a:lnTo>
                    <a:pt x="431761" y="80949"/>
                  </a:lnTo>
                  <a:lnTo>
                    <a:pt x="404774" y="80949"/>
                  </a:lnTo>
                  <a:lnTo>
                    <a:pt x="404774" y="53962"/>
                  </a:lnTo>
                  <a:lnTo>
                    <a:pt x="377786" y="53962"/>
                  </a:lnTo>
                  <a:lnTo>
                    <a:pt x="377786" y="80949"/>
                  </a:lnTo>
                  <a:lnTo>
                    <a:pt x="350812" y="80949"/>
                  </a:lnTo>
                  <a:lnTo>
                    <a:pt x="350812" y="53962"/>
                  </a:lnTo>
                  <a:lnTo>
                    <a:pt x="323824" y="53962"/>
                  </a:lnTo>
                  <a:lnTo>
                    <a:pt x="323824" y="107937"/>
                  </a:lnTo>
                  <a:lnTo>
                    <a:pt x="350812" y="107937"/>
                  </a:lnTo>
                  <a:lnTo>
                    <a:pt x="350812" y="134924"/>
                  </a:lnTo>
                  <a:lnTo>
                    <a:pt x="323824" y="134924"/>
                  </a:lnTo>
                  <a:lnTo>
                    <a:pt x="296837" y="134924"/>
                  </a:lnTo>
                  <a:lnTo>
                    <a:pt x="296837" y="161899"/>
                  </a:lnTo>
                  <a:lnTo>
                    <a:pt x="269862" y="161899"/>
                  </a:lnTo>
                  <a:lnTo>
                    <a:pt x="269862" y="188887"/>
                  </a:lnTo>
                  <a:lnTo>
                    <a:pt x="296837" y="188887"/>
                  </a:lnTo>
                  <a:lnTo>
                    <a:pt x="296837" y="215874"/>
                  </a:lnTo>
                  <a:lnTo>
                    <a:pt x="323824" y="215874"/>
                  </a:lnTo>
                  <a:lnTo>
                    <a:pt x="323824" y="242862"/>
                  </a:lnTo>
                  <a:lnTo>
                    <a:pt x="350812" y="242862"/>
                  </a:lnTo>
                  <a:lnTo>
                    <a:pt x="377786" y="242862"/>
                  </a:lnTo>
                  <a:lnTo>
                    <a:pt x="377786" y="215874"/>
                  </a:lnTo>
                  <a:lnTo>
                    <a:pt x="404774" y="215874"/>
                  </a:lnTo>
                  <a:lnTo>
                    <a:pt x="404774" y="242862"/>
                  </a:lnTo>
                  <a:lnTo>
                    <a:pt x="431761" y="242862"/>
                  </a:lnTo>
                  <a:lnTo>
                    <a:pt x="458736" y="242862"/>
                  </a:lnTo>
                  <a:lnTo>
                    <a:pt x="458736" y="215874"/>
                  </a:lnTo>
                  <a:lnTo>
                    <a:pt x="458736" y="188887"/>
                  </a:lnTo>
                  <a:lnTo>
                    <a:pt x="458736" y="80949"/>
                  </a:lnTo>
                  <a:close/>
                </a:path>
                <a:path w="675004" h="323850" extrusionOk="0">
                  <a:moveTo>
                    <a:pt x="485736" y="269849"/>
                  </a:moveTo>
                  <a:lnTo>
                    <a:pt x="458749" y="269849"/>
                  </a:lnTo>
                  <a:lnTo>
                    <a:pt x="458749" y="296824"/>
                  </a:lnTo>
                  <a:lnTo>
                    <a:pt x="485736" y="296824"/>
                  </a:lnTo>
                  <a:lnTo>
                    <a:pt x="485736" y="269849"/>
                  </a:lnTo>
                  <a:close/>
                </a:path>
                <a:path w="675004" h="323850" extrusionOk="0">
                  <a:moveTo>
                    <a:pt x="620649" y="188887"/>
                  </a:moveTo>
                  <a:lnTo>
                    <a:pt x="593674" y="188887"/>
                  </a:lnTo>
                  <a:lnTo>
                    <a:pt x="593674" y="215874"/>
                  </a:lnTo>
                  <a:lnTo>
                    <a:pt x="566686" y="215874"/>
                  </a:lnTo>
                  <a:lnTo>
                    <a:pt x="566686" y="188887"/>
                  </a:lnTo>
                  <a:lnTo>
                    <a:pt x="539699" y="188887"/>
                  </a:lnTo>
                  <a:lnTo>
                    <a:pt x="512724" y="188887"/>
                  </a:lnTo>
                  <a:lnTo>
                    <a:pt x="485736" y="188887"/>
                  </a:lnTo>
                  <a:lnTo>
                    <a:pt x="458749" y="188887"/>
                  </a:lnTo>
                  <a:lnTo>
                    <a:pt x="458749" y="215874"/>
                  </a:lnTo>
                  <a:lnTo>
                    <a:pt x="485736" y="215874"/>
                  </a:lnTo>
                  <a:lnTo>
                    <a:pt x="485736" y="242862"/>
                  </a:lnTo>
                  <a:lnTo>
                    <a:pt x="512724" y="242862"/>
                  </a:lnTo>
                  <a:lnTo>
                    <a:pt x="512724" y="215874"/>
                  </a:lnTo>
                  <a:lnTo>
                    <a:pt x="539699" y="215874"/>
                  </a:lnTo>
                  <a:lnTo>
                    <a:pt x="539699" y="242862"/>
                  </a:lnTo>
                  <a:lnTo>
                    <a:pt x="566686" y="242862"/>
                  </a:lnTo>
                  <a:lnTo>
                    <a:pt x="566686" y="269849"/>
                  </a:lnTo>
                  <a:lnTo>
                    <a:pt x="539699" y="269849"/>
                  </a:lnTo>
                  <a:lnTo>
                    <a:pt x="512724" y="269849"/>
                  </a:lnTo>
                  <a:lnTo>
                    <a:pt x="512724" y="323811"/>
                  </a:lnTo>
                  <a:lnTo>
                    <a:pt x="539699" y="323811"/>
                  </a:lnTo>
                  <a:lnTo>
                    <a:pt x="566686" y="323811"/>
                  </a:lnTo>
                  <a:lnTo>
                    <a:pt x="593674" y="323811"/>
                  </a:lnTo>
                  <a:lnTo>
                    <a:pt x="620649" y="323811"/>
                  </a:lnTo>
                  <a:lnTo>
                    <a:pt x="620649" y="296824"/>
                  </a:lnTo>
                  <a:lnTo>
                    <a:pt x="593674" y="296824"/>
                  </a:lnTo>
                  <a:lnTo>
                    <a:pt x="593674" y="269849"/>
                  </a:lnTo>
                  <a:lnTo>
                    <a:pt x="620649" y="269849"/>
                  </a:lnTo>
                  <a:lnTo>
                    <a:pt x="620649" y="215874"/>
                  </a:lnTo>
                  <a:lnTo>
                    <a:pt x="620649" y="188887"/>
                  </a:lnTo>
                  <a:close/>
                </a:path>
                <a:path w="675004" h="323850" extrusionOk="0">
                  <a:moveTo>
                    <a:pt x="674636" y="215874"/>
                  </a:moveTo>
                  <a:lnTo>
                    <a:pt x="647649" y="215874"/>
                  </a:lnTo>
                  <a:lnTo>
                    <a:pt x="620661" y="215874"/>
                  </a:lnTo>
                  <a:lnTo>
                    <a:pt x="620661" y="242862"/>
                  </a:lnTo>
                  <a:lnTo>
                    <a:pt x="647649" y="242862"/>
                  </a:lnTo>
                  <a:lnTo>
                    <a:pt x="647649" y="296824"/>
                  </a:lnTo>
                  <a:lnTo>
                    <a:pt x="620661" y="296824"/>
                  </a:lnTo>
                  <a:lnTo>
                    <a:pt x="620661" y="323811"/>
                  </a:lnTo>
                  <a:lnTo>
                    <a:pt x="647649" y="323811"/>
                  </a:lnTo>
                  <a:lnTo>
                    <a:pt x="674636" y="323811"/>
                  </a:lnTo>
                  <a:lnTo>
                    <a:pt x="674636" y="2158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1"/>
            <p:cNvSpPr/>
            <p:nvPr/>
          </p:nvSpPr>
          <p:spPr>
            <a:xfrm>
              <a:off x="9313875" y="7449534"/>
              <a:ext cx="675005" cy="377825"/>
            </a:xfrm>
            <a:custGeom>
              <a:avLst/>
              <a:gdLst/>
              <a:ahLst/>
              <a:cxnLst/>
              <a:rect l="l" t="t" r="r" b="b"/>
              <a:pathLst>
                <a:path w="675004" h="377825" extrusionOk="0">
                  <a:moveTo>
                    <a:pt x="26987" y="107924"/>
                  </a:moveTo>
                  <a:lnTo>
                    <a:pt x="0" y="107924"/>
                  </a:lnTo>
                  <a:lnTo>
                    <a:pt x="0" y="188874"/>
                  </a:lnTo>
                  <a:lnTo>
                    <a:pt x="26987" y="188874"/>
                  </a:lnTo>
                  <a:lnTo>
                    <a:pt x="26987" y="107924"/>
                  </a:lnTo>
                  <a:close/>
                </a:path>
                <a:path w="675004" h="377825" extrusionOk="0">
                  <a:moveTo>
                    <a:pt x="80962" y="269836"/>
                  </a:moveTo>
                  <a:lnTo>
                    <a:pt x="53975" y="269836"/>
                  </a:lnTo>
                  <a:lnTo>
                    <a:pt x="53975" y="296824"/>
                  </a:lnTo>
                  <a:lnTo>
                    <a:pt x="80962" y="296824"/>
                  </a:lnTo>
                  <a:lnTo>
                    <a:pt x="80962" y="269836"/>
                  </a:lnTo>
                  <a:close/>
                </a:path>
                <a:path w="675004" h="377825" extrusionOk="0">
                  <a:moveTo>
                    <a:pt x="80962" y="188887"/>
                  </a:moveTo>
                  <a:lnTo>
                    <a:pt x="53975" y="188887"/>
                  </a:lnTo>
                  <a:lnTo>
                    <a:pt x="26987" y="188887"/>
                  </a:lnTo>
                  <a:lnTo>
                    <a:pt x="0" y="188887"/>
                  </a:lnTo>
                  <a:lnTo>
                    <a:pt x="0" y="296824"/>
                  </a:lnTo>
                  <a:lnTo>
                    <a:pt x="26987" y="296824"/>
                  </a:lnTo>
                  <a:lnTo>
                    <a:pt x="26987" y="215874"/>
                  </a:lnTo>
                  <a:lnTo>
                    <a:pt x="53975" y="215874"/>
                  </a:lnTo>
                  <a:lnTo>
                    <a:pt x="80962" y="215874"/>
                  </a:lnTo>
                  <a:lnTo>
                    <a:pt x="80962" y="188887"/>
                  </a:lnTo>
                  <a:close/>
                </a:path>
                <a:path w="675004" h="377825" extrusionOk="0">
                  <a:moveTo>
                    <a:pt x="134924" y="242849"/>
                  </a:moveTo>
                  <a:lnTo>
                    <a:pt x="107950" y="242849"/>
                  </a:lnTo>
                  <a:lnTo>
                    <a:pt x="107950" y="269836"/>
                  </a:lnTo>
                  <a:lnTo>
                    <a:pt x="134924" y="269836"/>
                  </a:lnTo>
                  <a:lnTo>
                    <a:pt x="134924" y="242849"/>
                  </a:lnTo>
                  <a:close/>
                </a:path>
                <a:path w="675004" h="377825" extrusionOk="0">
                  <a:moveTo>
                    <a:pt x="134924" y="188887"/>
                  </a:moveTo>
                  <a:lnTo>
                    <a:pt x="107950" y="188887"/>
                  </a:lnTo>
                  <a:lnTo>
                    <a:pt x="107950" y="215874"/>
                  </a:lnTo>
                  <a:lnTo>
                    <a:pt x="134924" y="215874"/>
                  </a:lnTo>
                  <a:lnTo>
                    <a:pt x="134924" y="188887"/>
                  </a:lnTo>
                  <a:close/>
                </a:path>
                <a:path w="675004" h="377825" extrusionOk="0">
                  <a:moveTo>
                    <a:pt x="134924" y="53962"/>
                  </a:moveTo>
                  <a:lnTo>
                    <a:pt x="107950" y="53962"/>
                  </a:lnTo>
                  <a:lnTo>
                    <a:pt x="80962" y="53962"/>
                  </a:lnTo>
                  <a:lnTo>
                    <a:pt x="53975" y="53962"/>
                  </a:lnTo>
                  <a:lnTo>
                    <a:pt x="53975" y="80949"/>
                  </a:lnTo>
                  <a:lnTo>
                    <a:pt x="80962" y="80949"/>
                  </a:lnTo>
                  <a:lnTo>
                    <a:pt x="80962" y="107924"/>
                  </a:lnTo>
                  <a:lnTo>
                    <a:pt x="107950" y="107924"/>
                  </a:lnTo>
                  <a:lnTo>
                    <a:pt x="107950" y="80949"/>
                  </a:lnTo>
                  <a:lnTo>
                    <a:pt x="134924" y="80949"/>
                  </a:lnTo>
                  <a:lnTo>
                    <a:pt x="134924" y="53962"/>
                  </a:lnTo>
                  <a:close/>
                </a:path>
                <a:path w="675004" h="377825" extrusionOk="0">
                  <a:moveTo>
                    <a:pt x="188899" y="215874"/>
                  </a:moveTo>
                  <a:lnTo>
                    <a:pt x="161912" y="215874"/>
                  </a:lnTo>
                  <a:lnTo>
                    <a:pt x="134924" y="215874"/>
                  </a:lnTo>
                  <a:lnTo>
                    <a:pt x="134924" y="242849"/>
                  </a:lnTo>
                  <a:lnTo>
                    <a:pt x="161912" y="242849"/>
                  </a:lnTo>
                  <a:lnTo>
                    <a:pt x="188899" y="242849"/>
                  </a:lnTo>
                  <a:lnTo>
                    <a:pt x="188899" y="215874"/>
                  </a:lnTo>
                  <a:close/>
                </a:path>
                <a:path w="675004" h="377825" extrusionOk="0">
                  <a:moveTo>
                    <a:pt x="188899" y="161899"/>
                  </a:moveTo>
                  <a:lnTo>
                    <a:pt x="161912" y="161899"/>
                  </a:lnTo>
                  <a:lnTo>
                    <a:pt x="134924" y="161899"/>
                  </a:lnTo>
                  <a:lnTo>
                    <a:pt x="134924" y="188874"/>
                  </a:lnTo>
                  <a:lnTo>
                    <a:pt x="161912" y="188874"/>
                  </a:lnTo>
                  <a:lnTo>
                    <a:pt x="188899" y="188874"/>
                  </a:lnTo>
                  <a:lnTo>
                    <a:pt x="188899" y="161899"/>
                  </a:lnTo>
                  <a:close/>
                </a:path>
                <a:path w="675004" h="377825" extrusionOk="0">
                  <a:moveTo>
                    <a:pt x="188899" y="107924"/>
                  </a:moveTo>
                  <a:lnTo>
                    <a:pt x="161912" y="107924"/>
                  </a:lnTo>
                  <a:lnTo>
                    <a:pt x="134924" y="107924"/>
                  </a:lnTo>
                  <a:lnTo>
                    <a:pt x="107950" y="107924"/>
                  </a:lnTo>
                  <a:lnTo>
                    <a:pt x="107950" y="134912"/>
                  </a:lnTo>
                  <a:lnTo>
                    <a:pt x="80962" y="134912"/>
                  </a:lnTo>
                  <a:lnTo>
                    <a:pt x="80962" y="188874"/>
                  </a:lnTo>
                  <a:lnTo>
                    <a:pt x="107950" y="188874"/>
                  </a:lnTo>
                  <a:lnTo>
                    <a:pt x="107950" y="161899"/>
                  </a:lnTo>
                  <a:lnTo>
                    <a:pt x="134924" y="161899"/>
                  </a:lnTo>
                  <a:lnTo>
                    <a:pt x="134924" y="134912"/>
                  </a:lnTo>
                  <a:lnTo>
                    <a:pt x="161912" y="134912"/>
                  </a:lnTo>
                  <a:lnTo>
                    <a:pt x="188899" y="134912"/>
                  </a:lnTo>
                  <a:lnTo>
                    <a:pt x="188899" y="107924"/>
                  </a:lnTo>
                  <a:close/>
                </a:path>
                <a:path w="675004" h="377825" extrusionOk="0">
                  <a:moveTo>
                    <a:pt x="215874" y="242849"/>
                  </a:moveTo>
                  <a:lnTo>
                    <a:pt x="188899" y="242849"/>
                  </a:lnTo>
                  <a:lnTo>
                    <a:pt x="188899" y="269836"/>
                  </a:lnTo>
                  <a:lnTo>
                    <a:pt x="161912" y="269836"/>
                  </a:lnTo>
                  <a:lnTo>
                    <a:pt x="161912" y="296824"/>
                  </a:lnTo>
                  <a:lnTo>
                    <a:pt x="188899" y="296824"/>
                  </a:lnTo>
                  <a:lnTo>
                    <a:pt x="215874" y="296824"/>
                  </a:lnTo>
                  <a:lnTo>
                    <a:pt x="215874" y="242849"/>
                  </a:lnTo>
                  <a:close/>
                </a:path>
                <a:path w="675004" h="377825" extrusionOk="0">
                  <a:moveTo>
                    <a:pt x="215874" y="188887"/>
                  </a:moveTo>
                  <a:lnTo>
                    <a:pt x="188899" y="188887"/>
                  </a:lnTo>
                  <a:lnTo>
                    <a:pt x="188899" y="215874"/>
                  </a:lnTo>
                  <a:lnTo>
                    <a:pt x="215874" y="215874"/>
                  </a:lnTo>
                  <a:lnTo>
                    <a:pt x="215874" y="188887"/>
                  </a:lnTo>
                  <a:close/>
                </a:path>
                <a:path w="675004" h="377825" extrusionOk="0">
                  <a:moveTo>
                    <a:pt x="215874" y="134912"/>
                  </a:moveTo>
                  <a:lnTo>
                    <a:pt x="188899" y="134912"/>
                  </a:lnTo>
                  <a:lnTo>
                    <a:pt x="188899" y="161899"/>
                  </a:lnTo>
                  <a:lnTo>
                    <a:pt x="215874" y="161899"/>
                  </a:lnTo>
                  <a:lnTo>
                    <a:pt x="215874" y="134912"/>
                  </a:lnTo>
                  <a:close/>
                </a:path>
                <a:path w="675004" h="377825" extrusionOk="0">
                  <a:moveTo>
                    <a:pt x="242862" y="296824"/>
                  </a:moveTo>
                  <a:lnTo>
                    <a:pt x="215874" y="296824"/>
                  </a:lnTo>
                  <a:lnTo>
                    <a:pt x="215874" y="350786"/>
                  </a:lnTo>
                  <a:lnTo>
                    <a:pt x="242862" y="350786"/>
                  </a:lnTo>
                  <a:lnTo>
                    <a:pt x="242862" y="296824"/>
                  </a:lnTo>
                  <a:close/>
                </a:path>
                <a:path w="675004" h="377825" extrusionOk="0">
                  <a:moveTo>
                    <a:pt x="242862" y="215874"/>
                  </a:moveTo>
                  <a:lnTo>
                    <a:pt x="215874" y="215874"/>
                  </a:lnTo>
                  <a:lnTo>
                    <a:pt x="215874" y="242849"/>
                  </a:lnTo>
                  <a:lnTo>
                    <a:pt x="242862" y="242849"/>
                  </a:lnTo>
                  <a:lnTo>
                    <a:pt x="242862" y="215874"/>
                  </a:lnTo>
                  <a:close/>
                </a:path>
                <a:path w="675004" h="377825" extrusionOk="0">
                  <a:moveTo>
                    <a:pt x="242862" y="53962"/>
                  </a:moveTo>
                  <a:lnTo>
                    <a:pt x="215874" y="53962"/>
                  </a:lnTo>
                  <a:lnTo>
                    <a:pt x="188899" y="53962"/>
                  </a:lnTo>
                  <a:lnTo>
                    <a:pt x="161912" y="53962"/>
                  </a:lnTo>
                  <a:lnTo>
                    <a:pt x="161912" y="80949"/>
                  </a:lnTo>
                  <a:lnTo>
                    <a:pt x="188899" y="80949"/>
                  </a:lnTo>
                  <a:lnTo>
                    <a:pt x="188899" y="107924"/>
                  </a:lnTo>
                  <a:lnTo>
                    <a:pt x="215874" y="107924"/>
                  </a:lnTo>
                  <a:lnTo>
                    <a:pt x="215874" y="134912"/>
                  </a:lnTo>
                  <a:lnTo>
                    <a:pt x="242862" y="134912"/>
                  </a:lnTo>
                  <a:lnTo>
                    <a:pt x="242862" y="53962"/>
                  </a:lnTo>
                  <a:close/>
                </a:path>
                <a:path w="675004" h="377825" extrusionOk="0">
                  <a:moveTo>
                    <a:pt x="296837" y="188887"/>
                  </a:moveTo>
                  <a:lnTo>
                    <a:pt x="269862" y="188887"/>
                  </a:lnTo>
                  <a:lnTo>
                    <a:pt x="269862" y="269836"/>
                  </a:lnTo>
                  <a:lnTo>
                    <a:pt x="296837" y="269836"/>
                  </a:lnTo>
                  <a:lnTo>
                    <a:pt x="296837" y="188887"/>
                  </a:lnTo>
                  <a:close/>
                </a:path>
                <a:path w="675004" h="377825" extrusionOk="0">
                  <a:moveTo>
                    <a:pt x="296837" y="0"/>
                  </a:moveTo>
                  <a:lnTo>
                    <a:pt x="269862" y="0"/>
                  </a:lnTo>
                  <a:lnTo>
                    <a:pt x="269862" y="26974"/>
                  </a:lnTo>
                  <a:lnTo>
                    <a:pt x="296837" y="26974"/>
                  </a:lnTo>
                  <a:lnTo>
                    <a:pt x="296837" y="0"/>
                  </a:lnTo>
                  <a:close/>
                </a:path>
                <a:path w="675004" h="377825" extrusionOk="0">
                  <a:moveTo>
                    <a:pt x="350812" y="188887"/>
                  </a:moveTo>
                  <a:lnTo>
                    <a:pt x="323824" y="188887"/>
                  </a:lnTo>
                  <a:lnTo>
                    <a:pt x="323824" y="215874"/>
                  </a:lnTo>
                  <a:lnTo>
                    <a:pt x="350812" y="215874"/>
                  </a:lnTo>
                  <a:lnTo>
                    <a:pt x="350812" y="188887"/>
                  </a:lnTo>
                  <a:close/>
                </a:path>
                <a:path w="675004" h="377825" extrusionOk="0">
                  <a:moveTo>
                    <a:pt x="377786" y="215874"/>
                  </a:moveTo>
                  <a:lnTo>
                    <a:pt x="350812" y="215874"/>
                  </a:lnTo>
                  <a:lnTo>
                    <a:pt x="350812" y="242849"/>
                  </a:lnTo>
                  <a:lnTo>
                    <a:pt x="377786" y="242849"/>
                  </a:lnTo>
                  <a:lnTo>
                    <a:pt x="377786" y="215874"/>
                  </a:lnTo>
                  <a:close/>
                </a:path>
                <a:path w="675004" h="377825" extrusionOk="0">
                  <a:moveTo>
                    <a:pt x="431761" y="215874"/>
                  </a:moveTo>
                  <a:lnTo>
                    <a:pt x="404774" y="215874"/>
                  </a:lnTo>
                  <a:lnTo>
                    <a:pt x="404774" y="242849"/>
                  </a:lnTo>
                  <a:lnTo>
                    <a:pt x="431761" y="242849"/>
                  </a:lnTo>
                  <a:lnTo>
                    <a:pt x="431761" y="215874"/>
                  </a:lnTo>
                  <a:close/>
                </a:path>
                <a:path w="675004" h="377825" extrusionOk="0">
                  <a:moveTo>
                    <a:pt x="458736" y="188887"/>
                  </a:moveTo>
                  <a:lnTo>
                    <a:pt x="431761" y="188887"/>
                  </a:lnTo>
                  <a:lnTo>
                    <a:pt x="431761" y="215874"/>
                  </a:lnTo>
                  <a:lnTo>
                    <a:pt x="458736" y="215874"/>
                  </a:lnTo>
                  <a:lnTo>
                    <a:pt x="458736" y="188887"/>
                  </a:lnTo>
                  <a:close/>
                </a:path>
                <a:path w="675004" h="377825" extrusionOk="0">
                  <a:moveTo>
                    <a:pt x="458736" y="80949"/>
                  </a:moveTo>
                  <a:lnTo>
                    <a:pt x="431761" y="80949"/>
                  </a:lnTo>
                  <a:lnTo>
                    <a:pt x="431761" y="107924"/>
                  </a:lnTo>
                  <a:lnTo>
                    <a:pt x="404774" y="107924"/>
                  </a:lnTo>
                  <a:lnTo>
                    <a:pt x="377786" y="107924"/>
                  </a:lnTo>
                  <a:lnTo>
                    <a:pt x="377786" y="53962"/>
                  </a:lnTo>
                  <a:lnTo>
                    <a:pt x="350812" y="53962"/>
                  </a:lnTo>
                  <a:lnTo>
                    <a:pt x="350812" y="0"/>
                  </a:lnTo>
                  <a:lnTo>
                    <a:pt x="323824" y="0"/>
                  </a:lnTo>
                  <a:lnTo>
                    <a:pt x="323824" y="80949"/>
                  </a:lnTo>
                  <a:lnTo>
                    <a:pt x="350812" y="80949"/>
                  </a:lnTo>
                  <a:lnTo>
                    <a:pt x="350812" y="107924"/>
                  </a:lnTo>
                  <a:lnTo>
                    <a:pt x="323824" y="107924"/>
                  </a:lnTo>
                  <a:lnTo>
                    <a:pt x="296837" y="107924"/>
                  </a:lnTo>
                  <a:lnTo>
                    <a:pt x="296837" y="134912"/>
                  </a:lnTo>
                  <a:lnTo>
                    <a:pt x="269862" y="134912"/>
                  </a:lnTo>
                  <a:lnTo>
                    <a:pt x="269862" y="80949"/>
                  </a:lnTo>
                  <a:lnTo>
                    <a:pt x="296837" y="80949"/>
                  </a:lnTo>
                  <a:lnTo>
                    <a:pt x="296837" y="53962"/>
                  </a:lnTo>
                  <a:lnTo>
                    <a:pt x="269862" y="53962"/>
                  </a:lnTo>
                  <a:lnTo>
                    <a:pt x="242874" y="53962"/>
                  </a:lnTo>
                  <a:lnTo>
                    <a:pt x="242874" y="188874"/>
                  </a:lnTo>
                  <a:lnTo>
                    <a:pt x="269862" y="188874"/>
                  </a:lnTo>
                  <a:lnTo>
                    <a:pt x="269862" y="161899"/>
                  </a:lnTo>
                  <a:lnTo>
                    <a:pt x="296837" y="161899"/>
                  </a:lnTo>
                  <a:lnTo>
                    <a:pt x="296837" y="188874"/>
                  </a:lnTo>
                  <a:lnTo>
                    <a:pt x="323824" y="188874"/>
                  </a:lnTo>
                  <a:lnTo>
                    <a:pt x="323824" y="134912"/>
                  </a:lnTo>
                  <a:lnTo>
                    <a:pt x="350812" y="134912"/>
                  </a:lnTo>
                  <a:lnTo>
                    <a:pt x="377786" y="134912"/>
                  </a:lnTo>
                  <a:lnTo>
                    <a:pt x="404774" y="134912"/>
                  </a:lnTo>
                  <a:lnTo>
                    <a:pt x="404774" y="161899"/>
                  </a:lnTo>
                  <a:lnTo>
                    <a:pt x="377786" y="161899"/>
                  </a:lnTo>
                  <a:lnTo>
                    <a:pt x="350812" y="161899"/>
                  </a:lnTo>
                  <a:lnTo>
                    <a:pt x="350812" y="188874"/>
                  </a:lnTo>
                  <a:lnTo>
                    <a:pt x="377786" y="188874"/>
                  </a:lnTo>
                  <a:lnTo>
                    <a:pt x="404774" y="188874"/>
                  </a:lnTo>
                  <a:lnTo>
                    <a:pt x="431761" y="188874"/>
                  </a:lnTo>
                  <a:lnTo>
                    <a:pt x="431761" y="161899"/>
                  </a:lnTo>
                  <a:lnTo>
                    <a:pt x="458736" y="161899"/>
                  </a:lnTo>
                  <a:lnTo>
                    <a:pt x="458736" y="80949"/>
                  </a:lnTo>
                  <a:close/>
                </a:path>
                <a:path w="675004" h="377825" extrusionOk="0">
                  <a:moveTo>
                    <a:pt x="458736" y="0"/>
                  </a:moveTo>
                  <a:lnTo>
                    <a:pt x="431761" y="0"/>
                  </a:lnTo>
                  <a:lnTo>
                    <a:pt x="431761" y="26974"/>
                  </a:lnTo>
                  <a:lnTo>
                    <a:pt x="404774" y="26974"/>
                  </a:lnTo>
                  <a:lnTo>
                    <a:pt x="404774" y="0"/>
                  </a:lnTo>
                  <a:lnTo>
                    <a:pt x="377786" y="0"/>
                  </a:lnTo>
                  <a:lnTo>
                    <a:pt x="377786" y="53962"/>
                  </a:lnTo>
                  <a:lnTo>
                    <a:pt x="404774" y="53962"/>
                  </a:lnTo>
                  <a:lnTo>
                    <a:pt x="404774" y="80949"/>
                  </a:lnTo>
                  <a:lnTo>
                    <a:pt x="431761" y="80949"/>
                  </a:lnTo>
                  <a:lnTo>
                    <a:pt x="431761" y="53962"/>
                  </a:lnTo>
                  <a:lnTo>
                    <a:pt x="458736" y="53962"/>
                  </a:lnTo>
                  <a:lnTo>
                    <a:pt x="458736" y="0"/>
                  </a:lnTo>
                  <a:close/>
                </a:path>
                <a:path w="675004" h="377825" extrusionOk="0">
                  <a:moveTo>
                    <a:pt x="512724" y="323811"/>
                  </a:moveTo>
                  <a:lnTo>
                    <a:pt x="485736" y="323811"/>
                  </a:lnTo>
                  <a:lnTo>
                    <a:pt x="485736" y="350786"/>
                  </a:lnTo>
                  <a:lnTo>
                    <a:pt x="512724" y="350786"/>
                  </a:lnTo>
                  <a:lnTo>
                    <a:pt x="512724" y="323811"/>
                  </a:lnTo>
                  <a:close/>
                </a:path>
                <a:path w="675004" h="377825" extrusionOk="0">
                  <a:moveTo>
                    <a:pt x="593674" y="188887"/>
                  </a:moveTo>
                  <a:lnTo>
                    <a:pt x="566686" y="188887"/>
                  </a:lnTo>
                  <a:lnTo>
                    <a:pt x="566686" y="215874"/>
                  </a:lnTo>
                  <a:lnTo>
                    <a:pt x="539699" y="215874"/>
                  </a:lnTo>
                  <a:lnTo>
                    <a:pt x="539699" y="188887"/>
                  </a:lnTo>
                  <a:lnTo>
                    <a:pt x="512724" y="188887"/>
                  </a:lnTo>
                  <a:lnTo>
                    <a:pt x="512724" y="215874"/>
                  </a:lnTo>
                  <a:lnTo>
                    <a:pt x="512724" y="242849"/>
                  </a:lnTo>
                  <a:lnTo>
                    <a:pt x="512724" y="269836"/>
                  </a:lnTo>
                  <a:lnTo>
                    <a:pt x="485736" y="269836"/>
                  </a:lnTo>
                  <a:lnTo>
                    <a:pt x="485736" y="242849"/>
                  </a:lnTo>
                  <a:lnTo>
                    <a:pt x="512724" y="242849"/>
                  </a:lnTo>
                  <a:lnTo>
                    <a:pt x="512724" y="215874"/>
                  </a:lnTo>
                  <a:lnTo>
                    <a:pt x="485736" y="215874"/>
                  </a:lnTo>
                  <a:lnTo>
                    <a:pt x="485736" y="188887"/>
                  </a:lnTo>
                  <a:lnTo>
                    <a:pt x="458749" y="188887"/>
                  </a:lnTo>
                  <a:lnTo>
                    <a:pt x="458749" y="296824"/>
                  </a:lnTo>
                  <a:lnTo>
                    <a:pt x="485736" y="296824"/>
                  </a:lnTo>
                  <a:lnTo>
                    <a:pt x="512724" y="296824"/>
                  </a:lnTo>
                  <a:lnTo>
                    <a:pt x="539699" y="296824"/>
                  </a:lnTo>
                  <a:lnTo>
                    <a:pt x="539699" y="377774"/>
                  </a:lnTo>
                  <a:lnTo>
                    <a:pt x="566686" y="377774"/>
                  </a:lnTo>
                  <a:lnTo>
                    <a:pt x="593674" y="377774"/>
                  </a:lnTo>
                  <a:lnTo>
                    <a:pt x="593674" y="350786"/>
                  </a:lnTo>
                  <a:lnTo>
                    <a:pt x="566686" y="350786"/>
                  </a:lnTo>
                  <a:lnTo>
                    <a:pt x="566686" y="323811"/>
                  </a:lnTo>
                  <a:lnTo>
                    <a:pt x="593674" y="323811"/>
                  </a:lnTo>
                  <a:lnTo>
                    <a:pt x="593674" y="296824"/>
                  </a:lnTo>
                  <a:lnTo>
                    <a:pt x="566686" y="296824"/>
                  </a:lnTo>
                  <a:lnTo>
                    <a:pt x="566686" y="242849"/>
                  </a:lnTo>
                  <a:lnTo>
                    <a:pt x="593674" y="242849"/>
                  </a:lnTo>
                  <a:lnTo>
                    <a:pt x="593674" y="188887"/>
                  </a:lnTo>
                  <a:close/>
                </a:path>
                <a:path w="675004" h="377825" extrusionOk="0">
                  <a:moveTo>
                    <a:pt x="593674" y="107924"/>
                  </a:moveTo>
                  <a:lnTo>
                    <a:pt x="566686" y="107924"/>
                  </a:lnTo>
                  <a:lnTo>
                    <a:pt x="539699" y="107924"/>
                  </a:lnTo>
                  <a:lnTo>
                    <a:pt x="539699" y="53962"/>
                  </a:lnTo>
                  <a:lnTo>
                    <a:pt x="512724" y="53962"/>
                  </a:lnTo>
                  <a:lnTo>
                    <a:pt x="512724" y="107924"/>
                  </a:lnTo>
                  <a:lnTo>
                    <a:pt x="512724" y="134912"/>
                  </a:lnTo>
                  <a:lnTo>
                    <a:pt x="512724" y="161899"/>
                  </a:lnTo>
                  <a:lnTo>
                    <a:pt x="485736" y="161899"/>
                  </a:lnTo>
                  <a:lnTo>
                    <a:pt x="485736" y="134912"/>
                  </a:lnTo>
                  <a:lnTo>
                    <a:pt x="512724" y="134912"/>
                  </a:lnTo>
                  <a:lnTo>
                    <a:pt x="512724" y="107924"/>
                  </a:lnTo>
                  <a:lnTo>
                    <a:pt x="485736" y="107924"/>
                  </a:lnTo>
                  <a:lnTo>
                    <a:pt x="485736" y="53962"/>
                  </a:lnTo>
                  <a:lnTo>
                    <a:pt x="458749" y="53962"/>
                  </a:lnTo>
                  <a:lnTo>
                    <a:pt x="458749" y="188874"/>
                  </a:lnTo>
                  <a:lnTo>
                    <a:pt x="485736" y="188874"/>
                  </a:lnTo>
                  <a:lnTo>
                    <a:pt x="512724" y="188874"/>
                  </a:lnTo>
                  <a:lnTo>
                    <a:pt x="539699" y="188874"/>
                  </a:lnTo>
                  <a:lnTo>
                    <a:pt x="566686" y="188874"/>
                  </a:lnTo>
                  <a:lnTo>
                    <a:pt x="566686" y="161899"/>
                  </a:lnTo>
                  <a:lnTo>
                    <a:pt x="539699" y="161899"/>
                  </a:lnTo>
                  <a:lnTo>
                    <a:pt x="539699" y="134912"/>
                  </a:lnTo>
                  <a:lnTo>
                    <a:pt x="566686" y="134912"/>
                  </a:lnTo>
                  <a:lnTo>
                    <a:pt x="593674" y="134912"/>
                  </a:lnTo>
                  <a:lnTo>
                    <a:pt x="593674" y="107924"/>
                  </a:lnTo>
                  <a:close/>
                </a:path>
                <a:path w="675004" h="377825" extrusionOk="0">
                  <a:moveTo>
                    <a:pt x="620649" y="323811"/>
                  </a:moveTo>
                  <a:lnTo>
                    <a:pt x="593674" y="323811"/>
                  </a:lnTo>
                  <a:lnTo>
                    <a:pt x="593674" y="350786"/>
                  </a:lnTo>
                  <a:lnTo>
                    <a:pt x="620649" y="350786"/>
                  </a:lnTo>
                  <a:lnTo>
                    <a:pt x="620649" y="323811"/>
                  </a:lnTo>
                  <a:close/>
                </a:path>
                <a:path w="675004" h="377825" extrusionOk="0">
                  <a:moveTo>
                    <a:pt x="620649" y="269836"/>
                  </a:moveTo>
                  <a:lnTo>
                    <a:pt x="593674" y="269836"/>
                  </a:lnTo>
                  <a:lnTo>
                    <a:pt x="593674" y="296824"/>
                  </a:lnTo>
                  <a:lnTo>
                    <a:pt x="620649" y="296824"/>
                  </a:lnTo>
                  <a:lnTo>
                    <a:pt x="620649" y="269836"/>
                  </a:lnTo>
                  <a:close/>
                </a:path>
                <a:path w="675004" h="377825" extrusionOk="0">
                  <a:moveTo>
                    <a:pt x="620649" y="161899"/>
                  </a:moveTo>
                  <a:lnTo>
                    <a:pt x="593674" y="161899"/>
                  </a:lnTo>
                  <a:lnTo>
                    <a:pt x="593674" y="188874"/>
                  </a:lnTo>
                  <a:lnTo>
                    <a:pt x="620649" y="188874"/>
                  </a:lnTo>
                  <a:lnTo>
                    <a:pt x="620649" y="161899"/>
                  </a:lnTo>
                  <a:close/>
                </a:path>
                <a:path w="675004" h="377825" extrusionOk="0">
                  <a:moveTo>
                    <a:pt x="674636" y="323811"/>
                  </a:moveTo>
                  <a:lnTo>
                    <a:pt x="647649" y="323811"/>
                  </a:lnTo>
                  <a:lnTo>
                    <a:pt x="620661" y="323811"/>
                  </a:lnTo>
                  <a:lnTo>
                    <a:pt x="620661" y="350786"/>
                  </a:lnTo>
                  <a:lnTo>
                    <a:pt x="647649" y="350786"/>
                  </a:lnTo>
                  <a:lnTo>
                    <a:pt x="647649" y="377774"/>
                  </a:lnTo>
                  <a:lnTo>
                    <a:pt x="674636" y="377774"/>
                  </a:lnTo>
                  <a:lnTo>
                    <a:pt x="674636" y="323811"/>
                  </a:lnTo>
                  <a:close/>
                </a:path>
                <a:path w="675004" h="377825" extrusionOk="0">
                  <a:moveTo>
                    <a:pt x="674636" y="215874"/>
                  </a:moveTo>
                  <a:lnTo>
                    <a:pt x="647649" y="215874"/>
                  </a:lnTo>
                  <a:lnTo>
                    <a:pt x="647649" y="188887"/>
                  </a:lnTo>
                  <a:lnTo>
                    <a:pt x="620661" y="188887"/>
                  </a:lnTo>
                  <a:lnTo>
                    <a:pt x="620661" y="242849"/>
                  </a:lnTo>
                  <a:lnTo>
                    <a:pt x="647649" y="242849"/>
                  </a:lnTo>
                  <a:lnTo>
                    <a:pt x="647649" y="269836"/>
                  </a:lnTo>
                  <a:lnTo>
                    <a:pt x="674636" y="269836"/>
                  </a:lnTo>
                  <a:lnTo>
                    <a:pt x="674636" y="2158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1"/>
            <p:cNvSpPr/>
            <p:nvPr/>
          </p:nvSpPr>
          <p:spPr>
            <a:xfrm>
              <a:off x="9313875" y="7287621"/>
              <a:ext cx="675005" cy="351155"/>
            </a:xfrm>
            <a:custGeom>
              <a:avLst/>
              <a:gdLst/>
              <a:ahLst/>
              <a:cxnLst/>
              <a:rect l="l" t="t" r="r" b="b"/>
              <a:pathLst>
                <a:path w="675004" h="351154" extrusionOk="0">
                  <a:moveTo>
                    <a:pt x="53975" y="215874"/>
                  </a:moveTo>
                  <a:lnTo>
                    <a:pt x="26987" y="215874"/>
                  </a:lnTo>
                  <a:lnTo>
                    <a:pt x="0" y="215874"/>
                  </a:lnTo>
                  <a:lnTo>
                    <a:pt x="0" y="242862"/>
                  </a:lnTo>
                  <a:lnTo>
                    <a:pt x="26987" y="242862"/>
                  </a:lnTo>
                  <a:lnTo>
                    <a:pt x="53975" y="242862"/>
                  </a:lnTo>
                  <a:lnTo>
                    <a:pt x="53975" y="215874"/>
                  </a:lnTo>
                  <a:close/>
                </a:path>
                <a:path w="675004" h="351154" extrusionOk="0">
                  <a:moveTo>
                    <a:pt x="134924" y="53962"/>
                  </a:moveTo>
                  <a:lnTo>
                    <a:pt x="107950" y="53962"/>
                  </a:lnTo>
                  <a:lnTo>
                    <a:pt x="80962" y="53962"/>
                  </a:lnTo>
                  <a:lnTo>
                    <a:pt x="53975" y="53962"/>
                  </a:lnTo>
                  <a:lnTo>
                    <a:pt x="53975" y="134912"/>
                  </a:lnTo>
                  <a:lnTo>
                    <a:pt x="80962" y="134912"/>
                  </a:lnTo>
                  <a:lnTo>
                    <a:pt x="107950" y="134912"/>
                  </a:lnTo>
                  <a:lnTo>
                    <a:pt x="134924" y="134912"/>
                  </a:lnTo>
                  <a:lnTo>
                    <a:pt x="134924" y="53962"/>
                  </a:lnTo>
                  <a:close/>
                </a:path>
                <a:path w="675004" h="351154" extrusionOk="0">
                  <a:moveTo>
                    <a:pt x="188899" y="161912"/>
                  </a:moveTo>
                  <a:lnTo>
                    <a:pt x="188899" y="161912"/>
                  </a:lnTo>
                  <a:lnTo>
                    <a:pt x="0" y="161912"/>
                  </a:lnTo>
                  <a:lnTo>
                    <a:pt x="0" y="188887"/>
                  </a:lnTo>
                  <a:lnTo>
                    <a:pt x="188899" y="188887"/>
                  </a:lnTo>
                  <a:lnTo>
                    <a:pt x="188899" y="161912"/>
                  </a:lnTo>
                  <a:close/>
                </a:path>
                <a:path w="675004" h="351154" extrusionOk="0">
                  <a:moveTo>
                    <a:pt x="188899" y="0"/>
                  </a:moveTo>
                  <a:lnTo>
                    <a:pt x="188899" y="0"/>
                  </a:lnTo>
                  <a:lnTo>
                    <a:pt x="0" y="0"/>
                  </a:lnTo>
                  <a:lnTo>
                    <a:pt x="0" y="161899"/>
                  </a:lnTo>
                  <a:lnTo>
                    <a:pt x="26987" y="161899"/>
                  </a:lnTo>
                  <a:lnTo>
                    <a:pt x="26987" y="26974"/>
                  </a:lnTo>
                  <a:lnTo>
                    <a:pt x="53975" y="26974"/>
                  </a:lnTo>
                  <a:lnTo>
                    <a:pt x="80962" y="26974"/>
                  </a:lnTo>
                  <a:lnTo>
                    <a:pt x="107950" y="26974"/>
                  </a:lnTo>
                  <a:lnTo>
                    <a:pt x="134924" y="26974"/>
                  </a:lnTo>
                  <a:lnTo>
                    <a:pt x="161912" y="26974"/>
                  </a:lnTo>
                  <a:lnTo>
                    <a:pt x="161912" y="161899"/>
                  </a:lnTo>
                  <a:lnTo>
                    <a:pt x="188899" y="161899"/>
                  </a:lnTo>
                  <a:lnTo>
                    <a:pt x="188899" y="0"/>
                  </a:lnTo>
                  <a:close/>
                </a:path>
                <a:path w="675004" h="351154" extrusionOk="0">
                  <a:moveTo>
                    <a:pt x="242862" y="161912"/>
                  </a:moveTo>
                  <a:lnTo>
                    <a:pt x="215874" y="161912"/>
                  </a:lnTo>
                  <a:lnTo>
                    <a:pt x="215874" y="188887"/>
                  </a:lnTo>
                  <a:lnTo>
                    <a:pt x="242862" y="188887"/>
                  </a:lnTo>
                  <a:lnTo>
                    <a:pt x="242862" y="161912"/>
                  </a:lnTo>
                  <a:close/>
                </a:path>
                <a:path w="675004" h="351154" extrusionOk="0">
                  <a:moveTo>
                    <a:pt x="242862" y="134912"/>
                  </a:moveTo>
                  <a:lnTo>
                    <a:pt x="215874" y="134912"/>
                  </a:lnTo>
                  <a:lnTo>
                    <a:pt x="215874" y="161899"/>
                  </a:lnTo>
                  <a:lnTo>
                    <a:pt x="242862" y="161899"/>
                  </a:lnTo>
                  <a:lnTo>
                    <a:pt x="242862" y="134912"/>
                  </a:lnTo>
                  <a:close/>
                </a:path>
                <a:path w="675004" h="351154" extrusionOk="0">
                  <a:moveTo>
                    <a:pt x="242862" y="80949"/>
                  </a:moveTo>
                  <a:lnTo>
                    <a:pt x="215874" y="80949"/>
                  </a:lnTo>
                  <a:lnTo>
                    <a:pt x="215874" y="107924"/>
                  </a:lnTo>
                  <a:lnTo>
                    <a:pt x="242862" y="107924"/>
                  </a:lnTo>
                  <a:lnTo>
                    <a:pt x="242862" y="80949"/>
                  </a:lnTo>
                  <a:close/>
                </a:path>
                <a:path w="675004" h="351154" extrusionOk="0">
                  <a:moveTo>
                    <a:pt x="242862" y="26974"/>
                  </a:moveTo>
                  <a:lnTo>
                    <a:pt x="215874" y="26974"/>
                  </a:lnTo>
                  <a:lnTo>
                    <a:pt x="215874" y="53962"/>
                  </a:lnTo>
                  <a:lnTo>
                    <a:pt x="242862" y="53962"/>
                  </a:lnTo>
                  <a:lnTo>
                    <a:pt x="242862" y="26974"/>
                  </a:lnTo>
                  <a:close/>
                </a:path>
                <a:path w="675004" h="351154" extrusionOk="0">
                  <a:moveTo>
                    <a:pt x="296837" y="107924"/>
                  </a:moveTo>
                  <a:lnTo>
                    <a:pt x="269862" y="107924"/>
                  </a:lnTo>
                  <a:lnTo>
                    <a:pt x="269862" y="161899"/>
                  </a:lnTo>
                  <a:lnTo>
                    <a:pt x="296837" y="161899"/>
                  </a:lnTo>
                  <a:lnTo>
                    <a:pt x="296837" y="107924"/>
                  </a:lnTo>
                  <a:close/>
                </a:path>
                <a:path w="675004" h="351154" extrusionOk="0">
                  <a:moveTo>
                    <a:pt x="350812" y="26974"/>
                  </a:moveTo>
                  <a:lnTo>
                    <a:pt x="323824" y="26974"/>
                  </a:lnTo>
                  <a:lnTo>
                    <a:pt x="296837" y="26974"/>
                  </a:lnTo>
                  <a:lnTo>
                    <a:pt x="296837" y="53962"/>
                  </a:lnTo>
                  <a:lnTo>
                    <a:pt x="269862" y="53962"/>
                  </a:lnTo>
                  <a:lnTo>
                    <a:pt x="269862" y="0"/>
                  </a:lnTo>
                  <a:lnTo>
                    <a:pt x="242874" y="0"/>
                  </a:lnTo>
                  <a:lnTo>
                    <a:pt x="242874" y="107924"/>
                  </a:lnTo>
                  <a:lnTo>
                    <a:pt x="269862" y="107924"/>
                  </a:lnTo>
                  <a:lnTo>
                    <a:pt x="269862" y="80949"/>
                  </a:lnTo>
                  <a:lnTo>
                    <a:pt x="296837" y="80949"/>
                  </a:lnTo>
                  <a:lnTo>
                    <a:pt x="296837" y="107924"/>
                  </a:lnTo>
                  <a:lnTo>
                    <a:pt x="323824" y="107924"/>
                  </a:lnTo>
                  <a:lnTo>
                    <a:pt x="323824" y="53962"/>
                  </a:lnTo>
                  <a:lnTo>
                    <a:pt x="350812" y="53962"/>
                  </a:lnTo>
                  <a:lnTo>
                    <a:pt x="350812" y="26974"/>
                  </a:lnTo>
                  <a:close/>
                </a:path>
                <a:path w="675004" h="351154" extrusionOk="0">
                  <a:moveTo>
                    <a:pt x="377786" y="0"/>
                  </a:moveTo>
                  <a:lnTo>
                    <a:pt x="350812" y="0"/>
                  </a:lnTo>
                  <a:lnTo>
                    <a:pt x="350812" y="26974"/>
                  </a:lnTo>
                  <a:lnTo>
                    <a:pt x="377786" y="26974"/>
                  </a:lnTo>
                  <a:lnTo>
                    <a:pt x="377786" y="0"/>
                  </a:lnTo>
                  <a:close/>
                </a:path>
                <a:path w="675004" h="351154" extrusionOk="0">
                  <a:moveTo>
                    <a:pt x="458736" y="80949"/>
                  </a:moveTo>
                  <a:lnTo>
                    <a:pt x="431761" y="80949"/>
                  </a:lnTo>
                  <a:lnTo>
                    <a:pt x="431761" y="26974"/>
                  </a:lnTo>
                  <a:lnTo>
                    <a:pt x="404774" y="26974"/>
                  </a:lnTo>
                  <a:lnTo>
                    <a:pt x="404774" y="53962"/>
                  </a:lnTo>
                  <a:lnTo>
                    <a:pt x="377786" y="53962"/>
                  </a:lnTo>
                  <a:lnTo>
                    <a:pt x="377786" y="80949"/>
                  </a:lnTo>
                  <a:lnTo>
                    <a:pt x="350812" y="80949"/>
                  </a:lnTo>
                  <a:lnTo>
                    <a:pt x="350812" y="107924"/>
                  </a:lnTo>
                  <a:lnTo>
                    <a:pt x="323824" y="107924"/>
                  </a:lnTo>
                  <a:lnTo>
                    <a:pt x="323824" y="134912"/>
                  </a:lnTo>
                  <a:lnTo>
                    <a:pt x="350812" y="134912"/>
                  </a:lnTo>
                  <a:lnTo>
                    <a:pt x="350812" y="161899"/>
                  </a:lnTo>
                  <a:lnTo>
                    <a:pt x="377786" y="161899"/>
                  </a:lnTo>
                  <a:lnTo>
                    <a:pt x="377786" y="107924"/>
                  </a:lnTo>
                  <a:lnTo>
                    <a:pt x="404774" y="107924"/>
                  </a:lnTo>
                  <a:lnTo>
                    <a:pt x="431761" y="107924"/>
                  </a:lnTo>
                  <a:lnTo>
                    <a:pt x="431761" y="134912"/>
                  </a:lnTo>
                  <a:lnTo>
                    <a:pt x="404774" y="134912"/>
                  </a:lnTo>
                  <a:lnTo>
                    <a:pt x="404774" y="161899"/>
                  </a:lnTo>
                  <a:lnTo>
                    <a:pt x="431761" y="161899"/>
                  </a:lnTo>
                  <a:lnTo>
                    <a:pt x="458736" y="161899"/>
                  </a:lnTo>
                  <a:lnTo>
                    <a:pt x="458736" y="80949"/>
                  </a:lnTo>
                  <a:close/>
                </a:path>
                <a:path w="675004" h="351154" extrusionOk="0">
                  <a:moveTo>
                    <a:pt x="458736" y="0"/>
                  </a:moveTo>
                  <a:lnTo>
                    <a:pt x="431761" y="0"/>
                  </a:lnTo>
                  <a:lnTo>
                    <a:pt x="431761" y="26974"/>
                  </a:lnTo>
                  <a:lnTo>
                    <a:pt x="458736" y="26974"/>
                  </a:lnTo>
                  <a:lnTo>
                    <a:pt x="458736" y="0"/>
                  </a:lnTo>
                  <a:close/>
                </a:path>
                <a:path w="675004" h="351154" extrusionOk="0">
                  <a:moveTo>
                    <a:pt x="593674" y="269836"/>
                  </a:moveTo>
                  <a:lnTo>
                    <a:pt x="566686" y="269836"/>
                  </a:lnTo>
                  <a:lnTo>
                    <a:pt x="566686" y="296824"/>
                  </a:lnTo>
                  <a:lnTo>
                    <a:pt x="593674" y="296824"/>
                  </a:lnTo>
                  <a:lnTo>
                    <a:pt x="593674" y="269836"/>
                  </a:lnTo>
                  <a:close/>
                </a:path>
                <a:path w="675004" h="351154" extrusionOk="0">
                  <a:moveTo>
                    <a:pt x="593674" y="215874"/>
                  </a:moveTo>
                  <a:lnTo>
                    <a:pt x="566686" y="215874"/>
                  </a:lnTo>
                  <a:lnTo>
                    <a:pt x="566686" y="242862"/>
                  </a:lnTo>
                  <a:lnTo>
                    <a:pt x="593674" y="242862"/>
                  </a:lnTo>
                  <a:lnTo>
                    <a:pt x="593674" y="215874"/>
                  </a:lnTo>
                  <a:close/>
                </a:path>
                <a:path w="675004" h="351154" extrusionOk="0">
                  <a:moveTo>
                    <a:pt x="620649" y="161912"/>
                  </a:moveTo>
                  <a:lnTo>
                    <a:pt x="620649" y="161912"/>
                  </a:lnTo>
                  <a:lnTo>
                    <a:pt x="485736" y="161912"/>
                  </a:lnTo>
                  <a:lnTo>
                    <a:pt x="485736" y="188887"/>
                  </a:lnTo>
                  <a:lnTo>
                    <a:pt x="620649" y="188887"/>
                  </a:lnTo>
                  <a:lnTo>
                    <a:pt x="620649" y="161912"/>
                  </a:lnTo>
                  <a:close/>
                </a:path>
                <a:path w="675004" h="351154" extrusionOk="0">
                  <a:moveTo>
                    <a:pt x="620649" y="53962"/>
                  </a:moveTo>
                  <a:lnTo>
                    <a:pt x="593674" y="53962"/>
                  </a:lnTo>
                  <a:lnTo>
                    <a:pt x="566686" y="53962"/>
                  </a:lnTo>
                  <a:lnTo>
                    <a:pt x="539699" y="53962"/>
                  </a:lnTo>
                  <a:lnTo>
                    <a:pt x="539699" y="134912"/>
                  </a:lnTo>
                  <a:lnTo>
                    <a:pt x="566686" y="134912"/>
                  </a:lnTo>
                  <a:lnTo>
                    <a:pt x="593674" y="134912"/>
                  </a:lnTo>
                  <a:lnTo>
                    <a:pt x="620649" y="134912"/>
                  </a:lnTo>
                  <a:lnTo>
                    <a:pt x="620649" y="53962"/>
                  </a:lnTo>
                  <a:close/>
                </a:path>
                <a:path w="675004" h="351154" extrusionOk="0">
                  <a:moveTo>
                    <a:pt x="620649" y="0"/>
                  </a:moveTo>
                  <a:lnTo>
                    <a:pt x="620649" y="0"/>
                  </a:lnTo>
                  <a:lnTo>
                    <a:pt x="485736" y="0"/>
                  </a:lnTo>
                  <a:lnTo>
                    <a:pt x="485736" y="161899"/>
                  </a:lnTo>
                  <a:lnTo>
                    <a:pt x="512724" y="161899"/>
                  </a:lnTo>
                  <a:lnTo>
                    <a:pt x="512724" y="26974"/>
                  </a:lnTo>
                  <a:lnTo>
                    <a:pt x="539699" y="26974"/>
                  </a:lnTo>
                  <a:lnTo>
                    <a:pt x="566686" y="26974"/>
                  </a:lnTo>
                  <a:lnTo>
                    <a:pt x="593674" y="26974"/>
                  </a:lnTo>
                  <a:lnTo>
                    <a:pt x="620649" y="26974"/>
                  </a:lnTo>
                  <a:lnTo>
                    <a:pt x="620649" y="0"/>
                  </a:lnTo>
                  <a:close/>
                </a:path>
                <a:path w="675004" h="351154" extrusionOk="0">
                  <a:moveTo>
                    <a:pt x="674636" y="269836"/>
                  </a:moveTo>
                  <a:lnTo>
                    <a:pt x="647649" y="269836"/>
                  </a:lnTo>
                  <a:lnTo>
                    <a:pt x="647649" y="215874"/>
                  </a:lnTo>
                  <a:lnTo>
                    <a:pt x="620661" y="215874"/>
                  </a:lnTo>
                  <a:lnTo>
                    <a:pt x="620661" y="296824"/>
                  </a:lnTo>
                  <a:lnTo>
                    <a:pt x="647649" y="296824"/>
                  </a:lnTo>
                  <a:lnTo>
                    <a:pt x="647649" y="323811"/>
                  </a:lnTo>
                  <a:lnTo>
                    <a:pt x="620661" y="323811"/>
                  </a:lnTo>
                  <a:lnTo>
                    <a:pt x="620661" y="350786"/>
                  </a:lnTo>
                  <a:lnTo>
                    <a:pt x="647649" y="350786"/>
                  </a:lnTo>
                  <a:lnTo>
                    <a:pt x="674636" y="350786"/>
                  </a:lnTo>
                  <a:lnTo>
                    <a:pt x="674636" y="269836"/>
                  </a:lnTo>
                  <a:close/>
                </a:path>
                <a:path w="675004" h="351154" extrusionOk="0">
                  <a:moveTo>
                    <a:pt x="674636" y="161912"/>
                  </a:moveTo>
                  <a:lnTo>
                    <a:pt x="647649" y="161912"/>
                  </a:lnTo>
                  <a:lnTo>
                    <a:pt x="620661" y="161912"/>
                  </a:lnTo>
                  <a:lnTo>
                    <a:pt x="620661" y="188887"/>
                  </a:lnTo>
                  <a:lnTo>
                    <a:pt x="647649" y="188887"/>
                  </a:lnTo>
                  <a:lnTo>
                    <a:pt x="674636" y="188887"/>
                  </a:lnTo>
                  <a:lnTo>
                    <a:pt x="674636" y="161912"/>
                  </a:lnTo>
                  <a:close/>
                </a:path>
                <a:path w="675004" h="351154" extrusionOk="0">
                  <a:moveTo>
                    <a:pt x="674636" y="0"/>
                  </a:moveTo>
                  <a:lnTo>
                    <a:pt x="647649" y="0"/>
                  </a:lnTo>
                  <a:lnTo>
                    <a:pt x="620661" y="0"/>
                  </a:lnTo>
                  <a:lnTo>
                    <a:pt x="620661" y="26974"/>
                  </a:lnTo>
                  <a:lnTo>
                    <a:pt x="647649" y="26974"/>
                  </a:lnTo>
                  <a:lnTo>
                    <a:pt x="647649" y="161899"/>
                  </a:lnTo>
                  <a:lnTo>
                    <a:pt x="674636" y="161899"/>
                  </a:lnTo>
                  <a:lnTo>
                    <a:pt x="674636"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1"/>
            <p:cNvSpPr/>
            <p:nvPr/>
          </p:nvSpPr>
          <p:spPr>
            <a:xfrm>
              <a:off x="10093249" y="7558627"/>
              <a:ext cx="269875" cy="403860"/>
            </a:xfrm>
            <a:custGeom>
              <a:avLst/>
              <a:gdLst/>
              <a:ahLst/>
              <a:cxnLst/>
              <a:rect l="l" t="t" r="r" b="b"/>
              <a:pathLst>
                <a:path w="269875" h="403859" extrusionOk="0">
                  <a:moveTo>
                    <a:pt x="183603" y="13512"/>
                  </a:moveTo>
                  <a:lnTo>
                    <a:pt x="175564" y="4686"/>
                  </a:lnTo>
                  <a:lnTo>
                    <a:pt x="170776" y="533"/>
                  </a:lnTo>
                  <a:lnTo>
                    <a:pt x="167309" y="0"/>
                  </a:lnTo>
                  <a:lnTo>
                    <a:pt x="163283" y="1981"/>
                  </a:lnTo>
                  <a:lnTo>
                    <a:pt x="156692" y="5829"/>
                  </a:lnTo>
                  <a:lnTo>
                    <a:pt x="151396" y="9207"/>
                  </a:lnTo>
                  <a:lnTo>
                    <a:pt x="144373" y="5981"/>
                  </a:lnTo>
                  <a:lnTo>
                    <a:pt x="144068" y="1358"/>
                  </a:lnTo>
                  <a:lnTo>
                    <a:pt x="134721" y="1358"/>
                  </a:lnTo>
                  <a:lnTo>
                    <a:pt x="134708" y="24472"/>
                  </a:lnTo>
                  <a:lnTo>
                    <a:pt x="134708" y="1358"/>
                  </a:lnTo>
                  <a:lnTo>
                    <a:pt x="125374" y="1358"/>
                  </a:lnTo>
                  <a:lnTo>
                    <a:pt x="125056" y="5981"/>
                  </a:lnTo>
                  <a:lnTo>
                    <a:pt x="118033" y="9207"/>
                  </a:lnTo>
                  <a:lnTo>
                    <a:pt x="112737" y="5829"/>
                  </a:lnTo>
                  <a:lnTo>
                    <a:pt x="106159" y="1981"/>
                  </a:lnTo>
                  <a:lnTo>
                    <a:pt x="100190" y="2159"/>
                  </a:lnTo>
                  <a:lnTo>
                    <a:pt x="93522" y="6299"/>
                  </a:lnTo>
                  <a:lnTo>
                    <a:pt x="88074" y="11176"/>
                  </a:lnTo>
                  <a:lnTo>
                    <a:pt x="85826" y="13525"/>
                  </a:lnTo>
                  <a:lnTo>
                    <a:pt x="99199" y="54102"/>
                  </a:lnTo>
                  <a:lnTo>
                    <a:pt x="107480" y="51346"/>
                  </a:lnTo>
                  <a:lnTo>
                    <a:pt x="116141" y="49301"/>
                  </a:lnTo>
                  <a:lnTo>
                    <a:pt x="125222" y="48018"/>
                  </a:lnTo>
                  <a:lnTo>
                    <a:pt x="134721" y="47586"/>
                  </a:lnTo>
                  <a:lnTo>
                    <a:pt x="144208" y="48018"/>
                  </a:lnTo>
                  <a:lnTo>
                    <a:pt x="153289" y="49288"/>
                  </a:lnTo>
                  <a:lnTo>
                    <a:pt x="161950" y="51346"/>
                  </a:lnTo>
                  <a:lnTo>
                    <a:pt x="170230" y="54102"/>
                  </a:lnTo>
                  <a:lnTo>
                    <a:pt x="183603" y="13512"/>
                  </a:lnTo>
                  <a:close/>
                </a:path>
                <a:path w="269875" h="403859" extrusionOk="0">
                  <a:moveTo>
                    <a:pt x="269417" y="281635"/>
                  </a:moveTo>
                  <a:lnTo>
                    <a:pt x="266382" y="235153"/>
                  </a:lnTo>
                  <a:lnTo>
                    <a:pt x="258178" y="194017"/>
                  </a:lnTo>
                  <a:lnTo>
                    <a:pt x="242531" y="146342"/>
                  </a:lnTo>
                  <a:lnTo>
                    <a:pt x="217817" y="101142"/>
                  </a:lnTo>
                  <a:lnTo>
                    <a:pt x="182410" y="67424"/>
                  </a:lnTo>
                  <a:lnTo>
                    <a:pt x="145910" y="57289"/>
                  </a:lnTo>
                  <a:lnTo>
                    <a:pt x="158216" y="57289"/>
                  </a:lnTo>
                  <a:lnTo>
                    <a:pt x="150850" y="55321"/>
                  </a:lnTo>
                  <a:lnTo>
                    <a:pt x="143052" y="54178"/>
                  </a:lnTo>
                  <a:lnTo>
                    <a:pt x="134708" y="54178"/>
                  </a:lnTo>
                  <a:lnTo>
                    <a:pt x="126365" y="54178"/>
                  </a:lnTo>
                  <a:lnTo>
                    <a:pt x="118579" y="55321"/>
                  </a:lnTo>
                  <a:lnTo>
                    <a:pt x="111213" y="57289"/>
                  </a:lnTo>
                  <a:lnTo>
                    <a:pt x="123494" y="57289"/>
                  </a:lnTo>
                  <a:lnTo>
                    <a:pt x="87007" y="67424"/>
                  </a:lnTo>
                  <a:lnTo>
                    <a:pt x="51612" y="101142"/>
                  </a:lnTo>
                  <a:lnTo>
                    <a:pt x="26885" y="146342"/>
                  </a:lnTo>
                  <a:lnTo>
                    <a:pt x="11239" y="194017"/>
                  </a:lnTo>
                  <a:lnTo>
                    <a:pt x="3035" y="235153"/>
                  </a:lnTo>
                  <a:lnTo>
                    <a:pt x="0" y="281635"/>
                  </a:lnTo>
                  <a:lnTo>
                    <a:pt x="1536" y="310972"/>
                  </a:lnTo>
                  <a:lnTo>
                    <a:pt x="10515" y="343306"/>
                  </a:lnTo>
                  <a:lnTo>
                    <a:pt x="32194" y="373164"/>
                  </a:lnTo>
                  <a:lnTo>
                    <a:pt x="71843" y="395084"/>
                  </a:lnTo>
                  <a:lnTo>
                    <a:pt x="134708" y="403606"/>
                  </a:lnTo>
                  <a:lnTo>
                    <a:pt x="197586" y="395084"/>
                  </a:lnTo>
                  <a:lnTo>
                    <a:pt x="237223" y="373164"/>
                  </a:lnTo>
                  <a:lnTo>
                    <a:pt x="258914" y="343306"/>
                  </a:lnTo>
                  <a:lnTo>
                    <a:pt x="267893"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0" name="Google Shape;150;p1"/>
            <p:cNvPicPr preferRelativeResize="0"/>
            <p:nvPr/>
          </p:nvPicPr>
          <p:blipFill rotWithShape="1">
            <a:blip r:embed="rId41" cstate="screen">
              <a:alphaModFix/>
              <a:extLst>
                <a:ext uri="{28A0092B-C50C-407E-A947-70E740481C1C}">
                  <a14:useLocalDpi xmlns:a14="http://schemas.microsoft.com/office/drawing/2010/main"/>
                </a:ext>
              </a:extLst>
            </a:blip>
            <a:srcRect/>
            <a:stretch/>
          </p:blipFill>
          <p:spPr>
            <a:xfrm>
              <a:off x="10143135" y="7725268"/>
              <a:ext cx="169659" cy="169649"/>
            </a:xfrm>
            <a:prstGeom prst="rect">
              <a:avLst/>
            </a:prstGeom>
            <a:noFill/>
            <a:ln>
              <a:noFill/>
            </a:ln>
          </p:spPr>
        </p:pic>
        <p:sp>
          <p:nvSpPr>
            <p:cNvPr id="151" name="Google Shape;151;p1"/>
            <p:cNvSpPr/>
            <p:nvPr/>
          </p:nvSpPr>
          <p:spPr>
            <a:xfrm>
              <a:off x="10780586" y="7155808"/>
              <a:ext cx="838200" cy="806450"/>
            </a:xfrm>
            <a:custGeom>
              <a:avLst/>
              <a:gdLst/>
              <a:ahLst/>
              <a:cxnLst/>
              <a:rect l="l" t="t" r="r" b="b"/>
              <a:pathLst>
                <a:path w="838200" h="806450" extrusionOk="0">
                  <a:moveTo>
                    <a:pt x="634987" y="96431"/>
                  </a:moveTo>
                  <a:lnTo>
                    <a:pt x="629970" y="91325"/>
                  </a:lnTo>
                  <a:lnTo>
                    <a:pt x="629970" y="126911"/>
                  </a:lnTo>
                  <a:lnTo>
                    <a:pt x="634987" y="121602"/>
                  </a:lnTo>
                  <a:lnTo>
                    <a:pt x="634987" y="96431"/>
                  </a:lnTo>
                  <a:close/>
                </a:path>
                <a:path w="838200" h="806450" extrusionOk="0">
                  <a:moveTo>
                    <a:pt x="634987" y="59512"/>
                  </a:moveTo>
                  <a:lnTo>
                    <a:pt x="629970" y="54305"/>
                  </a:lnTo>
                  <a:lnTo>
                    <a:pt x="629970" y="89890"/>
                  </a:lnTo>
                  <a:lnTo>
                    <a:pt x="634987" y="84670"/>
                  </a:lnTo>
                  <a:lnTo>
                    <a:pt x="634987" y="59512"/>
                  </a:lnTo>
                  <a:close/>
                </a:path>
                <a:path w="838200" h="806450" extrusionOk="0">
                  <a:moveTo>
                    <a:pt x="665480" y="128765"/>
                  </a:moveTo>
                  <a:lnTo>
                    <a:pt x="660234" y="123444"/>
                  </a:lnTo>
                  <a:lnTo>
                    <a:pt x="636117" y="123444"/>
                  </a:lnTo>
                  <a:lnTo>
                    <a:pt x="630885" y="128765"/>
                  </a:lnTo>
                  <a:lnTo>
                    <a:pt x="665480" y="128765"/>
                  </a:lnTo>
                  <a:close/>
                </a:path>
                <a:path w="838200" h="806450" extrusionOk="0">
                  <a:moveTo>
                    <a:pt x="665480" y="53492"/>
                  </a:moveTo>
                  <a:lnTo>
                    <a:pt x="630885" y="53492"/>
                  </a:lnTo>
                  <a:lnTo>
                    <a:pt x="636130" y="58801"/>
                  </a:lnTo>
                  <a:lnTo>
                    <a:pt x="660234" y="58801"/>
                  </a:lnTo>
                  <a:lnTo>
                    <a:pt x="665480" y="53492"/>
                  </a:lnTo>
                  <a:close/>
                </a:path>
                <a:path w="838200" h="806450" extrusionOk="0">
                  <a:moveTo>
                    <a:pt x="666394" y="91325"/>
                  </a:moveTo>
                  <a:lnTo>
                    <a:pt x="661352" y="96443"/>
                  </a:lnTo>
                  <a:lnTo>
                    <a:pt x="661352" y="121602"/>
                  </a:lnTo>
                  <a:lnTo>
                    <a:pt x="666394" y="126923"/>
                  </a:lnTo>
                  <a:lnTo>
                    <a:pt x="666394" y="91325"/>
                  </a:lnTo>
                  <a:close/>
                </a:path>
                <a:path w="838200" h="806450" extrusionOk="0">
                  <a:moveTo>
                    <a:pt x="666394" y="54292"/>
                  </a:moveTo>
                  <a:lnTo>
                    <a:pt x="661352" y="59512"/>
                  </a:lnTo>
                  <a:lnTo>
                    <a:pt x="661352" y="84683"/>
                  </a:lnTo>
                  <a:lnTo>
                    <a:pt x="666394" y="89890"/>
                  </a:lnTo>
                  <a:lnTo>
                    <a:pt x="666394" y="54292"/>
                  </a:lnTo>
                  <a:close/>
                </a:path>
                <a:path w="838200" h="806450" extrusionOk="0">
                  <a:moveTo>
                    <a:pt x="678624" y="123647"/>
                  </a:moveTo>
                  <a:lnTo>
                    <a:pt x="673544" y="123647"/>
                  </a:lnTo>
                  <a:lnTo>
                    <a:pt x="673544" y="128752"/>
                  </a:lnTo>
                  <a:lnTo>
                    <a:pt x="678624" y="128752"/>
                  </a:lnTo>
                  <a:lnTo>
                    <a:pt x="678624" y="123647"/>
                  </a:lnTo>
                  <a:close/>
                </a:path>
                <a:path w="838200" h="806450" extrusionOk="0">
                  <a:moveTo>
                    <a:pt x="693166" y="96431"/>
                  </a:moveTo>
                  <a:lnTo>
                    <a:pt x="688174" y="91325"/>
                  </a:lnTo>
                  <a:lnTo>
                    <a:pt x="688174" y="126911"/>
                  </a:lnTo>
                  <a:lnTo>
                    <a:pt x="693166" y="121602"/>
                  </a:lnTo>
                  <a:lnTo>
                    <a:pt x="693166" y="96431"/>
                  </a:lnTo>
                  <a:close/>
                </a:path>
                <a:path w="838200" h="806450" extrusionOk="0">
                  <a:moveTo>
                    <a:pt x="693166" y="59512"/>
                  </a:moveTo>
                  <a:lnTo>
                    <a:pt x="688174" y="54305"/>
                  </a:lnTo>
                  <a:lnTo>
                    <a:pt x="688174" y="89890"/>
                  </a:lnTo>
                  <a:lnTo>
                    <a:pt x="693166" y="84670"/>
                  </a:lnTo>
                  <a:lnTo>
                    <a:pt x="693166" y="59512"/>
                  </a:lnTo>
                  <a:close/>
                </a:path>
                <a:path w="838200" h="806450" extrusionOk="0">
                  <a:moveTo>
                    <a:pt x="723760" y="128765"/>
                  </a:moveTo>
                  <a:lnTo>
                    <a:pt x="718540" y="123444"/>
                  </a:lnTo>
                  <a:lnTo>
                    <a:pt x="694296" y="123444"/>
                  </a:lnTo>
                  <a:lnTo>
                    <a:pt x="689203" y="128765"/>
                  </a:lnTo>
                  <a:lnTo>
                    <a:pt x="723760" y="128765"/>
                  </a:lnTo>
                  <a:close/>
                </a:path>
                <a:path w="838200" h="806450" extrusionOk="0">
                  <a:moveTo>
                    <a:pt x="723760" y="53492"/>
                  </a:moveTo>
                  <a:lnTo>
                    <a:pt x="689203" y="53492"/>
                  </a:lnTo>
                  <a:lnTo>
                    <a:pt x="694296" y="58801"/>
                  </a:lnTo>
                  <a:lnTo>
                    <a:pt x="718527" y="58801"/>
                  </a:lnTo>
                  <a:lnTo>
                    <a:pt x="723760" y="53492"/>
                  </a:lnTo>
                  <a:close/>
                </a:path>
                <a:path w="838200" h="806450" extrusionOk="0">
                  <a:moveTo>
                    <a:pt x="724687" y="91325"/>
                  </a:moveTo>
                  <a:lnTo>
                    <a:pt x="719670" y="96443"/>
                  </a:lnTo>
                  <a:lnTo>
                    <a:pt x="719670" y="121602"/>
                  </a:lnTo>
                  <a:lnTo>
                    <a:pt x="724687" y="126923"/>
                  </a:lnTo>
                  <a:lnTo>
                    <a:pt x="724687" y="91325"/>
                  </a:lnTo>
                  <a:close/>
                </a:path>
                <a:path w="838200" h="806450" extrusionOk="0">
                  <a:moveTo>
                    <a:pt x="724687" y="54292"/>
                  </a:moveTo>
                  <a:lnTo>
                    <a:pt x="719670" y="59512"/>
                  </a:lnTo>
                  <a:lnTo>
                    <a:pt x="719670" y="84683"/>
                  </a:lnTo>
                  <a:lnTo>
                    <a:pt x="724687" y="89890"/>
                  </a:lnTo>
                  <a:lnTo>
                    <a:pt x="724687" y="54292"/>
                  </a:lnTo>
                  <a:close/>
                </a:path>
                <a:path w="838200" h="806450" extrusionOk="0">
                  <a:moveTo>
                    <a:pt x="736346" y="96431"/>
                  </a:moveTo>
                  <a:lnTo>
                    <a:pt x="731215" y="91325"/>
                  </a:lnTo>
                  <a:lnTo>
                    <a:pt x="731215" y="126911"/>
                  </a:lnTo>
                  <a:lnTo>
                    <a:pt x="736346" y="121602"/>
                  </a:lnTo>
                  <a:lnTo>
                    <a:pt x="736346" y="96431"/>
                  </a:lnTo>
                  <a:close/>
                </a:path>
                <a:path w="838200" h="806450" extrusionOk="0">
                  <a:moveTo>
                    <a:pt x="736346" y="59512"/>
                  </a:moveTo>
                  <a:lnTo>
                    <a:pt x="731215" y="54305"/>
                  </a:lnTo>
                  <a:lnTo>
                    <a:pt x="731215" y="89890"/>
                  </a:lnTo>
                  <a:lnTo>
                    <a:pt x="736346" y="84670"/>
                  </a:lnTo>
                  <a:lnTo>
                    <a:pt x="736346" y="59512"/>
                  </a:lnTo>
                  <a:close/>
                </a:path>
                <a:path w="838200" h="806450" extrusionOk="0">
                  <a:moveTo>
                    <a:pt x="766699" y="128765"/>
                  </a:moveTo>
                  <a:lnTo>
                    <a:pt x="761580" y="123444"/>
                  </a:lnTo>
                  <a:lnTo>
                    <a:pt x="737450" y="123444"/>
                  </a:lnTo>
                  <a:lnTo>
                    <a:pt x="732256" y="128765"/>
                  </a:lnTo>
                  <a:lnTo>
                    <a:pt x="766699" y="128765"/>
                  </a:lnTo>
                  <a:close/>
                </a:path>
                <a:path w="838200" h="806450" extrusionOk="0">
                  <a:moveTo>
                    <a:pt x="766699" y="53492"/>
                  </a:moveTo>
                  <a:lnTo>
                    <a:pt x="732256" y="53492"/>
                  </a:lnTo>
                  <a:lnTo>
                    <a:pt x="737450" y="58801"/>
                  </a:lnTo>
                  <a:lnTo>
                    <a:pt x="761580" y="58801"/>
                  </a:lnTo>
                  <a:lnTo>
                    <a:pt x="766699" y="53492"/>
                  </a:lnTo>
                  <a:close/>
                </a:path>
                <a:path w="838200" h="806450" extrusionOk="0">
                  <a:moveTo>
                    <a:pt x="767842" y="91325"/>
                  </a:moveTo>
                  <a:lnTo>
                    <a:pt x="762723" y="96443"/>
                  </a:lnTo>
                  <a:lnTo>
                    <a:pt x="762723" y="121602"/>
                  </a:lnTo>
                  <a:lnTo>
                    <a:pt x="767842" y="126923"/>
                  </a:lnTo>
                  <a:lnTo>
                    <a:pt x="767842" y="91325"/>
                  </a:lnTo>
                  <a:close/>
                </a:path>
                <a:path w="838200" h="806450" extrusionOk="0">
                  <a:moveTo>
                    <a:pt x="767842" y="54292"/>
                  </a:moveTo>
                  <a:lnTo>
                    <a:pt x="762723" y="59512"/>
                  </a:lnTo>
                  <a:lnTo>
                    <a:pt x="762723" y="84683"/>
                  </a:lnTo>
                  <a:lnTo>
                    <a:pt x="767842" y="89890"/>
                  </a:lnTo>
                  <a:lnTo>
                    <a:pt x="767842" y="54292"/>
                  </a:lnTo>
                  <a:close/>
                </a:path>
                <a:path w="838200" h="806450" extrusionOk="0">
                  <a:moveTo>
                    <a:pt x="837679" y="57365"/>
                  </a:moveTo>
                  <a:lnTo>
                    <a:pt x="833170" y="35026"/>
                  </a:lnTo>
                  <a:lnTo>
                    <a:pt x="826858" y="25666"/>
                  </a:lnTo>
                  <a:lnTo>
                    <a:pt x="820877" y="16802"/>
                  </a:lnTo>
                  <a:lnTo>
                    <a:pt x="812101" y="10883"/>
                  </a:lnTo>
                  <a:lnTo>
                    <a:pt x="812101" y="57365"/>
                  </a:lnTo>
                  <a:lnTo>
                    <a:pt x="812101" y="124663"/>
                  </a:lnTo>
                  <a:lnTo>
                    <a:pt x="809586" y="136994"/>
                  </a:lnTo>
                  <a:lnTo>
                    <a:pt x="802754" y="147078"/>
                  </a:lnTo>
                  <a:lnTo>
                    <a:pt x="792645" y="153873"/>
                  </a:lnTo>
                  <a:lnTo>
                    <a:pt x="780300" y="156362"/>
                  </a:lnTo>
                  <a:lnTo>
                    <a:pt x="509905" y="156362"/>
                  </a:lnTo>
                  <a:lnTo>
                    <a:pt x="497573" y="153873"/>
                  </a:lnTo>
                  <a:lnTo>
                    <a:pt x="487502" y="147078"/>
                  </a:lnTo>
                  <a:lnTo>
                    <a:pt x="480707" y="136994"/>
                  </a:lnTo>
                  <a:lnTo>
                    <a:pt x="478218" y="124663"/>
                  </a:lnTo>
                  <a:lnTo>
                    <a:pt x="478218" y="57365"/>
                  </a:lnTo>
                  <a:lnTo>
                    <a:pt x="480707" y="45046"/>
                  </a:lnTo>
                  <a:lnTo>
                    <a:pt x="487502" y="34963"/>
                  </a:lnTo>
                  <a:lnTo>
                    <a:pt x="497573" y="28155"/>
                  </a:lnTo>
                  <a:lnTo>
                    <a:pt x="509905" y="25666"/>
                  </a:lnTo>
                  <a:lnTo>
                    <a:pt x="780300" y="25666"/>
                  </a:lnTo>
                  <a:lnTo>
                    <a:pt x="792645" y="28155"/>
                  </a:lnTo>
                  <a:lnTo>
                    <a:pt x="802754" y="34963"/>
                  </a:lnTo>
                  <a:lnTo>
                    <a:pt x="809586" y="45046"/>
                  </a:lnTo>
                  <a:lnTo>
                    <a:pt x="812101" y="57365"/>
                  </a:lnTo>
                  <a:lnTo>
                    <a:pt x="812101" y="10883"/>
                  </a:lnTo>
                  <a:lnTo>
                    <a:pt x="802652" y="4508"/>
                  </a:lnTo>
                  <a:lnTo>
                    <a:pt x="780300" y="0"/>
                  </a:lnTo>
                  <a:lnTo>
                    <a:pt x="509905" y="0"/>
                  </a:lnTo>
                  <a:lnTo>
                    <a:pt x="487616" y="4508"/>
                  </a:lnTo>
                  <a:lnTo>
                    <a:pt x="469379" y="16802"/>
                  </a:lnTo>
                  <a:lnTo>
                    <a:pt x="457060" y="35026"/>
                  </a:lnTo>
                  <a:lnTo>
                    <a:pt x="452539" y="57365"/>
                  </a:lnTo>
                  <a:lnTo>
                    <a:pt x="452539" y="124663"/>
                  </a:lnTo>
                  <a:lnTo>
                    <a:pt x="457060" y="146964"/>
                  </a:lnTo>
                  <a:lnTo>
                    <a:pt x="469379" y="165201"/>
                  </a:lnTo>
                  <a:lnTo>
                    <a:pt x="487616" y="177520"/>
                  </a:lnTo>
                  <a:lnTo>
                    <a:pt x="509905" y="182041"/>
                  </a:lnTo>
                  <a:lnTo>
                    <a:pt x="637844" y="182041"/>
                  </a:lnTo>
                  <a:lnTo>
                    <a:pt x="637844" y="700925"/>
                  </a:lnTo>
                  <a:lnTo>
                    <a:pt x="26276" y="700925"/>
                  </a:lnTo>
                  <a:lnTo>
                    <a:pt x="16052" y="702983"/>
                  </a:lnTo>
                  <a:lnTo>
                    <a:pt x="7708" y="708634"/>
                  </a:lnTo>
                  <a:lnTo>
                    <a:pt x="2070" y="717016"/>
                  </a:lnTo>
                  <a:lnTo>
                    <a:pt x="0" y="727316"/>
                  </a:lnTo>
                  <a:lnTo>
                    <a:pt x="0" y="757770"/>
                  </a:lnTo>
                  <a:lnTo>
                    <a:pt x="2070" y="768070"/>
                  </a:lnTo>
                  <a:lnTo>
                    <a:pt x="7708" y="776465"/>
                  </a:lnTo>
                  <a:lnTo>
                    <a:pt x="16052" y="782129"/>
                  </a:lnTo>
                  <a:lnTo>
                    <a:pt x="26276" y="784199"/>
                  </a:lnTo>
                  <a:lnTo>
                    <a:pt x="38912" y="784199"/>
                  </a:lnTo>
                  <a:lnTo>
                    <a:pt x="38912" y="788809"/>
                  </a:lnTo>
                  <a:lnTo>
                    <a:pt x="38912" y="798525"/>
                  </a:lnTo>
                  <a:lnTo>
                    <a:pt x="46837" y="806424"/>
                  </a:lnTo>
                  <a:lnTo>
                    <a:pt x="92964" y="806424"/>
                  </a:lnTo>
                  <a:lnTo>
                    <a:pt x="101015" y="798525"/>
                  </a:lnTo>
                  <a:lnTo>
                    <a:pt x="101015" y="784199"/>
                  </a:lnTo>
                  <a:lnTo>
                    <a:pt x="609803" y="784199"/>
                  </a:lnTo>
                  <a:lnTo>
                    <a:pt x="609803" y="788809"/>
                  </a:lnTo>
                  <a:lnTo>
                    <a:pt x="609803" y="798525"/>
                  </a:lnTo>
                  <a:lnTo>
                    <a:pt x="617791" y="806424"/>
                  </a:lnTo>
                  <a:lnTo>
                    <a:pt x="664806" y="806424"/>
                  </a:lnTo>
                  <a:lnTo>
                    <a:pt x="672884" y="798525"/>
                  </a:lnTo>
                  <a:lnTo>
                    <a:pt x="672884" y="784199"/>
                  </a:lnTo>
                  <a:lnTo>
                    <a:pt x="690499" y="784199"/>
                  </a:lnTo>
                  <a:lnTo>
                    <a:pt x="700824" y="782129"/>
                  </a:lnTo>
                  <a:lnTo>
                    <a:pt x="709244" y="776465"/>
                  </a:lnTo>
                  <a:lnTo>
                    <a:pt x="714921" y="768070"/>
                  </a:lnTo>
                  <a:lnTo>
                    <a:pt x="715213" y="766584"/>
                  </a:lnTo>
                  <a:lnTo>
                    <a:pt x="717003" y="757770"/>
                  </a:lnTo>
                  <a:lnTo>
                    <a:pt x="717003" y="727316"/>
                  </a:lnTo>
                  <a:lnTo>
                    <a:pt x="715225" y="718527"/>
                  </a:lnTo>
                  <a:lnTo>
                    <a:pt x="714921" y="717016"/>
                  </a:lnTo>
                  <a:lnTo>
                    <a:pt x="709993" y="709739"/>
                  </a:lnTo>
                  <a:lnTo>
                    <a:pt x="709244" y="708634"/>
                  </a:lnTo>
                  <a:lnTo>
                    <a:pt x="700824" y="702983"/>
                  </a:lnTo>
                  <a:lnTo>
                    <a:pt x="690499" y="700925"/>
                  </a:lnTo>
                  <a:lnTo>
                    <a:pt x="669201" y="700925"/>
                  </a:lnTo>
                  <a:lnTo>
                    <a:pt x="669201" y="709739"/>
                  </a:lnTo>
                  <a:lnTo>
                    <a:pt x="669188" y="182041"/>
                  </a:lnTo>
                  <a:lnTo>
                    <a:pt x="789203" y="182041"/>
                  </a:lnTo>
                  <a:lnTo>
                    <a:pt x="789203" y="181330"/>
                  </a:lnTo>
                  <a:lnTo>
                    <a:pt x="808342" y="174688"/>
                  </a:lnTo>
                  <a:lnTo>
                    <a:pt x="823722" y="162128"/>
                  </a:lnTo>
                  <a:lnTo>
                    <a:pt x="827163" y="156362"/>
                  </a:lnTo>
                  <a:lnTo>
                    <a:pt x="833958" y="144995"/>
                  </a:lnTo>
                  <a:lnTo>
                    <a:pt x="837679" y="124663"/>
                  </a:lnTo>
                  <a:lnTo>
                    <a:pt x="837679" y="5736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1"/>
            <p:cNvSpPr/>
            <p:nvPr/>
          </p:nvSpPr>
          <p:spPr>
            <a:xfrm>
              <a:off x="10891711" y="7444301"/>
              <a:ext cx="269875" cy="403860"/>
            </a:xfrm>
            <a:custGeom>
              <a:avLst/>
              <a:gdLst/>
              <a:ahLst/>
              <a:cxnLst/>
              <a:rect l="l" t="t" r="r" b="b"/>
              <a:pathLst>
                <a:path w="269875" h="403859" extrusionOk="0">
                  <a:moveTo>
                    <a:pt x="134708" y="1371"/>
                  </a:moveTo>
                  <a:lnTo>
                    <a:pt x="125361" y="1371"/>
                  </a:lnTo>
                  <a:lnTo>
                    <a:pt x="125044" y="5994"/>
                  </a:lnTo>
                  <a:lnTo>
                    <a:pt x="118033" y="9207"/>
                  </a:lnTo>
                  <a:lnTo>
                    <a:pt x="112737" y="5829"/>
                  </a:lnTo>
                  <a:lnTo>
                    <a:pt x="106146" y="1993"/>
                  </a:lnTo>
                  <a:lnTo>
                    <a:pt x="100190" y="2171"/>
                  </a:lnTo>
                  <a:lnTo>
                    <a:pt x="93510" y="6311"/>
                  </a:lnTo>
                  <a:lnTo>
                    <a:pt x="88074" y="11188"/>
                  </a:lnTo>
                  <a:lnTo>
                    <a:pt x="85826" y="13525"/>
                  </a:lnTo>
                  <a:lnTo>
                    <a:pt x="99199" y="54114"/>
                  </a:lnTo>
                  <a:lnTo>
                    <a:pt x="107480" y="51358"/>
                  </a:lnTo>
                  <a:lnTo>
                    <a:pt x="116141" y="49301"/>
                  </a:lnTo>
                  <a:lnTo>
                    <a:pt x="125209" y="48031"/>
                  </a:lnTo>
                  <a:lnTo>
                    <a:pt x="134708" y="47586"/>
                  </a:lnTo>
                  <a:lnTo>
                    <a:pt x="134708" y="1371"/>
                  </a:lnTo>
                  <a:close/>
                </a:path>
                <a:path w="269875" h="403859" extrusionOk="0">
                  <a:moveTo>
                    <a:pt x="183603" y="13525"/>
                  </a:moveTo>
                  <a:lnTo>
                    <a:pt x="175564" y="4686"/>
                  </a:lnTo>
                  <a:lnTo>
                    <a:pt x="170764" y="546"/>
                  </a:lnTo>
                  <a:lnTo>
                    <a:pt x="167309" y="0"/>
                  </a:lnTo>
                  <a:lnTo>
                    <a:pt x="163283" y="1981"/>
                  </a:lnTo>
                  <a:lnTo>
                    <a:pt x="156679" y="5842"/>
                  </a:lnTo>
                  <a:lnTo>
                    <a:pt x="151384" y="9220"/>
                  </a:lnTo>
                  <a:lnTo>
                    <a:pt x="144373" y="5981"/>
                  </a:lnTo>
                  <a:lnTo>
                    <a:pt x="144068" y="1371"/>
                  </a:lnTo>
                  <a:lnTo>
                    <a:pt x="134721" y="1371"/>
                  </a:lnTo>
                  <a:lnTo>
                    <a:pt x="134708" y="47586"/>
                  </a:lnTo>
                  <a:lnTo>
                    <a:pt x="144208" y="48018"/>
                  </a:lnTo>
                  <a:lnTo>
                    <a:pt x="153289" y="49301"/>
                  </a:lnTo>
                  <a:lnTo>
                    <a:pt x="161950" y="51346"/>
                  </a:lnTo>
                  <a:lnTo>
                    <a:pt x="170218" y="54114"/>
                  </a:lnTo>
                  <a:lnTo>
                    <a:pt x="183603" y="13525"/>
                  </a:lnTo>
                  <a:close/>
                </a:path>
                <a:path w="269875" h="403859" extrusionOk="0">
                  <a:moveTo>
                    <a:pt x="269417" y="281647"/>
                  </a:moveTo>
                  <a:lnTo>
                    <a:pt x="266382" y="235165"/>
                  </a:lnTo>
                  <a:lnTo>
                    <a:pt x="258178" y="194017"/>
                  </a:lnTo>
                  <a:lnTo>
                    <a:pt x="242531" y="146354"/>
                  </a:lnTo>
                  <a:lnTo>
                    <a:pt x="217817" y="101155"/>
                  </a:lnTo>
                  <a:lnTo>
                    <a:pt x="182410" y="67437"/>
                  </a:lnTo>
                  <a:lnTo>
                    <a:pt x="145910" y="57302"/>
                  </a:lnTo>
                  <a:lnTo>
                    <a:pt x="158216" y="57302"/>
                  </a:lnTo>
                  <a:lnTo>
                    <a:pt x="150837" y="55333"/>
                  </a:lnTo>
                  <a:lnTo>
                    <a:pt x="143052" y="54178"/>
                  </a:lnTo>
                  <a:lnTo>
                    <a:pt x="134708" y="54178"/>
                  </a:lnTo>
                  <a:lnTo>
                    <a:pt x="126365" y="54178"/>
                  </a:lnTo>
                  <a:lnTo>
                    <a:pt x="118579" y="55333"/>
                  </a:lnTo>
                  <a:lnTo>
                    <a:pt x="111201" y="57302"/>
                  </a:lnTo>
                  <a:lnTo>
                    <a:pt x="123494" y="57302"/>
                  </a:lnTo>
                  <a:lnTo>
                    <a:pt x="87007" y="67437"/>
                  </a:lnTo>
                  <a:lnTo>
                    <a:pt x="51600" y="101155"/>
                  </a:lnTo>
                  <a:lnTo>
                    <a:pt x="26885" y="146354"/>
                  </a:lnTo>
                  <a:lnTo>
                    <a:pt x="11239" y="194017"/>
                  </a:lnTo>
                  <a:lnTo>
                    <a:pt x="3022" y="235165"/>
                  </a:lnTo>
                  <a:lnTo>
                    <a:pt x="0" y="281647"/>
                  </a:lnTo>
                  <a:lnTo>
                    <a:pt x="1524" y="310984"/>
                  </a:lnTo>
                  <a:lnTo>
                    <a:pt x="10502" y="343319"/>
                  </a:lnTo>
                  <a:lnTo>
                    <a:pt x="32194" y="373176"/>
                  </a:lnTo>
                  <a:lnTo>
                    <a:pt x="71843" y="395097"/>
                  </a:lnTo>
                  <a:lnTo>
                    <a:pt x="134696" y="403618"/>
                  </a:lnTo>
                  <a:lnTo>
                    <a:pt x="197573" y="395097"/>
                  </a:lnTo>
                  <a:lnTo>
                    <a:pt x="237223" y="373176"/>
                  </a:lnTo>
                  <a:lnTo>
                    <a:pt x="258902" y="343319"/>
                  </a:lnTo>
                  <a:lnTo>
                    <a:pt x="267881"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3" name="Google Shape;153;p1"/>
            <p:cNvPicPr preferRelativeResize="0"/>
            <p:nvPr/>
          </p:nvPicPr>
          <p:blipFill rotWithShape="1">
            <a:blip r:embed="rId42" cstate="screen">
              <a:alphaModFix/>
              <a:extLst>
                <a:ext uri="{28A0092B-C50C-407E-A947-70E740481C1C}">
                  <a14:useLocalDpi xmlns:a14="http://schemas.microsoft.com/office/drawing/2010/main"/>
                </a:ext>
              </a:extLst>
            </a:blip>
            <a:srcRect/>
            <a:stretch/>
          </p:blipFill>
          <p:spPr>
            <a:xfrm>
              <a:off x="10941593" y="7610951"/>
              <a:ext cx="169659" cy="169649"/>
            </a:xfrm>
            <a:prstGeom prst="rect">
              <a:avLst/>
            </a:prstGeom>
            <a:noFill/>
            <a:ln>
              <a:noFill/>
            </a:ln>
          </p:spPr>
        </p:pic>
        <p:pic>
          <p:nvPicPr>
            <p:cNvPr id="154" name="Google Shape;154;p1"/>
            <p:cNvPicPr preferRelativeResize="0"/>
            <p:nvPr/>
          </p:nvPicPr>
          <p:blipFill rotWithShape="1">
            <a:blip r:embed="rId43" cstate="screen">
              <a:alphaModFix/>
              <a:extLst>
                <a:ext uri="{28A0092B-C50C-407E-A947-70E740481C1C}">
                  <a14:useLocalDpi xmlns:a14="http://schemas.microsoft.com/office/drawing/2010/main"/>
                </a:ext>
              </a:extLst>
            </a:blip>
            <a:srcRect/>
            <a:stretch/>
          </p:blipFill>
          <p:spPr>
            <a:xfrm>
              <a:off x="10962854" y="7287581"/>
              <a:ext cx="136302" cy="112824"/>
            </a:xfrm>
            <a:prstGeom prst="rect">
              <a:avLst/>
            </a:prstGeom>
            <a:noFill/>
            <a:ln>
              <a:noFill/>
            </a:ln>
          </p:spPr>
        </p:pic>
        <p:sp>
          <p:nvSpPr>
            <p:cNvPr id="155" name="Google Shape;155;p1"/>
            <p:cNvSpPr/>
            <p:nvPr/>
          </p:nvSpPr>
          <p:spPr>
            <a:xfrm>
              <a:off x="10881738" y="7173293"/>
              <a:ext cx="299085" cy="89535"/>
            </a:xfrm>
            <a:custGeom>
              <a:avLst/>
              <a:gdLst/>
              <a:ahLst/>
              <a:cxnLst/>
              <a:rect l="l" t="t" r="r" b="b"/>
              <a:pathLst>
                <a:path w="299084"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2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6" name="Google Shape;156;p1"/>
            <p:cNvPicPr preferRelativeResize="0"/>
            <p:nvPr/>
          </p:nvPicPr>
          <p:blipFill rotWithShape="1">
            <a:blip r:embed="rId44" cstate="screen">
              <a:alphaModFix/>
              <a:extLst>
                <a:ext uri="{28A0092B-C50C-407E-A947-70E740481C1C}">
                  <a14:useLocalDpi xmlns:a14="http://schemas.microsoft.com/office/drawing/2010/main"/>
                </a:ext>
              </a:extLst>
            </a:blip>
            <a:srcRect/>
            <a:stretch/>
          </p:blipFill>
          <p:spPr>
            <a:xfrm>
              <a:off x="10923309" y="7231878"/>
              <a:ext cx="215396" cy="72081"/>
            </a:xfrm>
            <a:prstGeom prst="rect">
              <a:avLst/>
            </a:prstGeom>
            <a:noFill/>
            <a:ln>
              <a:noFill/>
            </a:ln>
          </p:spPr>
        </p:pic>
        <p:sp>
          <p:nvSpPr>
            <p:cNvPr id="157" name="Google Shape;157;p1"/>
            <p:cNvSpPr/>
            <p:nvPr/>
          </p:nvSpPr>
          <p:spPr>
            <a:xfrm>
              <a:off x="12130469" y="8171648"/>
              <a:ext cx="990600" cy="877569"/>
            </a:xfrm>
            <a:custGeom>
              <a:avLst/>
              <a:gdLst/>
              <a:ahLst/>
              <a:cxnLst/>
              <a:rect l="l" t="t" r="r" b="b"/>
              <a:pathLst>
                <a:path w="990600" h="877570" extrusionOk="0">
                  <a:moveTo>
                    <a:pt x="500058" y="165481"/>
                  </a:moveTo>
                  <a:lnTo>
                    <a:pt x="134571" y="471608"/>
                  </a:lnTo>
                  <a:lnTo>
                    <a:pt x="134483" y="867825"/>
                  </a:lnTo>
                  <a:lnTo>
                    <a:pt x="136614" y="874406"/>
                  </a:lnTo>
                  <a:lnTo>
                    <a:pt x="142910" y="876831"/>
                  </a:lnTo>
                  <a:lnTo>
                    <a:pt x="155314" y="877177"/>
                  </a:lnTo>
                  <a:lnTo>
                    <a:pt x="818153" y="876308"/>
                  </a:lnTo>
                  <a:lnTo>
                    <a:pt x="833898" y="871998"/>
                  </a:lnTo>
                  <a:lnTo>
                    <a:pt x="841658" y="862518"/>
                  </a:lnTo>
                  <a:lnTo>
                    <a:pt x="844249" y="853037"/>
                  </a:lnTo>
                  <a:lnTo>
                    <a:pt x="844487" y="848728"/>
                  </a:lnTo>
                  <a:lnTo>
                    <a:pt x="844487" y="471608"/>
                  </a:lnTo>
                  <a:lnTo>
                    <a:pt x="500058" y="165481"/>
                  </a:lnTo>
                  <a:close/>
                </a:path>
                <a:path w="990600" h="877570" extrusionOk="0">
                  <a:moveTo>
                    <a:pt x="503084" y="0"/>
                  </a:moveTo>
                  <a:lnTo>
                    <a:pt x="0" y="443169"/>
                  </a:lnTo>
                  <a:lnTo>
                    <a:pt x="18959" y="475375"/>
                  </a:lnTo>
                  <a:lnTo>
                    <a:pt x="35565" y="486110"/>
                  </a:lnTo>
                  <a:lnTo>
                    <a:pt x="59076" y="475375"/>
                  </a:lnTo>
                  <a:lnTo>
                    <a:pt x="98750" y="443169"/>
                  </a:lnTo>
                  <a:lnTo>
                    <a:pt x="503084" y="101085"/>
                  </a:lnTo>
                  <a:lnTo>
                    <a:pt x="614711" y="101085"/>
                  </a:lnTo>
                  <a:lnTo>
                    <a:pt x="503084" y="0"/>
                  </a:lnTo>
                  <a:close/>
                </a:path>
                <a:path w="990600" h="877570" extrusionOk="0">
                  <a:moveTo>
                    <a:pt x="614711" y="101085"/>
                  </a:moveTo>
                  <a:lnTo>
                    <a:pt x="503084" y="101085"/>
                  </a:lnTo>
                  <a:lnTo>
                    <a:pt x="882412" y="441012"/>
                  </a:lnTo>
                  <a:lnTo>
                    <a:pt x="932296" y="464857"/>
                  </a:lnTo>
                  <a:lnTo>
                    <a:pt x="965635" y="462208"/>
                  </a:lnTo>
                  <a:lnTo>
                    <a:pt x="984281" y="448961"/>
                  </a:lnTo>
                  <a:lnTo>
                    <a:pt x="990085" y="441012"/>
                  </a:lnTo>
                  <a:lnTo>
                    <a:pt x="614711" y="10108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1"/>
            <p:cNvSpPr/>
            <p:nvPr/>
          </p:nvSpPr>
          <p:spPr>
            <a:xfrm>
              <a:off x="12329871" y="8645226"/>
              <a:ext cx="269875" cy="403860"/>
            </a:xfrm>
            <a:custGeom>
              <a:avLst/>
              <a:gdLst/>
              <a:ahLst/>
              <a:cxnLst/>
              <a:rect l="l" t="t" r="r" b="b"/>
              <a:pathLst>
                <a:path w="269875" h="403859" extrusionOk="0">
                  <a:moveTo>
                    <a:pt x="183616" y="13512"/>
                  </a:moveTo>
                  <a:lnTo>
                    <a:pt x="175577" y="4686"/>
                  </a:lnTo>
                  <a:lnTo>
                    <a:pt x="170776" y="533"/>
                  </a:lnTo>
                  <a:lnTo>
                    <a:pt x="167309" y="0"/>
                  </a:lnTo>
                  <a:lnTo>
                    <a:pt x="163283" y="1981"/>
                  </a:lnTo>
                  <a:lnTo>
                    <a:pt x="156692" y="5829"/>
                  </a:lnTo>
                  <a:lnTo>
                    <a:pt x="151396" y="9207"/>
                  </a:lnTo>
                  <a:lnTo>
                    <a:pt x="144373" y="5981"/>
                  </a:lnTo>
                  <a:lnTo>
                    <a:pt x="144068" y="1358"/>
                  </a:lnTo>
                  <a:lnTo>
                    <a:pt x="134734" y="1358"/>
                  </a:lnTo>
                  <a:lnTo>
                    <a:pt x="134708" y="32181"/>
                  </a:lnTo>
                  <a:lnTo>
                    <a:pt x="134708" y="1358"/>
                  </a:lnTo>
                  <a:lnTo>
                    <a:pt x="125374" y="1358"/>
                  </a:lnTo>
                  <a:lnTo>
                    <a:pt x="125056" y="5981"/>
                  </a:lnTo>
                  <a:lnTo>
                    <a:pt x="118033" y="9207"/>
                  </a:lnTo>
                  <a:lnTo>
                    <a:pt x="112737" y="5829"/>
                  </a:lnTo>
                  <a:lnTo>
                    <a:pt x="106159" y="1981"/>
                  </a:lnTo>
                  <a:lnTo>
                    <a:pt x="100203" y="2159"/>
                  </a:lnTo>
                  <a:lnTo>
                    <a:pt x="93522" y="6299"/>
                  </a:lnTo>
                  <a:lnTo>
                    <a:pt x="88074" y="11176"/>
                  </a:lnTo>
                  <a:lnTo>
                    <a:pt x="85826" y="13525"/>
                  </a:lnTo>
                  <a:lnTo>
                    <a:pt x="99199" y="54102"/>
                  </a:lnTo>
                  <a:lnTo>
                    <a:pt x="107480" y="51346"/>
                  </a:lnTo>
                  <a:lnTo>
                    <a:pt x="116141" y="49301"/>
                  </a:lnTo>
                  <a:lnTo>
                    <a:pt x="125222" y="48018"/>
                  </a:lnTo>
                  <a:lnTo>
                    <a:pt x="134721" y="47586"/>
                  </a:lnTo>
                  <a:lnTo>
                    <a:pt x="144208" y="48018"/>
                  </a:lnTo>
                  <a:lnTo>
                    <a:pt x="153289" y="49288"/>
                  </a:lnTo>
                  <a:lnTo>
                    <a:pt x="161950" y="51346"/>
                  </a:lnTo>
                  <a:lnTo>
                    <a:pt x="170230" y="54102"/>
                  </a:lnTo>
                  <a:lnTo>
                    <a:pt x="183616" y="13512"/>
                  </a:lnTo>
                  <a:close/>
                </a:path>
                <a:path w="269875" h="403859" extrusionOk="0">
                  <a:moveTo>
                    <a:pt x="269417" y="281635"/>
                  </a:moveTo>
                  <a:lnTo>
                    <a:pt x="266382" y="235153"/>
                  </a:lnTo>
                  <a:lnTo>
                    <a:pt x="258178" y="194017"/>
                  </a:lnTo>
                  <a:lnTo>
                    <a:pt x="242531" y="146342"/>
                  </a:lnTo>
                  <a:lnTo>
                    <a:pt x="217817" y="101142"/>
                  </a:lnTo>
                  <a:lnTo>
                    <a:pt x="182422" y="67424"/>
                  </a:lnTo>
                  <a:lnTo>
                    <a:pt x="145923" y="57289"/>
                  </a:lnTo>
                  <a:lnTo>
                    <a:pt x="158216" y="57289"/>
                  </a:lnTo>
                  <a:lnTo>
                    <a:pt x="150850" y="55321"/>
                  </a:lnTo>
                  <a:lnTo>
                    <a:pt x="143052" y="54178"/>
                  </a:lnTo>
                  <a:lnTo>
                    <a:pt x="134721" y="54178"/>
                  </a:lnTo>
                  <a:lnTo>
                    <a:pt x="126365" y="54178"/>
                  </a:lnTo>
                  <a:lnTo>
                    <a:pt x="118579" y="55321"/>
                  </a:lnTo>
                  <a:lnTo>
                    <a:pt x="111213" y="57289"/>
                  </a:lnTo>
                  <a:lnTo>
                    <a:pt x="123507" y="57289"/>
                  </a:lnTo>
                  <a:lnTo>
                    <a:pt x="87007" y="67424"/>
                  </a:lnTo>
                  <a:lnTo>
                    <a:pt x="51612" y="101142"/>
                  </a:lnTo>
                  <a:lnTo>
                    <a:pt x="26885" y="146342"/>
                  </a:lnTo>
                  <a:lnTo>
                    <a:pt x="11239" y="194017"/>
                  </a:lnTo>
                  <a:lnTo>
                    <a:pt x="3035" y="235153"/>
                  </a:lnTo>
                  <a:lnTo>
                    <a:pt x="0" y="281635"/>
                  </a:lnTo>
                  <a:lnTo>
                    <a:pt x="1536" y="310972"/>
                  </a:lnTo>
                  <a:lnTo>
                    <a:pt x="10515" y="343306"/>
                  </a:lnTo>
                  <a:lnTo>
                    <a:pt x="32194" y="373164"/>
                  </a:lnTo>
                  <a:lnTo>
                    <a:pt x="71843" y="395084"/>
                  </a:lnTo>
                  <a:lnTo>
                    <a:pt x="134708" y="403606"/>
                  </a:lnTo>
                  <a:lnTo>
                    <a:pt x="197586" y="395084"/>
                  </a:lnTo>
                  <a:lnTo>
                    <a:pt x="237223" y="373164"/>
                  </a:lnTo>
                  <a:lnTo>
                    <a:pt x="258914" y="343306"/>
                  </a:lnTo>
                  <a:lnTo>
                    <a:pt x="267893"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9" name="Google Shape;159;p1"/>
            <p:cNvPicPr preferRelativeResize="0"/>
            <p:nvPr/>
          </p:nvPicPr>
          <p:blipFill rotWithShape="1">
            <a:blip r:embed="rId45" cstate="screen">
              <a:alphaModFix/>
              <a:extLst>
                <a:ext uri="{28A0092B-C50C-407E-A947-70E740481C1C}">
                  <a14:useLocalDpi xmlns:a14="http://schemas.microsoft.com/office/drawing/2010/main"/>
                </a:ext>
              </a:extLst>
            </a:blip>
            <a:srcRect/>
            <a:stretch/>
          </p:blipFill>
          <p:spPr>
            <a:xfrm>
              <a:off x="12381999" y="8811864"/>
              <a:ext cx="165210" cy="169654"/>
            </a:xfrm>
            <a:prstGeom prst="rect">
              <a:avLst/>
            </a:prstGeom>
            <a:noFill/>
            <a:ln>
              <a:noFill/>
            </a:ln>
          </p:spPr>
        </p:pic>
        <p:sp>
          <p:nvSpPr>
            <p:cNvPr id="160" name="Google Shape;160;p1"/>
            <p:cNvSpPr/>
            <p:nvPr/>
          </p:nvSpPr>
          <p:spPr>
            <a:xfrm>
              <a:off x="12651727" y="8645226"/>
              <a:ext cx="269875" cy="403860"/>
            </a:xfrm>
            <a:custGeom>
              <a:avLst/>
              <a:gdLst/>
              <a:ahLst/>
              <a:cxnLst/>
              <a:rect l="l" t="t" r="r" b="b"/>
              <a:pathLst>
                <a:path w="269875" h="403859" extrusionOk="0">
                  <a:moveTo>
                    <a:pt x="183603" y="13512"/>
                  </a:moveTo>
                  <a:lnTo>
                    <a:pt x="175564" y="4686"/>
                  </a:lnTo>
                  <a:lnTo>
                    <a:pt x="170764" y="533"/>
                  </a:lnTo>
                  <a:lnTo>
                    <a:pt x="167309" y="0"/>
                  </a:lnTo>
                  <a:lnTo>
                    <a:pt x="163283" y="1981"/>
                  </a:lnTo>
                  <a:lnTo>
                    <a:pt x="156679" y="5829"/>
                  </a:lnTo>
                  <a:lnTo>
                    <a:pt x="151384" y="9207"/>
                  </a:lnTo>
                  <a:lnTo>
                    <a:pt x="144373" y="5981"/>
                  </a:lnTo>
                  <a:lnTo>
                    <a:pt x="144068" y="1358"/>
                  </a:lnTo>
                  <a:lnTo>
                    <a:pt x="134721" y="1358"/>
                  </a:lnTo>
                  <a:lnTo>
                    <a:pt x="134708" y="47574"/>
                  </a:lnTo>
                  <a:lnTo>
                    <a:pt x="134708" y="1358"/>
                  </a:lnTo>
                  <a:lnTo>
                    <a:pt x="125361" y="1358"/>
                  </a:lnTo>
                  <a:lnTo>
                    <a:pt x="125044" y="5981"/>
                  </a:lnTo>
                  <a:lnTo>
                    <a:pt x="118033" y="9207"/>
                  </a:lnTo>
                  <a:lnTo>
                    <a:pt x="112737" y="5829"/>
                  </a:lnTo>
                  <a:lnTo>
                    <a:pt x="106146" y="1981"/>
                  </a:lnTo>
                  <a:lnTo>
                    <a:pt x="100190" y="2159"/>
                  </a:lnTo>
                  <a:lnTo>
                    <a:pt x="93510" y="6299"/>
                  </a:lnTo>
                  <a:lnTo>
                    <a:pt x="88074" y="11176"/>
                  </a:lnTo>
                  <a:lnTo>
                    <a:pt x="85826" y="13525"/>
                  </a:lnTo>
                  <a:lnTo>
                    <a:pt x="99199" y="54102"/>
                  </a:lnTo>
                  <a:lnTo>
                    <a:pt x="107480" y="51346"/>
                  </a:lnTo>
                  <a:lnTo>
                    <a:pt x="116141" y="49301"/>
                  </a:lnTo>
                  <a:lnTo>
                    <a:pt x="125209" y="48018"/>
                  </a:lnTo>
                  <a:lnTo>
                    <a:pt x="134708" y="47586"/>
                  </a:lnTo>
                  <a:lnTo>
                    <a:pt x="144208" y="48018"/>
                  </a:lnTo>
                  <a:lnTo>
                    <a:pt x="153289" y="49288"/>
                  </a:lnTo>
                  <a:lnTo>
                    <a:pt x="161950" y="51346"/>
                  </a:lnTo>
                  <a:lnTo>
                    <a:pt x="170218" y="54102"/>
                  </a:lnTo>
                  <a:lnTo>
                    <a:pt x="183603" y="13512"/>
                  </a:lnTo>
                  <a:close/>
                </a:path>
                <a:path w="269875" h="403859" extrusionOk="0">
                  <a:moveTo>
                    <a:pt x="269417" y="281635"/>
                  </a:moveTo>
                  <a:lnTo>
                    <a:pt x="266382" y="235153"/>
                  </a:lnTo>
                  <a:lnTo>
                    <a:pt x="258178" y="194017"/>
                  </a:lnTo>
                  <a:lnTo>
                    <a:pt x="242531" y="146342"/>
                  </a:lnTo>
                  <a:lnTo>
                    <a:pt x="217817" y="101142"/>
                  </a:lnTo>
                  <a:lnTo>
                    <a:pt x="182410" y="67424"/>
                  </a:lnTo>
                  <a:lnTo>
                    <a:pt x="145910" y="57289"/>
                  </a:lnTo>
                  <a:lnTo>
                    <a:pt x="158216" y="57289"/>
                  </a:lnTo>
                  <a:lnTo>
                    <a:pt x="150837" y="55321"/>
                  </a:lnTo>
                  <a:lnTo>
                    <a:pt x="143052" y="54178"/>
                  </a:lnTo>
                  <a:lnTo>
                    <a:pt x="134708" y="54178"/>
                  </a:lnTo>
                  <a:lnTo>
                    <a:pt x="126365" y="54178"/>
                  </a:lnTo>
                  <a:lnTo>
                    <a:pt x="118579" y="55321"/>
                  </a:lnTo>
                  <a:lnTo>
                    <a:pt x="111201" y="57289"/>
                  </a:lnTo>
                  <a:lnTo>
                    <a:pt x="123494" y="57289"/>
                  </a:lnTo>
                  <a:lnTo>
                    <a:pt x="87007" y="67424"/>
                  </a:lnTo>
                  <a:lnTo>
                    <a:pt x="51600" y="101142"/>
                  </a:lnTo>
                  <a:lnTo>
                    <a:pt x="26885" y="146342"/>
                  </a:lnTo>
                  <a:lnTo>
                    <a:pt x="11239" y="194017"/>
                  </a:lnTo>
                  <a:lnTo>
                    <a:pt x="3022" y="235153"/>
                  </a:lnTo>
                  <a:lnTo>
                    <a:pt x="0" y="281635"/>
                  </a:lnTo>
                  <a:lnTo>
                    <a:pt x="1524" y="310972"/>
                  </a:lnTo>
                  <a:lnTo>
                    <a:pt x="10502" y="343306"/>
                  </a:lnTo>
                  <a:lnTo>
                    <a:pt x="32194" y="373164"/>
                  </a:lnTo>
                  <a:lnTo>
                    <a:pt x="71843" y="395084"/>
                  </a:lnTo>
                  <a:lnTo>
                    <a:pt x="134696" y="403606"/>
                  </a:lnTo>
                  <a:lnTo>
                    <a:pt x="197573" y="395084"/>
                  </a:lnTo>
                  <a:lnTo>
                    <a:pt x="237223" y="373164"/>
                  </a:lnTo>
                  <a:lnTo>
                    <a:pt x="258902" y="343306"/>
                  </a:lnTo>
                  <a:lnTo>
                    <a:pt x="267881"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61" name="Google Shape;161;p1"/>
            <p:cNvPicPr preferRelativeResize="0"/>
            <p:nvPr/>
          </p:nvPicPr>
          <p:blipFill rotWithShape="1">
            <a:blip r:embed="rId45" cstate="screen">
              <a:alphaModFix/>
              <a:extLst>
                <a:ext uri="{28A0092B-C50C-407E-A947-70E740481C1C}">
                  <a14:useLocalDpi xmlns:a14="http://schemas.microsoft.com/office/drawing/2010/main"/>
                </a:ext>
              </a:extLst>
            </a:blip>
            <a:srcRect/>
            <a:stretch/>
          </p:blipFill>
          <p:spPr>
            <a:xfrm>
              <a:off x="12703850" y="8811864"/>
              <a:ext cx="165210" cy="169654"/>
            </a:xfrm>
            <a:prstGeom prst="rect">
              <a:avLst/>
            </a:prstGeom>
            <a:noFill/>
            <a:ln>
              <a:noFill/>
            </a:ln>
          </p:spPr>
        </p:pic>
        <p:pic>
          <p:nvPicPr>
            <p:cNvPr id="162" name="Google Shape;162;p1"/>
            <p:cNvPicPr preferRelativeResize="0"/>
            <p:nvPr/>
          </p:nvPicPr>
          <p:blipFill rotWithShape="1">
            <a:blip r:embed="rId46" cstate="screen">
              <a:alphaModFix/>
              <a:extLst>
                <a:ext uri="{28A0092B-C50C-407E-A947-70E740481C1C}">
                  <a14:useLocalDpi xmlns:a14="http://schemas.microsoft.com/office/drawing/2010/main"/>
                </a:ext>
              </a:extLst>
            </a:blip>
            <a:srcRect/>
            <a:stretch/>
          </p:blipFill>
          <p:spPr>
            <a:xfrm>
              <a:off x="13973712" y="8193702"/>
              <a:ext cx="1891660" cy="855129"/>
            </a:xfrm>
            <a:prstGeom prst="rect">
              <a:avLst/>
            </a:prstGeom>
            <a:noFill/>
            <a:ln>
              <a:noFill/>
            </a:ln>
          </p:spPr>
        </p:pic>
        <p:sp>
          <p:nvSpPr>
            <p:cNvPr id="163" name="Google Shape;163;p1"/>
            <p:cNvSpPr/>
            <p:nvPr/>
          </p:nvSpPr>
          <p:spPr>
            <a:xfrm>
              <a:off x="13330009" y="8645226"/>
              <a:ext cx="269875" cy="403860"/>
            </a:xfrm>
            <a:custGeom>
              <a:avLst/>
              <a:gdLst/>
              <a:ahLst/>
              <a:cxnLst/>
              <a:rect l="l" t="t" r="r" b="b"/>
              <a:pathLst>
                <a:path w="269875" h="403859" extrusionOk="0">
                  <a:moveTo>
                    <a:pt x="183603" y="13512"/>
                  </a:moveTo>
                  <a:lnTo>
                    <a:pt x="175564" y="4686"/>
                  </a:lnTo>
                  <a:lnTo>
                    <a:pt x="170764" y="533"/>
                  </a:lnTo>
                  <a:lnTo>
                    <a:pt x="167309" y="0"/>
                  </a:lnTo>
                  <a:lnTo>
                    <a:pt x="163283" y="1981"/>
                  </a:lnTo>
                  <a:lnTo>
                    <a:pt x="156679" y="5829"/>
                  </a:lnTo>
                  <a:lnTo>
                    <a:pt x="151384" y="9207"/>
                  </a:lnTo>
                  <a:lnTo>
                    <a:pt x="144373" y="5981"/>
                  </a:lnTo>
                  <a:lnTo>
                    <a:pt x="144068" y="1358"/>
                  </a:lnTo>
                  <a:lnTo>
                    <a:pt x="134721" y="1358"/>
                  </a:lnTo>
                  <a:lnTo>
                    <a:pt x="134708" y="47574"/>
                  </a:lnTo>
                  <a:lnTo>
                    <a:pt x="134708" y="1358"/>
                  </a:lnTo>
                  <a:lnTo>
                    <a:pt x="125361" y="1358"/>
                  </a:lnTo>
                  <a:lnTo>
                    <a:pt x="125044" y="5981"/>
                  </a:lnTo>
                  <a:lnTo>
                    <a:pt x="118033" y="9207"/>
                  </a:lnTo>
                  <a:lnTo>
                    <a:pt x="112737" y="5829"/>
                  </a:lnTo>
                  <a:lnTo>
                    <a:pt x="106146" y="1981"/>
                  </a:lnTo>
                  <a:lnTo>
                    <a:pt x="100190" y="2159"/>
                  </a:lnTo>
                  <a:lnTo>
                    <a:pt x="93510" y="6299"/>
                  </a:lnTo>
                  <a:lnTo>
                    <a:pt x="88074" y="11176"/>
                  </a:lnTo>
                  <a:lnTo>
                    <a:pt x="85826" y="13525"/>
                  </a:lnTo>
                  <a:lnTo>
                    <a:pt x="99199" y="54102"/>
                  </a:lnTo>
                  <a:lnTo>
                    <a:pt x="107467" y="51346"/>
                  </a:lnTo>
                  <a:lnTo>
                    <a:pt x="116141" y="49301"/>
                  </a:lnTo>
                  <a:lnTo>
                    <a:pt x="125209" y="48018"/>
                  </a:lnTo>
                  <a:lnTo>
                    <a:pt x="134708" y="47586"/>
                  </a:lnTo>
                  <a:lnTo>
                    <a:pt x="144208" y="48018"/>
                  </a:lnTo>
                  <a:lnTo>
                    <a:pt x="153289" y="49288"/>
                  </a:lnTo>
                  <a:lnTo>
                    <a:pt x="161950" y="51346"/>
                  </a:lnTo>
                  <a:lnTo>
                    <a:pt x="170218" y="54102"/>
                  </a:lnTo>
                  <a:lnTo>
                    <a:pt x="183603" y="13512"/>
                  </a:lnTo>
                  <a:close/>
                </a:path>
                <a:path w="269875" h="403859" extrusionOk="0">
                  <a:moveTo>
                    <a:pt x="269417" y="281635"/>
                  </a:moveTo>
                  <a:lnTo>
                    <a:pt x="266382" y="235153"/>
                  </a:lnTo>
                  <a:lnTo>
                    <a:pt x="258178" y="194017"/>
                  </a:lnTo>
                  <a:lnTo>
                    <a:pt x="242531" y="146342"/>
                  </a:lnTo>
                  <a:lnTo>
                    <a:pt x="217805" y="101142"/>
                  </a:lnTo>
                  <a:lnTo>
                    <a:pt x="182410" y="67424"/>
                  </a:lnTo>
                  <a:lnTo>
                    <a:pt x="145910" y="57289"/>
                  </a:lnTo>
                  <a:lnTo>
                    <a:pt x="158216" y="57289"/>
                  </a:lnTo>
                  <a:lnTo>
                    <a:pt x="150837" y="55321"/>
                  </a:lnTo>
                  <a:lnTo>
                    <a:pt x="143052" y="54178"/>
                  </a:lnTo>
                  <a:lnTo>
                    <a:pt x="134708" y="54178"/>
                  </a:lnTo>
                  <a:lnTo>
                    <a:pt x="126365" y="54178"/>
                  </a:lnTo>
                  <a:lnTo>
                    <a:pt x="118579" y="55321"/>
                  </a:lnTo>
                  <a:lnTo>
                    <a:pt x="111201" y="57289"/>
                  </a:lnTo>
                  <a:lnTo>
                    <a:pt x="123494" y="57289"/>
                  </a:lnTo>
                  <a:lnTo>
                    <a:pt x="87007" y="67424"/>
                  </a:lnTo>
                  <a:lnTo>
                    <a:pt x="51600" y="101142"/>
                  </a:lnTo>
                  <a:lnTo>
                    <a:pt x="26885" y="146342"/>
                  </a:lnTo>
                  <a:lnTo>
                    <a:pt x="11226" y="194017"/>
                  </a:lnTo>
                  <a:lnTo>
                    <a:pt x="3022" y="235153"/>
                  </a:lnTo>
                  <a:lnTo>
                    <a:pt x="0" y="281635"/>
                  </a:lnTo>
                  <a:lnTo>
                    <a:pt x="1524" y="310972"/>
                  </a:lnTo>
                  <a:lnTo>
                    <a:pt x="10502" y="343306"/>
                  </a:lnTo>
                  <a:lnTo>
                    <a:pt x="32194" y="373164"/>
                  </a:lnTo>
                  <a:lnTo>
                    <a:pt x="71831" y="395084"/>
                  </a:lnTo>
                  <a:lnTo>
                    <a:pt x="134696" y="403606"/>
                  </a:lnTo>
                  <a:lnTo>
                    <a:pt x="197573" y="395084"/>
                  </a:lnTo>
                  <a:lnTo>
                    <a:pt x="237223" y="373164"/>
                  </a:lnTo>
                  <a:lnTo>
                    <a:pt x="258902" y="343306"/>
                  </a:lnTo>
                  <a:lnTo>
                    <a:pt x="267881"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64" name="Google Shape;164;p1"/>
            <p:cNvPicPr preferRelativeResize="0"/>
            <p:nvPr/>
          </p:nvPicPr>
          <p:blipFill rotWithShape="1">
            <a:blip r:embed="rId47" cstate="screen">
              <a:alphaModFix/>
              <a:extLst>
                <a:ext uri="{28A0092B-C50C-407E-A947-70E740481C1C}">
                  <a14:useLocalDpi xmlns:a14="http://schemas.microsoft.com/office/drawing/2010/main"/>
                </a:ext>
              </a:extLst>
            </a:blip>
            <a:srcRect/>
            <a:stretch/>
          </p:blipFill>
          <p:spPr>
            <a:xfrm>
              <a:off x="13382132" y="8811864"/>
              <a:ext cx="165209" cy="169654"/>
            </a:xfrm>
            <a:prstGeom prst="rect">
              <a:avLst/>
            </a:prstGeom>
            <a:noFill/>
            <a:ln>
              <a:noFill/>
            </a:ln>
          </p:spPr>
        </p:pic>
        <p:sp>
          <p:nvSpPr>
            <p:cNvPr id="165" name="Google Shape;165;p1"/>
            <p:cNvSpPr/>
            <p:nvPr/>
          </p:nvSpPr>
          <p:spPr>
            <a:xfrm>
              <a:off x="13651852" y="8645226"/>
              <a:ext cx="269875" cy="403860"/>
            </a:xfrm>
            <a:custGeom>
              <a:avLst/>
              <a:gdLst/>
              <a:ahLst/>
              <a:cxnLst/>
              <a:rect l="l" t="t" r="r" b="b"/>
              <a:pathLst>
                <a:path w="269875" h="403859" extrusionOk="0">
                  <a:moveTo>
                    <a:pt x="183616" y="13512"/>
                  </a:moveTo>
                  <a:lnTo>
                    <a:pt x="175577" y="4686"/>
                  </a:lnTo>
                  <a:lnTo>
                    <a:pt x="170776" y="533"/>
                  </a:lnTo>
                  <a:lnTo>
                    <a:pt x="167309" y="0"/>
                  </a:lnTo>
                  <a:lnTo>
                    <a:pt x="163283" y="1981"/>
                  </a:lnTo>
                  <a:lnTo>
                    <a:pt x="156692" y="5829"/>
                  </a:lnTo>
                  <a:lnTo>
                    <a:pt x="151396" y="9207"/>
                  </a:lnTo>
                  <a:lnTo>
                    <a:pt x="144373" y="5981"/>
                  </a:lnTo>
                  <a:lnTo>
                    <a:pt x="144068" y="1358"/>
                  </a:lnTo>
                  <a:lnTo>
                    <a:pt x="134734" y="1358"/>
                  </a:lnTo>
                  <a:lnTo>
                    <a:pt x="134708" y="32181"/>
                  </a:lnTo>
                  <a:lnTo>
                    <a:pt x="134708" y="1358"/>
                  </a:lnTo>
                  <a:lnTo>
                    <a:pt x="125374" y="1358"/>
                  </a:lnTo>
                  <a:lnTo>
                    <a:pt x="125056" y="5981"/>
                  </a:lnTo>
                  <a:lnTo>
                    <a:pt x="118046" y="9207"/>
                  </a:lnTo>
                  <a:lnTo>
                    <a:pt x="112737" y="5829"/>
                  </a:lnTo>
                  <a:lnTo>
                    <a:pt x="106159" y="1981"/>
                  </a:lnTo>
                  <a:lnTo>
                    <a:pt x="100203" y="2159"/>
                  </a:lnTo>
                  <a:lnTo>
                    <a:pt x="93522" y="6299"/>
                  </a:lnTo>
                  <a:lnTo>
                    <a:pt x="88087" y="11176"/>
                  </a:lnTo>
                  <a:lnTo>
                    <a:pt x="85839" y="13525"/>
                  </a:lnTo>
                  <a:lnTo>
                    <a:pt x="99199" y="54102"/>
                  </a:lnTo>
                  <a:lnTo>
                    <a:pt x="107480" y="51346"/>
                  </a:lnTo>
                  <a:lnTo>
                    <a:pt x="116141" y="49301"/>
                  </a:lnTo>
                  <a:lnTo>
                    <a:pt x="125222" y="48018"/>
                  </a:lnTo>
                  <a:lnTo>
                    <a:pt x="134721" y="47586"/>
                  </a:lnTo>
                  <a:lnTo>
                    <a:pt x="144221" y="48018"/>
                  </a:lnTo>
                  <a:lnTo>
                    <a:pt x="153289" y="49288"/>
                  </a:lnTo>
                  <a:lnTo>
                    <a:pt x="161963" y="51346"/>
                  </a:lnTo>
                  <a:lnTo>
                    <a:pt x="170230" y="54102"/>
                  </a:lnTo>
                  <a:lnTo>
                    <a:pt x="183616" y="13512"/>
                  </a:lnTo>
                  <a:close/>
                </a:path>
                <a:path w="269875" h="403859" extrusionOk="0">
                  <a:moveTo>
                    <a:pt x="269417" y="281635"/>
                  </a:moveTo>
                  <a:lnTo>
                    <a:pt x="266395" y="235153"/>
                  </a:lnTo>
                  <a:lnTo>
                    <a:pt x="258191" y="194017"/>
                  </a:lnTo>
                  <a:lnTo>
                    <a:pt x="242531" y="146342"/>
                  </a:lnTo>
                  <a:lnTo>
                    <a:pt x="217817" y="101142"/>
                  </a:lnTo>
                  <a:lnTo>
                    <a:pt x="182422" y="67424"/>
                  </a:lnTo>
                  <a:lnTo>
                    <a:pt x="145923" y="57289"/>
                  </a:lnTo>
                  <a:lnTo>
                    <a:pt x="158216" y="57289"/>
                  </a:lnTo>
                  <a:lnTo>
                    <a:pt x="150850" y="55321"/>
                  </a:lnTo>
                  <a:lnTo>
                    <a:pt x="143052" y="54178"/>
                  </a:lnTo>
                  <a:lnTo>
                    <a:pt x="134721" y="54178"/>
                  </a:lnTo>
                  <a:lnTo>
                    <a:pt x="126377" y="54178"/>
                  </a:lnTo>
                  <a:lnTo>
                    <a:pt x="118579" y="55321"/>
                  </a:lnTo>
                  <a:lnTo>
                    <a:pt x="111213" y="57289"/>
                  </a:lnTo>
                  <a:lnTo>
                    <a:pt x="123507" y="57289"/>
                  </a:lnTo>
                  <a:lnTo>
                    <a:pt x="87007" y="67424"/>
                  </a:lnTo>
                  <a:lnTo>
                    <a:pt x="51612" y="101142"/>
                  </a:lnTo>
                  <a:lnTo>
                    <a:pt x="26898" y="146342"/>
                  </a:lnTo>
                  <a:lnTo>
                    <a:pt x="11239" y="194017"/>
                  </a:lnTo>
                  <a:lnTo>
                    <a:pt x="3035" y="235153"/>
                  </a:lnTo>
                  <a:lnTo>
                    <a:pt x="0" y="281635"/>
                  </a:lnTo>
                  <a:lnTo>
                    <a:pt x="1536" y="310972"/>
                  </a:lnTo>
                  <a:lnTo>
                    <a:pt x="10515" y="343306"/>
                  </a:lnTo>
                  <a:lnTo>
                    <a:pt x="32194" y="373164"/>
                  </a:lnTo>
                  <a:lnTo>
                    <a:pt x="71843" y="395084"/>
                  </a:lnTo>
                  <a:lnTo>
                    <a:pt x="134708" y="403606"/>
                  </a:lnTo>
                  <a:lnTo>
                    <a:pt x="197586" y="395084"/>
                  </a:lnTo>
                  <a:lnTo>
                    <a:pt x="237223" y="373164"/>
                  </a:lnTo>
                  <a:lnTo>
                    <a:pt x="258914" y="343306"/>
                  </a:lnTo>
                  <a:lnTo>
                    <a:pt x="267893"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66" name="Google Shape;166;p1"/>
            <p:cNvPicPr preferRelativeResize="0"/>
            <p:nvPr/>
          </p:nvPicPr>
          <p:blipFill rotWithShape="1">
            <a:blip r:embed="rId45" cstate="screen">
              <a:alphaModFix/>
              <a:extLst>
                <a:ext uri="{28A0092B-C50C-407E-A947-70E740481C1C}">
                  <a14:useLocalDpi xmlns:a14="http://schemas.microsoft.com/office/drawing/2010/main"/>
                </a:ext>
              </a:extLst>
            </a:blip>
            <a:srcRect/>
            <a:stretch/>
          </p:blipFill>
          <p:spPr>
            <a:xfrm>
              <a:off x="13703981" y="8811864"/>
              <a:ext cx="165210" cy="169654"/>
            </a:xfrm>
            <a:prstGeom prst="rect">
              <a:avLst/>
            </a:prstGeom>
            <a:noFill/>
            <a:ln>
              <a:noFill/>
            </a:ln>
          </p:spPr>
        </p:pic>
        <p:sp>
          <p:nvSpPr>
            <p:cNvPr id="167" name="Google Shape;167;p1"/>
            <p:cNvSpPr/>
            <p:nvPr/>
          </p:nvSpPr>
          <p:spPr>
            <a:xfrm>
              <a:off x="8975031" y="8356720"/>
              <a:ext cx="640715" cy="640715"/>
            </a:xfrm>
            <a:custGeom>
              <a:avLst/>
              <a:gdLst/>
              <a:ahLst/>
              <a:cxnLst/>
              <a:rect l="l" t="t" r="r" b="b"/>
              <a:pathLst>
                <a:path w="640715" h="640715" extrusionOk="0">
                  <a:moveTo>
                    <a:pt x="580149" y="0"/>
                  </a:moveTo>
                  <a:lnTo>
                    <a:pt x="60532" y="0"/>
                  </a:lnTo>
                  <a:lnTo>
                    <a:pt x="36969" y="4758"/>
                  </a:lnTo>
                  <a:lnTo>
                    <a:pt x="17728" y="17733"/>
                  </a:lnTo>
                  <a:lnTo>
                    <a:pt x="4756" y="36978"/>
                  </a:lnTo>
                  <a:lnTo>
                    <a:pt x="0" y="60542"/>
                  </a:lnTo>
                  <a:lnTo>
                    <a:pt x="0" y="580149"/>
                  </a:lnTo>
                  <a:lnTo>
                    <a:pt x="4756" y="603718"/>
                  </a:lnTo>
                  <a:lnTo>
                    <a:pt x="17728" y="622962"/>
                  </a:lnTo>
                  <a:lnTo>
                    <a:pt x="36969" y="635935"/>
                  </a:lnTo>
                  <a:lnTo>
                    <a:pt x="60532" y="640692"/>
                  </a:lnTo>
                  <a:lnTo>
                    <a:pt x="580149" y="640692"/>
                  </a:lnTo>
                  <a:lnTo>
                    <a:pt x="603714" y="635935"/>
                  </a:lnTo>
                  <a:lnTo>
                    <a:pt x="622958" y="622962"/>
                  </a:lnTo>
                  <a:lnTo>
                    <a:pt x="635934" y="603718"/>
                  </a:lnTo>
                  <a:lnTo>
                    <a:pt x="640692" y="580149"/>
                  </a:lnTo>
                  <a:lnTo>
                    <a:pt x="640692" y="60542"/>
                  </a:lnTo>
                  <a:lnTo>
                    <a:pt x="635934" y="36978"/>
                  </a:lnTo>
                  <a:lnTo>
                    <a:pt x="622958" y="17733"/>
                  </a:lnTo>
                  <a:lnTo>
                    <a:pt x="603714" y="4758"/>
                  </a:lnTo>
                  <a:lnTo>
                    <a:pt x="58014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p1"/>
            <p:cNvSpPr/>
            <p:nvPr/>
          </p:nvSpPr>
          <p:spPr>
            <a:xfrm>
              <a:off x="9030093" y="8411800"/>
              <a:ext cx="530860" cy="637540"/>
            </a:xfrm>
            <a:custGeom>
              <a:avLst/>
              <a:gdLst/>
              <a:ahLst/>
              <a:cxnLst/>
              <a:rect l="l" t="t" r="r" b="b"/>
              <a:pathLst>
                <a:path w="530859" h="637540" extrusionOk="0">
                  <a:moveTo>
                    <a:pt x="121056" y="585622"/>
                  </a:moveTo>
                  <a:lnTo>
                    <a:pt x="13436" y="585622"/>
                  </a:lnTo>
                  <a:lnTo>
                    <a:pt x="29819" y="637032"/>
                  </a:lnTo>
                  <a:lnTo>
                    <a:pt x="105575" y="637032"/>
                  </a:lnTo>
                  <a:lnTo>
                    <a:pt x="121056" y="585622"/>
                  </a:lnTo>
                  <a:close/>
                </a:path>
                <a:path w="530859" h="637540" extrusionOk="0">
                  <a:moveTo>
                    <a:pt x="517105" y="585622"/>
                  </a:moveTo>
                  <a:lnTo>
                    <a:pt x="409486" y="585622"/>
                  </a:lnTo>
                  <a:lnTo>
                    <a:pt x="424980" y="637032"/>
                  </a:lnTo>
                  <a:lnTo>
                    <a:pt x="500735" y="637032"/>
                  </a:lnTo>
                  <a:lnTo>
                    <a:pt x="517105" y="585622"/>
                  </a:lnTo>
                  <a:close/>
                </a:path>
                <a:path w="530859" h="637540" extrusionOk="0">
                  <a:moveTo>
                    <a:pt x="530555" y="21844"/>
                  </a:moveTo>
                  <a:lnTo>
                    <a:pt x="528840" y="13335"/>
                  </a:lnTo>
                  <a:lnTo>
                    <a:pt x="524154" y="6400"/>
                  </a:lnTo>
                  <a:lnTo>
                    <a:pt x="517207" y="1714"/>
                  </a:lnTo>
                  <a:lnTo>
                    <a:pt x="508698" y="0"/>
                  </a:lnTo>
                  <a:lnTo>
                    <a:pt x="21844" y="0"/>
                  </a:lnTo>
                  <a:lnTo>
                    <a:pt x="13335" y="1714"/>
                  </a:lnTo>
                  <a:lnTo>
                    <a:pt x="6400" y="6400"/>
                  </a:lnTo>
                  <a:lnTo>
                    <a:pt x="1714" y="13335"/>
                  </a:lnTo>
                  <a:lnTo>
                    <a:pt x="0" y="21844"/>
                  </a:lnTo>
                  <a:lnTo>
                    <a:pt x="0" y="508698"/>
                  </a:lnTo>
                  <a:lnTo>
                    <a:pt x="1714" y="517207"/>
                  </a:lnTo>
                  <a:lnTo>
                    <a:pt x="6400" y="524154"/>
                  </a:lnTo>
                  <a:lnTo>
                    <a:pt x="13335" y="528840"/>
                  </a:lnTo>
                  <a:lnTo>
                    <a:pt x="21844" y="530555"/>
                  </a:lnTo>
                  <a:lnTo>
                    <a:pt x="508698" y="530555"/>
                  </a:lnTo>
                  <a:lnTo>
                    <a:pt x="517207" y="528840"/>
                  </a:lnTo>
                  <a:lnTo>
                    <a:pt x="524154" y="524154"/>
                  </a:lnTo>
                  <a:lnTo>
                    <a:pt x="528840" y="517207"/>
                  </a:lnTo>
                  <a:lnTo>
                    <a:pt x="530555" y="508698"/>
                  </a:lnTo>
                  <a:lnTo>
                    <a:pt x="530555" y="21844"/>
                  </a:lnTo>
                  <a:close/>
                </a:path>
              </a:pathLst>
            </a:custGeom>
            <a:solidFill>
              <a:srgbClr val="FEDF9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1"/>
            <p:cNvSpPr/>
            <p:nvPr/>
          </p:nvSpPr>
          <p:spPr>
            <a:xfrm>
              <a:off x="9539973" y="8478068"/>
              <a:ext cx="41910" cy="398145"/>
            </a:xfrm>
            <a:custGeom>
              <a:avLst/>
              <a:gdLst/>
              <a:ahLst/>
              <a:cxnLst/>
              <a:rect l="l" t="t" r="r" b="b"/>
              <a:pathLst>
                <a:path w="41909" h="398145" extrusionOk="0">
                  <a:moveTo>
                    <a:pt x="41338" y="280987"/>
                  </a:moveTo>
                  <a:lnTo>
                    <a:pt x="33312" y="272961"/>
                  </a:lnTo>
                  <a:lnTo>
                    <a:pt x="8039" y="272961"/>
                  </a:lnTo>
                  <a:lnTo>
                    <a:pt x="0" y="280987"/>
                  </a:lnTo>
                  <a:lnTo>
                    <a:pt x="0" y="389991"/>
                  </a:lnTo>
                  <a:lnTo>
                    <a:pt x="8039" y="398005"/>
                  </a:lnTo>
                  <a:lnTo>
                    <a:pt x="23418" y="398005"/>
                  </a:lnTo>
                  <a:lnTo>
                    <a:pt x="33312" y="398005"/>
                  </a:lnTo>
                  <a:lnTo>
                    <a:pt x="41338" y="389991"/>
                  </a:lnTo>
                  <a:lnTo>
                    <a:pt x="41338" y="280987"/>
                  </a:lnTo>
                  <a:close/>
                </a:path>
                <a:path w="41909" h="398145" extrusionOk="0">
                  <a:moveTo>
                    <a:pt x="41338" y="8026"/>
                  </a:moveTo>
                  <a:lnTo>
                    <a:pt x="33312" y="0"/>
                  </a:lnTo>
                  <a:lnTo>
                    <a:pt x="8039" y="0"/>
                  </a:lnTo>
                  <a:lnTo>
                    <a:pt x="0" y="8026"/>
                  </a:lnTo>
                  <a:lnTo>
                    <a:pt x="0" y="117030"/>
                  </a:lnTo>
                  <a:lnTo>
                    <a:pt x="8039" y="125044"/>
                  </a:lnTo>
                  <a:lnTo>
                    <a:pt x="23418" y="125044"/>
                  </a:lnTo>
                  <a:lnTo>
                    <a:pt x="33312" y="125044"/>
                  </a:lnTo>
                  <a:lnTo>
                    <a:pt x="41338" y="117030"/>
                  </a:lnTo>
                  <a:lnTo>
                    <a:pt x="41338" y="8026"/>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p1"/>
            <p:cNvSpPr/>
            <p:nvPr/>
          </p:nvSpPr>
          <p:spPr>
            <a:xfrm>
              <a:off x="9151157" y="8522953"/>
              <a:ext cx="273685" cy="385445"/>
            </a:xfrm>
            <a:custGeom>
              <a:avLst/>
              <a:gdLst/>
              <a:ahLst/>
              <a:cxnLst/>
              <a:rect l="l" t="t" r="r" b="b"/>
              <a:pathLst>
                <a:path w="273684" h="385445" extrusionOk="0">
                  <a:moveTo>
                    <a:pt x="136561" y="0"/>
                  </a:moveTo>
                  <a:lnTo>
                    <a:pt x="117769" y="45691"/>
                  </a:lnTo>
                  <a:lnTo>
                    <a:pt x="87640" y="87644"/>
                  </a:lnTo>
                  <a:lnTo>
                    <a:pt x="53594" y="128322"/>
                  </a:lnTo>
                  <a:lnTo>
                    <a:pt x="23055" y="170190"/>
                  </a:lnTo>
                  <a:lnTo>
                    <a:pt x="3444" y="215710"/>
                  </a:lnTo>
                  <a:lnTo>
                    <a:pt x="0" y="255039"/>
                  </a:lnTo>
                  <a:lnTo>
                    <a:pt x="6961" y="296094"/>
                  </a:lnTo>
                  <a:lnTo>
                    <a:pt x="26348" y="331751"/>
                  </a:lnTo>
                  <a:lnTo>
                    <a:pt x="55909" y="359868"/>
                  </a:lnTo>
                  <a:lnTo>
                    <a:pt x="93396" y="378308"/>
                  </a:lnTo>
                  <a:lnTo>
                    <a:pt x="136561" y="384930"/>
                  </a:lnTo>
                  <a:lnTo>
                    <a:pt x="179720" y="378308"/>
                  </a:lnTo>
                  <a:lnTo>
                    <a:pt x="217204" y="359868"/>
                  </a:lnTo>
                  <a:lnTo>
                    <a:pt x="246764" y="331751"/>
                  </a:lnTo>
                  <a:lnTo>
                    <a:pt x="266150" y="296094"/>
                  </a:lnTo>
                  <a:lnTo>
                    <a:pt x="273112" y="255039"/>
                  </a:lnTo>
                  <a:lnTo>
                    <a:pt x="273007" y="250086"/>
                  </a:lnTo>
                  <a:lnTo>
                    <a:pt x="273059" y="241445"/>
                  </a:lnTo>
                  <a:lnTo>
                    <a:pt x="250056" y="170190"/>
                  </a:lnTo>
                  <a:lnTo>
                    <a:pt x="219517" y="128322"/>
                  </a:lnTo>
                  <a:lnTo>
                    <a:pt x="185474" y="87644"/>
                  </a:lnTo>
                  <a:lnTo>
                    <a:pt x="155347" y="45691"/>
                  </a:lnTo>
                  <a:lnTo>
                    <a:pt x="136561" y="0"/>
                  </a:lnTo>
                  <a:close/>
                </a:path>
              </a:pathLst>
            </a:custGeom>
            <a:solidFill>
              <a:srgbClr val="1FA4D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p1"/>
            <p:cNvSpPr/>
            <p:nvPr/>
          </p:nvSpPr>
          <p:spPr>
            <a:xfrm>
              <a:off x="9248673" y="8530837"/>
              <a:ext cx="175895" cy="377190"/>
            </a:xfrm>
            <a:custGeom>
              <a:avLst/>
              <a:gdLst/>
              <a:ahLst/>
              <a:cxnLst/>
              <a:rect l="l" t="t" r="r" b="b"/>
              <a:pathLst>
                <a:path w="175895" h="377190" extrusionOk="0">
                  <a:moveTo>
                    <a:pt x="41045" y="0"/>
                  </a:moveTo>
                  <a:lnTo>
                    <a:pt x="53778" y="51380"/>
                  </a:lnTo>
                  <a:lnTo>
                    <a:pt x="70910" y="98047"/>
                  </a:lnTo>
                  <a:lnTo>
                    <a:pt x="97255" y="154853"/>
                  </a:lnTo>
                  <a:lnTo>
                    <a:pt x="103420" y="168884"/>
                  </a:lnTo>
                  <a:lnTo>
                    <a:pt x="112908" y="195207"/>
                  </a:lnTo>
                  <a:lnTo>
                    <a:pt x="118962" y="222461"/>
                  </a:lnTo>
                  <a:lnTo>
                    <a:pt x="119962" y="250050"/>
                  </a:lnTo>
                  <a:lnTo>
                    <a:pt x="114289" y="277373"/>
                  </a:lnTo>
                  <a:lnTo>
                    <a:pt x="92398" y="314744"/>
                  </a:lnTo>
                  <a:lnTo>
                    <a:pt x="64237" y="342873"/>
                  </a:lnTo>
                  <a:lnTo>
                    <a:pt x="22288" y="366233"/>
                  </a:lnTo>
                  <a:lnTo>
                    <a:pt x="0" y="371653"/>
                  </a:lnTo>
                  <a:lnTo>
                    <a:pt x="9413" y="373976"/>
                  </a:lnTo>
                  <a:lnTo>
                    <a:pt x="19075" y="375665"/>
                  </a:lnTo>
                  <a:lnTo>
                    <a:pt x="28960" y="376696"/>
                  </a:lnTo>
                  <a:lnTo>
                    <a:pt x="39045" y="377046"/>
                  </a:lnTo>
                  <a:lnTo>
                    <a:pt x="82205" y="370424"/>
                  </a:lnTo>
                  <a:lnTo>
                    <a:pt x="119689" y="351984"/>
                  </a:lnTo>
                  <a:lnTo>
                    <a:pt x="149249" y="323866"/>
                  </a:lnTo>
                  <a:lnTo>
                    <a:pt x="168634" y="288210"/>
                  </a:lnTo>
                  <a:lnTo>
                    <a:pt x="175596" y="247154"/>
                  </a:lnTo>
                  <a:lnTo>
                    <a:pt x="175492" y="242202"/>
                  </a:lnTo>
                  <a:lnTo>
                    <a:pt x="175544" y="233560"/>
                  </a:lnTo>
                  <a:lnTo>
                    <a:pt x="153405" y="163734"/>
                  </a:lnTo>
                  <a:lnTo>
                    <a:pt x="124208" y="123133"/>
                  </a:lnTo>
                  <a:lnTo>
                    <a:pt x="91273" y="83795"/>
                  </a:lnTo>
                  <a:lnTo>
                    <a:pt x="61315" y="43493"/>
                  </a:lnTo>
                  <a:lnTo>
                    <a:pt x="41045" y="0"/>
                  </a:lnTo>
                  <a:close/>
                </a:path>
              </a:pathLst>
            </a:custGeom>
            <a:solidFill>
              <a:srgbClr val="8FD2E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1"/>
            <p:cNvSpPr/>
            <p:nvPr/>
          </p:nvSpPr>
          <p:spPr>
            <a:xfrm>
              <a:off x="9189007" y="8722577"/>
              <a:ext cx="26670" cy="114935"/>
            </a:xfrm>
            <a:custGeom>
              <a:avLst/>
              <a:gdLst/>
              <a:ahLst/>
              <a:cxnLst/>
              <a:rect l="l" t="t" r="r" b="b"/>
              <a:pathLst>
                <a:path w="26670" h="114934" extrusionOk="0">
                  <a:moveTo>
                    <a:pt x="0" y="45747"/>
                  </a:moveTo>
                  <a:lnTo>
                    <a:pt x="346" y="34028"/>
                  </a:lnTo>
                  <a:lnTo>
                    <a:pt x="1961" y="22410"/>
                  </a:lnTo>
                  <a:lnTo>
                    <a:pt x="4863" y="11023"/>
                  </a:lnTo>
                  <a:lnTo>
                    <a:pt x="9067" y="0"/>
                  </a:lnTo>
                </a:path>
                <a:path w="26670" h="114934" extrusionOk="0">
                  <a:moveTo>
                    <a:pt x="26072" y="114373"/>
                  </a:moveTo>
                  <a:lnTo>
                    <a:pt x="17543" y="102958"/>
                  </a:lnTo>
                  <a:lnTo>
                    <a:pt x="10655" y="90595"/>
                  </a:lnTo>
                  <a:lnTo>
                    <a:pt x="5441" y="77504"/>
                  </a:lnTo>
                  <a:lnTo>
                    <a:pt x="1937" y="63903"/>
                  </a:lnTo>
                </a:path>
              </a:pathLst>
            </a:custGeom>
            <a:noFill/>
            <a:ln w="99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p1"/>
            <p:cNvSpPr/>
            <p:nvPr/>
          </p:nvSpPr>
          <p:spPr>
            <a:xfrm>
              <a:off x="9259858" y="8446248"/>
              <a:ext cx="47625" cy="45085"/>
            </a:xfrm>
            <a:custGeom>
              <a:avLst/>
              <a:gdLst/>
              <a:ahLst/>
              <a:cxnLst/>
              <a:rect l="l" t="t" r="r" b="b"/>
              <a:pathLst>
                <a:path w="47625" h="45084" extrusionOk="0">
                  <a:moveTo>
                    <a:pt x="23695" y="0"/>
                  </a:moveTo>
                  <a:lnTo>
                    <a:pt x="14471" y="1771"/>
                  </a:lnTo>
                  <a:lnTo>
                    <a:pt x="6939" y="6601"/>
                  </a:lnTo>
                  <a:lnTo>
                    <a:pt x="1861" y="13764"/>
                  </a:lnTo>
                  <a:lnTo>
                    <a:pt x="0" y="22533"/>
                  </a:lnTo>
                  <a:lnTo>
                    <a:pt x="1861" y="31306"/>
                  </a:lnTo>
                  <a:lnTo>
                    <a:pt x="6939" y="38468"/>
                  </a:lnTo>
                  <a:lnTo>
                    <a:pt x="14471" y="43296"/>
                  </a:lnTo>
                  <a:lnTo>
                    <a:pt x="23695" y="45066"/>
                  </a:lnTo>
                  <a:lnTo>
                    <a:pt x="32913" y="43296"/>
                  </a:lnTo>
                  <a:lnTo>
                    <a:pt x="40442" y="38468"/>
                  </a:lnTo>
                  <a:lnTo>
                    <a:pt x="45519" y="31306"/>
                  </a:lnTo>
                  <a:lnTo>
                    <a:pt x="47380" y="22533"/>
                  </a:lnTo>
                  <a:lnTo>
                    <a:pt x="45519" y="13764"/>
                  </a:lnTo>
                  <a:lnTo>
                    <a:pt x="40442" y="6601"/>
                  </a:lnTo>
                  <a:lnTo>
                    <a:pt x="32913" y="1771"/>
                  </a:lnTo>
                  <a:lnTo>
                    <a:pt x="23695" y="0"/>
                  </a:lnTo>
                  <a:close/>
                </a:path>
              </a:pathLst>
            </a:custGeom>
            <a:solidFill>
              <a:srgbClr val="8FD2E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p1"/>
            <p:cNvSpPr/>
            <p:nvPr/>
          </p:nvSpPr>
          <p:spPr>
            <a:xfrm>
              <a:off x="9825126" y="8671045"/>
              <a:ext cx="675005" cy="377825"/>
            </a:xfrm>
            <a:custGeom>
              <a:avLst/>
              <a:gdLst/>
              <a:ahLst/>
              <a:cxnLst/>
              <a:rect l="l" t="t" r="r" b="b"/>
              <a:pathLst>
                <a:path w="675004" h="377825" extrusionOk="0">
                  <a:moveTo>
                    <a:pt x="26987" y="188899"/>
                  </a:moveTo>
                  <a:lnTo>
                    <a:pt x="0" y="188899"/>
                  </a:lnTo>
                  <a:lnTo>
                    <a:pt x="0" y="377786"/>
                  </a:lnTo>
                  <a:lnTo>
                    <a:pt x="26987" y="377786"/>
                  </a:lnTo>
                  <a:lnTo>
                    <a:pt x="26987" y="188899"/>
                  </a:lnTo>
                  <a:close/>
                </a:path>
                <a:path w="675004" h="377825" extrusionOk="0">
                  <a:moveTo>
                    <a:pt x="134924" y="242862"/>
                  </a:moveTo>
                  <a:lnTo>
                    <a:pt x="107950" y="242862"/>
                  </a:lnTo>
                  <a:lnTo>
                    <a:pt x="80962" y="242862"/>
                  </a:lnTo>
                  <a:lnTo>
                    <a:pt x="53975" y="242862"/>
                  </a:lnTo>
                  <a:lnTo>
                    <a:pt x="53975" y="323811"/>
                  </a:lnTo>
                  <a:lnTo>
                    <a:pt x="80962" y="323811"/>
                  </a:lnTo>
                  <a:lnTo>
                    <a:pt x="107950" y="323811"/>
                  </a:lnTo>
                  <a:lnTo>
                    <a:pt x="134924" y="323811"/>
                  </a:lnTo>
                  <a:lnTo>
                    <a:pt x="134924" y="242862"/>
                  </a:lnTo>
                  <a:close/>
                </a:path>
                <a:path w="675004" h="377825" extrusionOk="0">
                  <a:moveTo>
                    <a:pt x="188899" y="188899"/>
                  </a:moveTo>
                  <a:lnTo>
                    <a:pt x="188899" y="188899"/>
                  </a:lnTo>
                  <a:lnTo>
                    <a:pt x="27000" y="188899"/>
                  </a:lnTo>
                  <a:lnTo>
                    <a:pt x="27000" y="215887"/>
                  </a:lnTo>
                  <a:lnTo>
                    <a:pt x="161912" y="215887"/>
                  </a:lnTo>
                  <a:lnTo>
                    <a:pt x="161912" y="350799"/>
                  </a:lnTo>
                  <a:lnTo>
                    <a:pt x="27000" y="350799"/>
                  </a:lnTo>
                  <a:lnTo>
                    <a:pt x="27000" y="377786"/>
                  </a:lnTo>
                  <a:lnTo>
                    <a:pt x="188899" y="377786"/>
                  </a:lnTo>
                  <a:lnTo>
                    <a:pt x="188899" y="188899"/>
                  </a:lnTo>
                  <a:close/>
                </a:path>
                <a:path w="675004" h="377825" extrusionOk="0">
                  <a:moveTo>
                    <a:pt x="242874" y="161912"/>
                  </a:moveTo>
                  <a:lnTo>
                    <a:pt x="215887" y="161912"/>
                  </a:lnTo>
                  <a:lnTo>
                    <a:pt x="215887" y="188887"/>
                  </a:lnTo>
                  <a:lnTo>
                    <a:pt x="242874" y="188887"/>
                  </a:lnTo>
                  <a:lnTo>
                    <a:pt x="242874" y="161912"/>
                  </a:lnTo>
                  <a:close/>
                </a:path>
                <a:path w="675004" h="377825" extrusionOk="0">
                  <a:moveTo>
                    <a:pt x="242874" y="80949"/>
                  </a:moveTo>
                  <a:lnTo>
                    <a:pt x="215887" y="80949"/>
                  </a:lnTo>
                  <a:lnTo>
                    <a:pt x="215887" y="107937"/>
                  </a:lnTo>
                  <a:lnTo>
                    <a:pt x="242874" y="107937"/>
                  </a:lnTo>
                  <a:lnTo>
                    <a:pt x="242874" y="80949"/>
                  </a:lnTo>
                  <a:close/>
                </a:path>
                <a:path w="675004" h="377825" extrusionOk="0">
                  <a:moveTo>
                    <a:pt x="269862" y="269849"/>
                  </a:moveTo>
                  <a:lnTo>
                    <a:pt x="242874" y="269849"/>
                  </a:lnTo>
                  <a:lnTo>
                    <a:pt x="242874" y="242862"/>
                  </a:lnTo>
                  <a:lnTo>
                    <a:pt x="215887" y="242862"/>
                  </a:lnTo>
                  <a:lnTo>
                    <a:pt x="215887" y="377786"/>
                  </a:lnTo>
                  <a:lnTo>
                    <a:pt x="242874" y="377786"/>
                  </a:lnTo>
                  <a:lnTo>
                    <a:pt x="242874" y="296837"/>
                  </a:lnTo>
                  <a:lnTo>
                    <a:pt x="269862" y="296837"/>
                  </a:lnTo>
                  <a:lnTo>
                    <a:pt x="269862" y="269849"/>
                  </a:lnTo>
                  <a:close/>
                </a:path>
                <a:path w="675004" h="377825" extrusionOk="0">
                  <a:moveTo>
                    <a:pt x="269862" y="188899"/>
                  </a:moveTo>
                  <a:lnTo>
                    <a:pt x="242874" y="188899"/>
                  </a:lnTo>
                  <a:lnTo>
                    <a:pt x="215887" y="188899"/>
                  </a:lnTo>
                  <a:lnTo>
                    <a:pt x="215887" y="215887"/>
                  </a:lnTo>
                  <a:lnTo>
                    <a:pt x="242874" y="215887"/>
                  </a:lnTo>
                  <a:lnTo>
                    <a:pt x="269862" y="215887"/>
                  </a:lnTo>
                  <a:lnTo>
                    <a:pt x="269862" y="188899"/>
                  </a:lnTo>
                  <a:close/>
                </a:path>
                <a:path w="675004" h="377825" extrusionOk="0">
                  <a:moveTo>
                    <a:pt x="296837" y="161912"/>
                  </a:moveTo>
                  <a:lnTo>
                    <a:pt x="269862" y="161912"/>
                  </a:lnTo>
                  <a:lnTo>
                    <a:pt x="269862" y="188887"/>
                  </a:lnTo>
                  <a:lnTo>
                    <a:pt x="296837" y="188887"/>
                  </a:lnTo>
                  <a:lnTo>
                    <a:pt x="296837" y="161912"/>
                  </a:lnTo>
                  <a:close/>
                </a:path>
                <a:path w="675004" h="377825" extrusionOk="0">
                  <a:moveTo>
                    <a:pt x="296837" y="53975"/>
                  </a:moveTo>
                  <a:lnTo>
                    <a:pt x="269862" y="53975"/>
                  </a:lnTo>
                  <a:lnTo>
                    <a:pt x="269862" y="107937"/>
                  </a:lnTo>
                  <a:lnTo>
                    <a:pt x="242874" y="107937"/>
                  </a:lnTo>
                  <a:lnTo>
                    <a:pt x="242874" y="134924"/>
                  </a:lnTo>
                  <a:lnTo>
                    <a:pt x="269862" y="134924"/>
                  </a:lnTo>
                  <a:lnTo>
                    <a:pt x="296837" y="134924"/>
                  </a:lnTo>
                  <a:lnTo>
                    <a:pt x="296837" y="53975"/>
                  </a:lnTo>
                  <a:close/>
                </a:path>
                <a:path w="675004" h="377825" extrusionOk="0">
                  <a:moveTo>
                    <a:pt x="323824" y="0"/>
                  </a:moveTo>
                  <a:lnTo>
                    <a:pt x="296837" y="0"/>
                  </a:lnTo>
                  <a:lnTo>
                    <a:pt x="269862" y="0"/>
                  </a:lnTo>
                  <a:lnTo>
                    <a:pt x="242874" y="0"/>
                  </a:lnTo>
                  <a:lnTo>
                    <a:pt x="242874" y="53975"/>
                  </a:lnTo>
                  <a:lnTo>
                    <a:pt x="269862" y="53975"/>
                  </a:lnTo>
                  <a:lnTo>
                    <a:pt x="269862" y="26987"/>
                  </a:lnTo>
                  <a:lnTo>
                    <a:pt x="296837" y="26987"/>
                  </a:lnTo>
                  <a:lnTo>
                    <a:pt x="296837" y="53975"/>
                  </a:lnTo>
                  <a:lnTo>
                    <a:pt x="323824" y="53975"/>
                  </a:lnTo>
                  <a:lnTo>
                    <a:pt x="323824" y="0"/>
                  </a:lnTo>
                  <a:close/>
                </a:path>
                <a:path w="675004" h="377825" extrusionOk="0">
                  <a:moveTo>
                    <a:pt x="350812" y="53975"/>
                  </a:moveTo>
                  <a:lnTo>
                    <a:pt x="323824" y="53975"/>
                  </a:lnTo>
                  <a:lnTo>
                    <a:pt x="323824" y="80949"/>
                  </a:lnTo>
                  <a:lnTo>
                    <a:pt x="350812" y="80949"/>
                  </a:lnTo>
                  <a:lnTo>
                    <a:pt x="350812" y="53975"/>
                  </a:lnTo>
                  <a:close/>
                </a:path>
                <a:path w="675004" h="377825" extrusionOk="0">
                  <a:moveTo>
                    <a:pt x="377786" y="350799"/>
                  </a:moveTo>
                  <a:lnTo>
                    <a:pt x="350812" y="350799"/>
                  </a:lnTo>
                  <a:lnTo>
                    <a:pt x="323824" y="350799"/>
                  </a:lnTo>
                  <a:lnTo>
                    <a:pt x="323824" y="323811"/>
                  </a:lnTo>
                  <a:lnTo>
                    <a:pt x="296837" y="323811"/>
                  </a:lnTo>
                  <a:lnTo>
                    <a:pt x="296837" y="350799"/>
                  </a:lnTo>
                  <a:lnTo>
                    <a:pt x="269862" y="350799"/>
                  </a:lnTo>
                  <a:lnTo>
                    <a:pt x="269862" y="377786"/>
                  </a:lnTo>
                  <a:lnTo>
                    <a:pt x="296837" y="377786"/>
                  </a:lnTo>
                  <a:lnTo>
                    <a:pt x="323824" y="377786"/>
                  </a:lnTo>
                  <a:lnTo>
                    <a:pt x="350812" y="377786"/>
                  </a:lnTo>
                  <a:lnTo>
                    <a:pt x="377786" y="377786"/>
                  </a:lnTo>
                  <a:lnTo>
                    <a:pt x="377786" y="350799"/>
                  </a:lnTo>
                  <a:close/>
                </a:path>
                <a:path w="675004" h="377825" extrusionOk="0">
                  <a:moveTo>
                    <a:pt x="377786" y="80949"/>
                  </a:moveTo>
                  <a:lnTo>
                    <a:pt x="350812" y="80949"/>
                  </a:lnTo>
                  <a:lnTo>
                    <a:pt x="350812" y="107937"/>
                  </a:lnTo>
                  <a:lnTo>
                    <a:pt x="377786" y="107937"/>
                  </a:lnTo>
                  <a:lnTo>
                    <a:pt x="377786" y="80949"/>
                  </a:lnTo>
                  <a:close/>
                </a:path>
                <a:path w="675004" h="377825" extrusionOk="0">
                  <a:moveTo>
                    <a:pt x="431761" y="323811"/>
                  </a:moveTo>
                  <a:lnTo>
                    <a:pt x="404774" y="323811"/>
                  </a:lnTo>
                  <a:lnTo>
                    <a:pt x="404774" y="296837"/>
                  </a:lnTo>
                  <a:lnTo>
                    <a:pt x="377786" y="296837"/>
                  </a:lnTo>
                  <a:lnTo>
                    <a:pt x="377786" y="350799"/>
                  </a:lnTo>
                  <a:lnTo>
                    <a:pt x="404774" y="350799"/>
                  </a:lnTo>
                  <a:lnTo>
                    <a:pt x="431761" y="350799"/>
                  </a:lnTo>
                  <a:lnTo>
                    <a:pt x="431761" y="323811"/>
                  </a:lnTo>
                  <a:close/>
                </a:path>
                <a:path w="675004" h="377825" extrusionOk="0">
                  <a:moveTo>
                    <a:pt x="431761" y="242862"/>
                  </a:moveTo>
                  <a:lnTo>
                    <a:pt x="404774" y="242862"/>
                  </a:lnTo>
                  <a:lnTo>
                    <a:pt x="404774" y="188899"/>
                  </a:lnTo>
                  <a:lnTo>
                    <a:pt x="377786" y="188899"/>
                  </a:lnTo>
                  <a:lnTo>
                    <a:pt x="377786" y="215887"/>
                  </a:lnTo>
                  <a:lnTo>
                    <a:pt x="377786" y="242862"/>
                  </a:lnTo>
                  <a:lnTo>
                    <a:pt x="350812" y="242862"/>
                  </a:lnTo>
                  <a:lnTo>
                    <a:pt x="323824" y="242862"/>
                  </a:lnTo>
                  <a:lnTo>
                    <a:pt x="323824" y="215887"/>
                  </a:lnTo>
                  <a:lnTo>
                    <a:pt x="350812" y="215887"/>
                  </a:lnTo>
                  <a:lnTo>
                    <a:pt x="377786" y="215887"/>
                  </a:lnTo>
                  <a:lnTo>
                    <a:pt x="377786" y="188899"/>
                  </a:lnTo>
                  <a:lnTo>
                    <a:pt x="350812" y="188899"/>
                  </a:lnTo>
                  <a:lnTo>
                    <a:pt x="323824" y="188899"/>
                  </a:lnTo>
                  <a:lnTo>
                    <a:pt x="296837" y="188899"/>
                  </a:lnTo>
                  <a:lnTo>
                    <a:pt x="296837" y="215887"/>
                  </a:lnTo>
                  <a:lnTo>
                    <a:pt x="269862" y="215887"/>
                  </a:lnTo>
                  <a:lnTo>
                    <a:pt x="269862" y="242862"/>
                  </a:lnTo>
                  <a:lnTo>
                    <a:pt x="296837" y="242862"/>
                  </a:lnTo>
                  <a:lnTo>
                    <a:pt x="296837" y="269849"/>
                  </a:lnTo>
                  <a:lnTo>
                    <a:pt x="323824" y="269849"/>
                  </a:lnTo>
                  <a:lnTo>
                    <a:pt x="323824" y="296837"/>
                  </a:lnTo>
                  <a:lnTo>
                    <a:pt x="350812" y="296837"/>
                  </a:lnTo>
                  <a:lnTo>
                    <a:pt x="377786" y="296837"/>
                  </a:lnTo>
                  <a:lnTo>
                    <a:pt x="377786" y="269849"/>
                  </a:lnTo>
                  <a:lnTo>
                    <a:pt x="404774" y="269849"/>
                  </a:lnTo>
                  <a:lnTo>
                    <a:pt x="404774" y="296837"/>
                  </a:lnTo>
                  <a:lnTo>
                    <a:pt x="431761" y="296837"/>
                  </a:lnTo>
                  <a:lnTo>
                    <a:pt x="431761" y="242862"/>
                  </a:lnTo>
                  <a:close/>
                </a:path>
                <a:path w="675004" h="377825" extrusionOk="0">
                  <a:moveTo>
                    <a:pt x="431761" y="134924"/>
                  </a:moveTo>
                  <a:lnTo>
                    <a:pt x="404774" y="134924"/>
                  </a:lnTo>
                  <a:lnTo>
                    <a:pt x="404774" y="107937"/>
                  </a:lnTo>
                  <a:lnTo>
                    <a:pt x="377786" y="107937"/>
                  </a:lnTo>
                  <a:lnTo>
                    <a:pt x="377786" y="134924"/>
                  </a:lnTo>
                  <a:lnTo>
                    <a:pt x="350812" y="134924"/>
                  </a:lnTo>
                  <a:lnTo>
                    <a:pt x="350812" y="107937"/>
                  </a:lnTo>
                  <a:lnTo>
                    <a:pt x="323824" y="107937"/>
                  </a:lnTo>
                  <a:lnTo>
                    <a:pt x="323824" y="161912"/>
                  </a:lnTo>
                  <a:lnTo>
                    <a:pt x="350812" y="161912"/>
                  </a:lnTo>
                  <a:lnTo>
                    <a:pt x="350812" y="188887"/>
                  </a:lnTo>
                  <a:lnTo>
                    <a:pt x="377786" y="188887"/>
                  </a:lnTo>
                  <a:lnTo>
                    <a:pt x="377786" y="161912"/>
                  </a:lnTo>
                  <a:lnTo>
                    <a:pt x="404774" y="161912"/>
                  </a:lnTo>
                  <a:lnTo>
                    <a:pt x="431761" y="161912"/>
                  </a:lnTo>
                  <a:lnTo>
                    <a:pt x="431761" y="134924"/>
                  </a:lnTo>
                  <a:close/>
                </a:path>
                <a:path w="675004" h="377825" extrusionOk="0">
                  <a:moveTo>
                    <a:pt x="431761" y="80949"/>
                  </a:moveTo>
                  <a:lnTo>
                    <a:pt x="404774" y="80949"/>
                  </a:lnTo>
                  <a:lnTo>
                    <a:pt x="404774" y="107937"/>
                  </a:lnTo>
                  <a:lnTo>
                    <a:pt x="431761" y="107937"/>
                  </a:lnTo>
                  <a:lnTo>
                    <a:pt x="431761" y="80949"/>
                  </a:lnTo>
                  <a:close/>
                </a:path>
                <a:path w="675004" h="377825" extrusionOk="0">
                  <a:moveTo>
                    <a:pt x="431761" y="0"/>
                  </a:moveTo>
                  <a:lnTo>
                    <a:pt x="404774" y="0"/>
                  </a:lnTo>
                  <a:lnTo>
                    <a:pt x="404774" y="26987"/>
                  </a:lnTo>
                  <a:lnTo>
                    <a:pt x="377786" y="26987"/>
                  </a:lnTo>
                  <a:lnTo>
                    <a:pt x="350812" y="26987"/>
                  </a:lnTo>
                  <a:lnTo>
                    <a:pt x="350812" y="53975"/>
                  </a:lnTo>
                  <a:lnTo>
                    <a:pt x="377786" y="53975"/>
                  </a:lnTo>
                  <a:lnTo>
                    <a:pt x="404774" y="53975"/>
                  </a:lnTo>
                  <a:lnTo>
                    <a:pt x="431761" y="53975"/>
                  </a:lnTo>
                  <a:lnTo>
                    <a:pt x="431761" y="0"/>
                  </a:lnTo>
                  <a:close/>
                </a:path>
                <a:path w="675004" h="377825" extrusionOk="0">
                  <a:moveTo>
                    <a:pt x="485736" y="323811"/>
                  </a:moveTo>
                  <a:lnTo>
                    <a:pt x="458749" y="323811"/>
                  </a:lnTo>
                  <a:lnTo>
                    <a:pt x="431774" y="323811"/>
                  </a:lnTo>
                  <a:lnTo>
                    <a:pt x="431774" y="350799"/>
                  </a:lnTo>
                  <a:lnTo>
                    <a:pt x="458749" y="350799"/>
                  </a:lnTo>
                  <a:lnTo>
                    <a:pt x="485736" y="350799"/>
                  </a:lnTo>
                  <a:lnTo>
                    <a:pt x="485736" y="323811"/>
                  </a:lnTo>
                  <a:close/>
                </a:path>
                <a:path w="675004" h="377825" extrusionOk="0">
                  <a:moveTo>
                    <a:pt x="512724" y="188899"/>
                  </a:moveTo>
                  <a:lnTo>
                    <a:pt x="485736" y="188899"/>
                  </a:lnTo>
                  <a:lnTo>
                    <a:pt x="485736" y="215887"/>
                  </a:lnTo>
                  <a:lnTo>
                    <a:pt x="512724" y="215887"/>
                  </a:lnTo>
                  <a:lnTo>
                    <a:pt x="512724" y="188899"/>
                  </a:lnTo>
                  <a:close/>
                </a:path>
                <a:path w="675004" h="377825" extrusionOk="0">
                  <a:moveTo>
                    <a:pt x="620649" y="242862"/>
                  </a:moveTo>
                  <a:lnTo>
                    <a:pt x="593674" y="242862"/>
                  </a:lnTo>
                  <a:lnTo>
                    <a:pt x="593674" y="269849"/>
                  </a:lnTo>
                  <a:lnTo>
                    <a:pt x="566686" y="269849"/>
                  </a:lnTo>
                  <a:lnTo>
                    <a:pt x="566686" y="242862"/>
                  </a:lnTo>
                  <a:lnTo>
                    <a:pt x="593674" y="242862"/>
                  </a:lnTo>
                  <a:lnTo>
                    <a:pt x="593674" y="215887"/>
                  </a:lnTo>
                  <a:lnTo>
                    <a:pt x="566686" y="215887"/>
                  </a:lnTo>
                  <a:lnTo>
                    <a:pt x="566686" y="188899"/>
                  </a:lnTo>
                  <a:lnTo>
                    <a:pt x="539699" y="188899"/>
                  </a:lnTo>
                  <a:lnTo>
                    <a:pt x="539699" y="242862"/>
                  </a:lnTo>
                  <a:lnTo>
                    <a:pt x="512724" y="242862"/>
                  </a:lnTo>
                  <a:lnTo>
                    <a:pt x="485736" y="242862"/>
                  </a:lnTo>
                  <a:lnTo>
                    <a:pt x="458749" y="242862"/>
                  </a:lnTo>
                  <a:lnTo>
                    <a:pt x="458749" y="188899"/>
                  </a:lnTo>
                  <a:lnTo>
                    <a:pt x="431774" y="188899"/>
                  </a:lnTo>
                  <a:lnTo>
                    <a:pt x="431774" y="296837"/>
                  </a:lnTo>
                  <a:lnTo>
                    <a:pt x="458749" y="296837"/>
                  </a:lnTo>
                  <a:lnTo>
                    <a:pt x="458749" y="269849"/>
                  </a:lnTo>
                  <a:lnTo>
                    <a:pt x="485736" y="269849"/>
                  </a:lnTo>
                  <a:lnTo>
                    <a:pt x="485736" y="296837"/>
                  </a:lnTo>
                  <a:lnTo>
                    <a:pt x="512724" y="296837"/>
                  </a:lnTo>
                  <a:lnTo>
                    <a:pt x="512724" y="269849"/>
                  </a:lnTo>
                  <a:lnTo>
                    <a:pt x="539699" y="269849"/>
                  </a:lnTo>
                  <a:lnTo>
                    <a:pt x="539699" y="296837"/>
                  </a:lnTo>
                  <a:lnTo>
                    <a:pt x="566686" y="296837"/>
                  </a:lnTo>
                  <a:lnTo>
                    <a:pt x="566686" y="323811"/>
                  </a:lnTo>
                  <a:lnTo>
                    <a:pt x="539699" y="323811"/>
                  </a:lnTo>
                  <a:lnTo>
                    <a:pt x="512724" y="323811"/>
                  </a:lnTo>
                  <a:lnTo>
                    <a:pt x="512724" y="377786"/>
                  </a:lnTo>
                  <a:lnTo>
                    <a:pt x="539699" y="377786"/>
                  </a:lnTo>
                  <a:lnTo>
                    <a:pt x="566686" y="377786"/>
                  </a:lnTo>
                  <a:lnTo>
                    <a:pt x="593674" y="377786"/>
                  </a:lnTo>
                  <a:lnTo>
                    <a:pt x="620649" y="377786"/>
                  </a:lnTo>
                  <a:lnTo>
                    <a:pt x="620649" y="350799"/>
                  </a:lnTo>
                  <a:lnTo>
                    <a:pt x="593674" y="350799"/>
                  </a:lnTo>
                  <a:lnTo>
                    <a:pt x="593674" y="323811"/>
                  </a:lnTo>
                  <a:lnTo>
                    <a:pt x="620649" y="323811"/>
                  </a:lnTo>
                  <a:lnTo>
                    <a:pt x="620649" y="242862"/>
                  </a:lnTo>
                  <a:close/>
                </a:path>
                <a:path w="675004" h="377825" extrusionOk="0">
                  <a:moveTo>
                    <a:pt x="620649" y="188899"/>
                  </a:moveTo>
                  <a:lnTo>
                    <a:pt x="593674" y="188899"/>
                  </a:lnTo>
                  <a:lnTo>
                    <a:pt x="593674" y="215887"/>
                  </a:lnTo>
                  <a:lnTo>
                    <a:pt x="620649" y="215887"/>
                  </a:lnTo>
                  <a:lnTo>
                    <a:pt x="620649" y="188899"/>
                  </a:lnTo>
                  <a:close/>
                </a:path>
                <a:path w="675004" h="377825" extrusionOk="0">
                  <a:moveTo>
                    <a:pt x="674636" y="269849"/>
                  </a:moveTo>
                  <a:lnTo>
                    <a:pt x="647649" y="269849"/>
                  </a:lnTo>
                  <a:lnTo>
                    <a:pt x="620661" y="269849"/>
                  </a:lnTo>
                  <a:lnTo>
                    <a:pt x="620661" y="296837"/>
                  </a:lnTo>
                  <a:lnTo>
                    <a:pt x="647649" y="296837"/>
                  </a:lnTo>
                  <a:lnTo>
                    <a:pt x="647649" y="350799"/>
                  </a:lnTo>
                  <a:lnTo>
                    <a:pt x="620661" y="350799"/>
                  </a:lnTo>
                  <a:lnTo>
                    <a:pt x="620661" y="377786"/>
                  </a:lnTo>
                  <a:lnTo>
                    <a:pt x="647649" y="377786"/>
                  </a:lnTo>
                  <a:lnTo>
                    <a:pt x="674636" y="377786"/>
                  </a:lnTo>
                  <a:lnTo>
                    <a:pt x="674636" y="269849"/>
                  </a:lnTo>
                  <a:close/>
                </a:path>
                <a:path w="675004" h="377825" extrusionOk="0">
                  <a:moveTo>
                    <a:pt x="674636" y="188899"/>
                  </a:moveTo>
                  <a:lnTo>
                    <a:pt x="647649" y="188899"/>
                  </a:lnTo>
                  <a:lnTo>
                    <a:pt x="620661" y="188899"/>
                  </a:lnTo>
                  <a:lnTo>
                    <a:pt x="620661" y="215887"/>
                  </a:lnTo>
                  <a:lnTo>
                    <a:pt x="647649" y="215887"/>
                  </a:lnTo>
                  <a:lnTo>
                    <a:pt x="647649" y="242862"/>
                  </a:lnTo>
                  <a:lnTo>
                    <a:pt x="674636" y="242862"/>
                  </a:lnTo>
                  <a:lnTo>
                    <a:pt x="674636" y="188899"/>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5" name="Google Shape;175;p1"/>
            <p:cNvSpPr/>
            <p:nvPr/>
          </p:nvSpPr>
          <p:spPr>
            <a:xfrm>
              <a:off x="9825126" y="8455170"/>
              <a:ext cx="675005" cy="405130"/>
            </a:xfrm>
            <a:custGeom>
              <a:avLst/>
              <a:gdLst/>
              <a:ahLst/>
              <a:cxnLst/>
              <a:rect l="l" t="t" r="r" b="b"/>
              <a:pathLst>
                <a:path w="675004" h="405129" extrusionOk="0">
                  <a:moveTo>
                    <a:pt x="26987" y="188887"/>
                  </a:moveTo>
                  <a:lnTo>
                    <a:pt x="0" y="188887"/>
                  </a:lnTo>
                  <a:lnTo>
                    <a:pt x="0" y="215874"/>
                  </a:lnTo>
                  <a:lnTo>
                    <a:pt x="0" y="377786"/>
                  </a:lnTo>
                  <a:lnTo>
                    <a:pt x="26987" y="377786"/>
                  </a:lnTo>
                  <a:lnTo>
                    <a:pt x="26987" y="215874"/>
                  </a:lnTo>
                  <a:lnTo>
                    <a:pt x="26987" y="188887"/>
                  </a:lnTo>
                  <a:close/>
                </a:path>
                <a:path w="675004" h="405129" extrusionOk="0">
                  <a:moveTo>
                    <a:pt x="80962" y="350799"/>
                  </a:moveTo>
                  <a:lnTo>
                    <a:pt x="53975" y="350799"/>
                  </a:lnTo>
                  <a:lnTo>
                    <a:pt x="53975" y="377786"/>
                  </a:lnTo>
                  <a:lnTo>
                    <a:pt x="80962" y="377786"/>
                  </a:lnTo>
                  <a:lnTo>
                    <a:pt x="80962" y="350799"/>
                  </a:lnTo>
                  <a:close/>
                </a:path>
                <a:path w="675004" h="405129" extrusionOk="0">
                  <a:moveTo>
                    <a:pt x="80962" y="269849"/>
                  </a:moveTo>
                  <a:lnTo>
                    <a:pt x="53975" y="269849"/>
                  </a:lnTo>
                  <a:lnTo>
                    <a:pt x="27000" y="269849"/>
                  </a:lnTo>
                  <a:lnTo>
                    <a:pt x="27000" y="296824"/>
                  </a:lnTo>
                  <a:lnTo>
                    <a:pt x="53975" y="296824"/>
                  </a:lnTo>
                  <a:lnTo>
                    <a:pt x="80962" y="296824"/>
                  </a:lnTo>
                  <a:lnTo>
                    <a:pt x="80962" y="269849"/>
                  </a:lnTo>
                  <a:close/>
                </a:path>
                <a:path w="675004" h="405129" extrusionOk="0">
                  <a:moveTo>
                    <a:pt x="134924" y="323811"/>
                  </a:moveTo>
                  <a:lnTo>
                    <a:pt x="107950" y="323811"/>
                  </a:lnTo>
                  <a:lnTo>
                    <a:pt x="107950" y="350799"/>
                  </a:lnTo>
                  <a:lnTo>
                    <a:pt x="134924" y="350799"/>
                  </a:lnTo>
                  <a:lnTo>
                    <a:pt x="134924" y="323811"/>
                  </a:lnTo>
                  <a:close/>
                </a:path>
                <a:path w="675004" h="405129" extrusionOk="0">
                  <a:moveTo>
                    <a:pt x="134924" y="269849"/>
                  </a:moveTo>
                  <a:lnTo>
                    <a:pt x="107950" y="269849"/>
                  </a:lnTo>
                  <a:lnTo>
                    <a:pt x="107950" y="296824"/>
                  </a:lnTo>
                  <a:lnTo>
                    <a:pt x="134924" y="296824"/>
                  </a:lnTo>
                  <a:lnTo>
                    <a:pt x="134924" y="269849"/>
                  </a:lnTo>
                  <a:close/>
                </a:path>
                <a:path w="675004" h="405129" extrusionOk="0">
                  <a:moveTo>
                    <a:pt x="134924" y="134924"/>
                  </a:moveTo>
                  <a:lnTo>
                    <a:pt x="107950" y="134924"/>
                  </a:lnTo>
                  <a:lnTo>
                    <a:pt x="80962" y="134924"/>
                  </a:lnTo>
                  <a:lnTo>
                    <a:pt x="53975" y="134924"/>
                  </a:lnTo>
                  <a:lnTo>
                    <a:pt x="27000" y="134924"/>
                  </a:lnTo>
                  <a:lnTo>
                    <a:pt x="27000" y="161899"/>
                  </a:lnTo>
                  <a:lnTo>
                    <a:pt x="53975" y="161899"/>
                  </a:lnTo>
                  <a:lnTo>
                    <a:pt x="80962" y="161899"/>
                  </a:lnTo>
                  <a:lnTo>
                    <a:pt x="80962" y="188887"/>
                  </a:lnTo>
                  <a:lnTo>
                    <a:pt x="107950" y="188887"/>
                  </a:lnTo>
                  <a:lnTo>
                    <a:pt x="107950" y="161899"/>
                  </a:lnTo>
                  <a:lnTo>
                    <a:pt x="134924" y="161899"/>
                  </a:lnTo>
                  <a:lnTo>
                    <a:pt x="134924" y="134924"/>
                  </a:lnTo>
                  <a:close/>
                </a:path>
                <a:path w="675004" h="405129" extrusionOk="0">
                  <a:moveTo>
                    <a:pt x="188899" y="296824"/>
                  </a:moveTo>
                  <a:lnTo>
                    <a:pt x="161912" y="296824"/>
                  </a:lnTo>
                  <a:lnTo>
                    <a:pt x="134924" y="296824"/>
                  </a:lnTo>
                  <a:lnTo>
                    <a:pt x="134924" y="323811"/>
                  </a:lnTo>
                  <a:lnTo>
                    <a:pt x="161912" y="323811"/>
                  </a:lnTo>
                  <a:lnTo>
                    <a:pt x="188899" y="323811"/>
                  </a:lnTo>
                  <a:lnTo>
                    <a:pt x="188899" y="296824"/>
                  </a:lnTo>
                  <a:close/>
                </a:path>
                <a:path w="675004" h="405129" extrusionOk="0">
                  <a:moveTo>
                    <a:pt x="188899" y="242862"/>
                  </a:moveTo>
                  <a:lnTo>
                    <a:pt x="161912" y="242862"/>
                  </a:lnTo>
                  <a:lnTo>
                    <a:pt x="134924" y="242862"/>
                  </a:lnTo>
                  <a:lnTo>
                    <a:pt x="134924" y="269849"/>
                  </a:lnTo>
                  <a:lnTo>
                    <a:pt x="161912" y="269849"/>
                  </a:lnTo>
                  <a:lnTo>
                    <a:pt x="188899" y="269849"/>
                  </a:lnTo>
                  <a:lnTo>
                    <a:pt x="188899" y="242862"/>
                  </a:lnTo>
                  <a:close/>
                </a:path>
                <a:path w="675004" h="405129" extrusionOk="0">
                  <a:moveTo>
                    <a:pt x="188899" y="188887"/>
                  </a:moveTo>
                  <a:lnTo>
                    <a:pt x="161912" y="188887"/>
                  </a:lnTo>
                  <a:lnTo>
                    <a:pt x="134924" y="188887"/>
                  </a:lnTo>
                  <a:lnTo>
                    <a:pt x="107950" y="188887"/>
                  </a:lnTo>
                  <a:lnTo>
                    <a:pt x="107950" y="215874"/>
                  </a:lnTo>
                  <a:lnTo>
                    <a:pt x="80962" y="215874"/>
                  </a:lnTo>
                  <a:lnTo>
                    <a:pt x="80962" y="269849"/>
                  </a:lnTo>
                  <a:lnTo>
                    <a:pt x="107950" y="269849"/>
                  </a:lnTo>
                  <a:lnTo>
                    <a:pt x="107950" y="242862"/>
                  </a:lnTo>
                  <a:lnTo>
                    <a:pt x="134924" y="242862"/>
                  </a:lnTo>
                  <a:lnTo>
                    <a:pt x="134924" y="215874"/>
                  </a:lnTo>
                  <a:lnTo>
                    <a:pt x="161912" y="215874"/>
                  </a:lnTo>
                  <a:lnTo>
                    <a:pt x="188899" y="215874"/>
                  </a:lnTo>
                  <a:lnTo>
                    <a:pt x="188899" y="188887"/>
                  </a:lnTo>
                  <a:close/>
                </a:path>
                <a:path w="675004" h="405129" extrusionOk="0">
                  <a:moveTo>
                    <a:pt x="215887" y="323811"/>
                  </a:moveTo>
                  <a:lnTo>
                    <a:pt x="188899" y="323811"/>
                  </a:lnTo>
                  <a:lnTo>
                    <a:pt x="188899" y="350799"/>
                  </a:lnTo>
                  <a:lnTo>
                    <a:pt x="161912" y="350799"/>
                  </a:lnTo>
                  <a:lnTo>
                    <a:pt x="161912" y="377786"/>
                  </a:lnTo>
                  <a:lnTo>
                    <a:pt x="188899" y="377786"/>
                  </a:lnTo>
                  <a:lnTo>
                    <a:pt x="215887" y="377786"/>
                  </a:lnTo>
                  <a:lnTo>
                    <a:pt x="215887" y="323811"/>
                  </a:lnTo>
                  <a:close/>
                </a:path>
                <a:path w="675004" h="405129" extrusionOk="0">
                  <a:moveTo>
                    <a:pt x="215887" y="269849"/>
                  </a:moveTo>
                  <a:lnTo>
                    <a:pt x="188899" y="269849"/>
                  </a:lnTo>
                  <a:lnTo>
                    <a:pt x="188899" y="296824"/>
                  </a:lnTo>
                  <a:lnTo>
                    <a:pt x="215887" y="296824"/>
                  </a:lnTo>
                  <a:lnTo>
                    <a:pt x="215887" y="269849"/>
                  </a:lnTo>
                  <a:close/>
                </a:path>
                <a:path w="675004" h="405129" extrusionOk="0">
                  <a:moveTo>
                    <a:pt x="215887" y="215874"/>
                  </a:moveTo>
                  <a:lnTo>
                    <a:pt x="188899" y="215874"/>
                  </a:lnTo>
                  <a:lnTo>
                    <a:pt x="188899" y="242862"/>
                  </a:lnTo>
                  <a:lnTo>
                    <a:pt x="215887" y="242862"/>
                  </a:lnTo>
                  <a:lnTo>
                    <a:pt x="215887" y="215874"/>
                  </a:lnTo>
                  <a:close/>
                </a:path>
                <a:path w="675004" h="405129" extrusionOk="0">
                  <a:moveTo>
                    <a:pt x="242874" y="53975"/>
                  </a:moveTo>
                  <a:lnTo>
                    <a:pt x="215887" y="53975"/>
                  </a:lnTo>
                  <a:lnTo>
                    <a:pt x="215887" y="107937"/>
                  </a:lnTo>
                  <a:lnTo>
                    <a:pt x="242874" y="107937"/>
                  </a:lnTo>
                  <a:lnTo>
                    <a:pt x="242874" y="53975"/>
                  </a:lnTo>
                  <a:close/>
                </a:path>
                <a:path w="675004" h="405129" extrusionOk="0">
                  <a:moveTo>
                    <a:pt x="269862" y="0"/>
                  </a:moveTo>
                  <a:lnTo>
                    <a:pt x="242874" y="0"/>
                  </a:lnTo>
                  <a:lnTo>
                    <a:pt x="215887" y="0"/>
                  </a:lnTo>
                  <a:lnTo>
                    <a:pt x="215887" y="26987"/>
                  </a:lnTo>
                  <a:lnTo>
                    <a:pt x="242874" y="26987"/>
                  </a:lnTo>
                  <a:lnTo>
                    <a:pt x="269862" y="26987"/>
                  </a:lnTo>
                  <a:lnTo>
                    <a:pt x="269862" y="0"/>
                  </a:lnTo>
                  <a:close/>
                </a:path>
                <a:path w="675004" h="405129" extrusionOk="0">
                  <a:moveTo>
                    <a:pt x="296837" y="215874"/>
                  </a:moveTo>
                  <a:lnTo>
                    <a:pt x="269862" y="215874"/>
                  </a:lnTo>
                  <a:lnTo>
                    <a:pt x="269862" y="242862"/>
                  </a:lnTo>
                  <a:lnTo>
                    <a:pt x="296837" y="242862"/>
                  </a:lnTo>
                  <a:lnTo>
                    <a:pt x="296837" y="215874"/>
                  </a:lnTo>
                  <a:close/>
                </a:path>
                <a:path w="675004" h="405129" extrusionOk="0">
                  <a:moveTo>
                    <a:pt x="296837" y="134924"/>
                  </a:moveTo>
                  <a:lnTo>
                    <a:pt x="296837" y="134924"/>
                  </a:lnTo>
                  <a:lnTo>
                    <a:pt x="161912" y="134924"/>
                  </a:lnTo>
                  <a:lnTo>
                    <a:pt x="161912" y="161899"/>
                  </a:lnTo>
                  <a:lnTo>
                    <a:pt x="188899" y="161899"/>
                  </a:lnTo>
                  <a:lnTo>
                    <a:pt x="188899" y="188887"/>
                  </a:lnTo>
                  <a:lnTo>
                    <a:pt x="215887" y="188887"/>
                  </a:lnTo>
                  <a:lnTo>
                    <a:pt x="215887" y="215874"/>
                  </a:lnTo>
                  <a:lnTo>
                    <a:pt x="242874" y="215874"/>
                  </a:lnTo>
                  <a:lnTo>
                    <a:pt x="269862" y="215874"/>
                  </a:lnTo>
                  <a:lnTo>
                    <a:pt x="269862" y="161899"/>
                  </a:lnTo>
                  <a:lnTo>
                    <a:pt x="296837" y="161899"/>
                  </a:lnTo>
                  <a:lnTo>
                    <a:pt x="296837" y="134924"/>
                  </a:lnTo>
                  <a:close/>
                </a:path>
                <a:path w="675004" h="405129" extrusionOk="0">
                  <a:moveTo>
                    <a:pt x="296837" y="26987"/>
                  </a:moveTo>
                  <a:lnTo>
                    <a:pt x="269862" y="26987"/>
                  </a:lnTo>
                  <a:lnTo>
                    <a:pt x="269862" y="107937"/>
                  </a:lnTo>
                  <a:lnTo>
                    <a:pt x="296837" y="107937"/>
                  </a:lnTo>
                  <a:lnTo>
                    <a:pt x="296837" y="26987"/>
                  </a:lnTo>
                  <a:close/>
                </a:path>
                <a:path w="675004" h="405129" extrusionOk="0">
                  <a:moveTo>
                    <a:pt x="323824" y="0"/>
                  </a:moveTo>
                  <a:lnTo>
                    <a:pt x="296837" y="0"/>
                  </a:lnTo>
                  <a:lnTo>
                    <a:pt x="296837" y="26987"/>
                  </a:lnTo>
                  <a:lnTo>
                    <a:pt x="323824" y="26987"/>
                  </a:lnTo>
                  <a:lnTo>
                    <a:pt x="323824" y="0"/>
                  </a:lnTo>
                  <a:close/>
                </a:path>
                <a:path w="675004" h="405129" extrusionOk="0">
                  <a:moveTo>
                    <a:pt x="431761" y="188887"/>
                  </a:moveTo>
                  <a:lnTo>
                    <a:pt x="404774" y="188887"/>
                  </a:lnTo>
                  <a:lnTo>
                    <a:pt x="377786" y="188887"/>
                  </a:lnTo>
                  <a:lnTo>
                    <a:pt x="377786" y="134924"/>
                  </a:lnTo>
                  <a:lnTo>
                    <a:pt x="350812" y="134924"/>
                  </a:lnTo>
                  <a:lnTo>
                    <a:pt x="350812" y="80949"/>
                  </a:lnTo>
                  <a:lnTo>
                    <a:pt x="323824" y="80949"/>
                  </a:lnTo>
                  <a:lnTo>
                    <a:pt x="323824" y="161899"/>
                  </a:lnTo>
                  <a:lnTo>
                    <a:pt x="350812" y="161899"/>
                  </a:lnTo>
                  <a:lnTo>
                    <a:pt x="350812" y="188887"/>
                  </a:lnTo>
                  <a:lnTo>
                    <a:pt x="323824" y="188887"/>
                  </a:lnTo>
                  <a:lnTo>
                    <a:pt x="296837" y="188887"/>
                  </a:lnTo>
                  <a:lnTo>
                    <a:pt x="296837" y="215874"/>
                  </a:lnTo>
                  <a:lnTo>
                    <a:pt x="431761" y="215874"/>
                  </a:lnTo>
                  <a:lnTo>
                    <a:pt x="431761" y="188887"/>
                  </a:lnTo>
                  <a:close/>
                </a:path>
                <a:path w="675004" h="405129" extrusionOk="0">
                  <a:moveTo>
                    <a:pt x="431761" y="107937"/>
                  </a:moveTo>
                  <a:lnTo>
                    <a:pt x="404774" y="107937"/>
                  </a:lnTo>
                  <a:lnTo>
                    <a:pt x="404774" y="80949"/>
                  </a:lnTo>
                  <a:lnTo>
                    <a:pt x="377786" y="80949"/>
                  </a:lnTo>
                  <a:lnTo>
                    <a:pt x="377786" y="134924"/>
                  </a:lnTo>
                  <a:lnTo>
                    <a:pt x="404774" y="134924"/>
                  </a:lnTo>
                  <a:lnTo>
                    <a:pt x="404774" y="161899"/>
                  </a:lnTo>
                  <a:lnTo>
                    <a:pt x="431761" y="161899"/>
                  </a:lnTo>
                  <a:lnTo>
                    <a:pt x="431761" y="107937"/>
                  </a:lnTo>
                  <a:close/>
                </a:path>
                <a:path w="675004" h="405129" extrusionOk="0">
                  <a:moveTo>
                    <a:pt x="431761" y="53975"/>
                  </a:moveTo>
                  <a:lnTo>
                    <a:pt x="404774" y="53975"/>
                  </a:lnTo>
                  <a:lnTo>
                    <a:pt x="404774" y="80949"/>
                  </a:lnTo>
                  <a:lnTo>
                    <a:pt x="431761" y="80949"/>
                  </a:lnTo>
                  <a:lnTo>
                    <a:pt x="431761" y="53975"/>
                  </a:lnTo>
                  <a:close/>
                </a:path>
                <a:path w="675004" h="405129" extrusionOk="0">
                  <a:moveTo>
                    <a:pt x="431761" y="0"/>
                  </a:moveTo>
                  <a:lnTo>
                    <a:pt x="404774" y="0"/>
                  </a:lnTo>
                  <a:lnTo>
                    <a:pt x="377786" y="0"/>
                  </a:lnTo>
                  <a:lnTo>
                    <a:pt x="350812" y="0"/>
                  </a:lnTo>
                  <a:lnTo>
                    <a:pt x="350812" y="26987"/>
                  </a:lnTo>
                  <a:lnTo>
                    <a:pt x="323824" y="26987"/>
                  </a:lnTo>
                  <a:lnTo>
                    <a:pt x="323824" y="53975"/>
                  </a:lnTo>
                  <a:lnTo>
                    <a:pt x="350812" y="53975"/>
                  </a:lnTo>
                  <a:lnTo>
                    <a:pt x="350812" y="80949"/>
                  </a:lnTo>
                  <a:lnTo>
                    <a:pt x="377786" y="80949"/>
                  </a:lnTo>
                  <a:lnTo>
                    <a:pt x="377786" y="26987"/>
                  </a:lnTo>
                  <a:lnTo>
                    <a:pt x="404774" y="26987"/>
                  </a:lnTo>
                  <a:lnTo>
                    <a:pt x="431761" y="26987"/>
                  </a:lnTo>
                  <a:lnTo>
                    <a:pt x="431761" y="0"/>
                  </a:lnTo>
                  <a:close/>
                </a:path>
                <a:path w="675004" h="405129" extrusionOk="0">
                  <a:moveTo>
                    <a:pt x="593674" y="188887"/>
                  </a:moveTo>
                  <a:lnTo>
                    <a:pt x="566686" y="188887"/>
                  </a:lnTo>
                  <a:lnTo>
                    <a:pt x="539699" y="188887"/>
                  </a:lnTo>
                  <a:lnTo>
                    <a:pt x="539699" y="134924"/>
                  </a:lnTo>
                  <a:lnTo>
                    <a:pt x="512724" y="134924"/>
                  </a:lnTo>
                  <a:lnTo>
                    <a:pt x="512724" y="188887"/>
                  </a:lnTo>
                  <a:lnTo>
                    <a:pt x="512724" y="215874"/>
                  </a:lnTo>
                  <a:lnTo>
                    <a:pt x="512724" y="350799"/>
                  </a:lnTo>
                  <a:lnTo>
                    <a:pt x="485736" y="350799"/>
                  </a:lnTo>
                  <a:lnTo>
                    <a:pt x="485736" y="323811"/>
                  </a:lnTo>
                  <a:lnTo>
                    <a:pt x="512724" y="323811"/>
                  </a:lnTo>
                  <a:lnTo>
                    <a:pt x="512724" y="296824"/>
                  </a:lnTo>
                  <a:lnTo>
                    <a:pt x="485736" y="296824"/>
                  </a:lnTo>
                  <a:lnTo>
                    <a:pt x="485736" y="269849"/>
                  </a:lnTo>
                  <a:lnTo>
                    <a:pt x="512724" y="269849"/>
                  </a:lnTo>
                  <a:lnTo>
                    <a:pt x="512724" y="242862"/>
                  </a:lnTo>
                  <a:lnTo>
                    <a:pt x="485736" y="242862"/>
                  </a:lnTo>
                  <a:lnTo>
                    <a:pt x="485736" y="215874"/>
                  </a:lnTo>
                  <a:lnTo>
                    <a:pt x="512724" y="215874"/>
                  </a:lnTo>
                  <a:lnTo>
                    <a:pt x="512724" y="188887"/>
                  </a:lnTo>
                  <a:lnTo>
                    <a:pt x="485736" y="188887"/>
                  </a:lnTo>
                  <a:lnTo>
                    <a:pt x="485736" y="134924"/>
                  </a:lnTo>
                  <a:lnTo>
                    <a:pt x="458749" y="134924"/>
                  </a:lnTo>
                  <a:lnTo>
                    <a:pt x="458749" y="161899"/>
                  </a:lnTo>
                  <a:lnTo>
                    <a:pt x="431774" y="161899"/>
                  </a:lnTo>
                  <a:lnTo>
                    <a:pt x="431774" y="215874"/>
                  </a:lnTo>
                  <a:lnTo>
                    <a:pt x="431774" y="242862"/>
                  </a:lnTo>
                  <a:lnTo>
                    <a:pt x="458749" y="242862"/>
                  </a:lnTo>
                  <a:lnTo>
                    <a:pt x="458749" y="269849"/>
                  </a:lnTo>
                  <a:lnTo>
                    <a:pt x="431774" y="269849"/>
                  </a:lnTo>
                  <a:lnTo>
                    <a:pt x="431774" y="296824"/>
                  </a:lnTo>
                  <a:lnTo>
                    <a:pt x="458749" y="296824"/>
                  </a:lnTo>
                  <a:lnTo>
                    <a:pt x="458749" y="350799"/>
                  </a:lnTo>
                  <a:lnTo>
                    <a:pt x="431774" y="350799"/>
                  </a:lnTo>
                  <a:lnTo>
                    <a:pt x="431774" y="404761"/>
                  </a:lnTo>
                  <a:lnTo>
                    <a:pt x="458749" y="404761"/>
                  </a:lnTo>
                  <a:lnTo>
                    <a:pt x="458749" y="377786"/>
                  </a:lnTo>
                  <a:lnTo>
                    <a:pt x="485736" y="377786"/>
                  </a:lnTo>
                  <a:lnTo>
                    <a:pt x="512724" y="377786"/>
                  </a:lnTo>
                  <a:lnTo>
                    <a:pt x="539699" y="377786"/>
                  </a:lnTo>
                  <a:lnTo>
                    <a:pt x="539699" y="404761"/>
                  </a:lnTo>
                  <a:lnTo>
                    <a:pt x="566686" y="404761"/>
                  </a:lnTo>
                  <a:lnTo>
                    <a:pt x="593674" y="404761"/>
                  </a:lnTo>
                  <a:lnTo>
                    <a:pt x="593674" y="377786"/>
                  </a:lnTo>
                  <a:lnTo>
                    <a:pt x="566686" y="377786"/>
                  </a:lnTo>
                  <a:lnTo>
                    <a:pt x="566686" y="323811"/>
                  </a:lnTo>
                  <a:lnTo>
                    <a:pt x="593674" y="323811"/>
                  </a:lnTo>
                  <a:lnTo>
                    <a:pt x="593674" y="269849"/>
                  </a:lnTo>
                  <a:lnTo>
                    <a:pt x="566686" y="269849"/>
                  </a:lnTo>
                  <a:lnTo>
                    <a:pt x="566686" y="296824"/>
                  </a:lnTo>
                  <a:lnTo>
                    <a:pt x="539699" y="296824"/>
                  </a:lnTo>
                  <a:lnTo>
                    <a:pt x="539699" y="269849"/>
                  </a:lnTo>
                  <a:lnTo>
                    <a:pt x="566686" y="269849"/>
                  </a:lnTo>
                  <a:lnTo>
                    <a:pt x="566686" y="242862"/>
                  </a:lnTo>
                  <a:lnTo>
                    <a:pt x="539699" y="242862"/>
                  </a:lnTo>
                  <a:lnTo>
                    <a:pt x="539699" y="215874"/>
                  </a:lnTo>
                  <a:lnTo>
                    <a:pt x="566686" y="215874"/>
                  </a:lnTo>
                  <a:lnTo>
                    <a:pt x="593674" y="215874"/>
                  </a:lnTo>
                  <a:lnTo>
                    <a:pt x="593674" y="188887"/>
                  </a:lnTo>
                  <a:close/>
                </a:path>
                <a:path w="675004" h="405129" extrusionOk="0">
                  <a:moveTo>
                    <a:pt x="620649" y="350799"/>
                  </a:moveTo>
                  <a:lnTo>
                    <a:pt x="593674" y="350799"/>
                  </a:lnTo>
                  <a:lnTo>
                    <a:pt x="593674" y="377786"/>
                  </a:lnTo>
                  <a:lnTo>
                    <a:pt x="620649" y="377786"/>
                  </a:lnTo>
                  <a:lnTo>
                    <a:pt x="620649" y="350799"/>
                  </a:lnTo>
                  <a:close/>
                </a:path>
                <a:path w="675004" h="405129" extrusionOk="0">
                  <a:moveTo>
                    <a:pt x="620649" y="242862"/>
                  </a:moveTo>
                  <a:lnTo>
                    <a:pt x="593674" y="242862"/>
                  </a:lnTo>
                  <a:lnTo>
                    <a:pt x="593674" y="269849"/>
                  </a:lnTo>
                  <a:lnTo>
                    <a:pt x="620649" y="269849"/>
                  </a:lnTo>
                  <a:lnTo>
                    <a:pt x="620649" y="242862"/>
                  </a:lnTo>
                  <a:close/>
                </a:path>
                <a:path w="675004" h="405129" extrusionOk="0">
                  <a:moveTo>
                    <a:pt x="674636" y="215874"/>
                  </a:moveTo>
                  <a:lnTo>
                    <a:pt x="647649" y="215874"/>
                  </a:lnTo>
                  <a:lnTo>
                    <a:pt x="647649" y="242862"/>
                  </a:lnTo>
                  <a:lnTo>
                    <a:pt x="620661" y="242862"/>
                  </a:lnTo>
                  <a:lnTo>
                    <a:pt x="620661" y="323811"/>
                  </a:lnTo>
                  <a:lnTo>
                    <a:pt x="647649" y="323811"/>
                  </a:lnTo>
                  <a:lnTo>
                    <a:pt x="647649" y="350799"/>
                  </a:lnTo>
                  <a:lnTo>
                    <a:pt x="674636" y="350799"/>
                  </a:lnTo>
                  <a:lnTo>
                    <a:pt x="674636" y="296824"/>
                  </a:lnTo>
                  <a:lnTo>
                    <a:pt x="647649" y="296824"/>
                  </a:lnTo>
                  <a:lnTo>
                    <a:pt x="647649" y="269849"/>
                  </a:lnTo>
                  <a:lnTo>
                    <a:pt x="674636" y="269849"/>
                  </a:lnTo>
                  <a:lnTo>
                    <a:pt x="674636" y="2158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6" name="Google Shape;176;p1"/>
            <p:cNvSpPr/>
            <p:nvPr/>
          </p:nvSpPr>
          <p:spPr>
            <a:xfrm>
              <a:off x="9825126" y="8374208"/>
              <a:ext cx="675005" cy="297180"/>
            </a:xfrm>
            <a:custGeom>
              <a:avLst/>
              <a:gdLst/>
              <a:ahLst/>
              <a:cxnLst/>
              <a:rect l="l" t="t" r="r" b="b"/>
              <a:pathLst>
                <a:path w="675004" h="297179" extrusionOk="0">
                  <a:moveTo>
                    <a:pt x="26987" y="215887"/>
                  </a:moveTo>
                  <a:lnTo>
                    <a:pt x="0" y="215887"/>
                  </a:lnTo>
                  <a:lnTo>
                    <a:pt x="0" y="242862"/>
                  </a:lnTo>
                  <a:lnTo>
                    <a:pt x="26987" y="242862"/>
                  </a:lnTo>
                  <a:lnTo>
                    <a:pt x="26987" y="215887"/>
                  </a:lnTo>
                  <a:close/>
                </a:path>
                <a:path w="675004" h="297179" extrusionOk="0">
                  <a:moveTo>
                    <a:pt x="26987" y="80962"/>
                  </a:moveTo>
                  <a:lnTo>
                    <a:pt x="0" y="80962"/>
                  </a:lnTo>
                  <a:lnTo>
                    <a:pt x="0" y="188899"/>
                  </a:lnTo>
                  <a:lnTo>
                    <a:pt x="26987" y="188899"/>
                  </a:lnTo>
                  <a:lnTo>
                    <a:pt x="26987" y="80962"/>
                  </a:lnTo>
                  <a:close/>
                </a:path>
                <a:path w="675004" h="297179" extrusionOk="0">
                  <a:moveTo>
                    <a:pt x="26987" y="0"/>
                  </a:moveTo>
                  <a:lnTo>
                    <a:pt x="0" y="0"/>
                  </a:lnTo>
                  <a:lnTo>
                    <a:pt x="0" y="80949"/>
                  </a:lnTo>
                  <a:lnTo>
                    <a:pt x="26987" y="80949"/>
                  </a:lnTo>
                  <a:lnTo>
                    <a:pt x="26987" y="0"/>
                  </a:lnTo>
                  <a:close/>
                </a:path>
                <a:path w="675004" h="297179" extrusionOk="0">
                  <a:moveTo>
                    <a:pt x="134924" y="80962"/>
                  </a:moveTo>
                  <a:lnTo>
                    <a:pt x="107950" y="80962"/>
                  </a:lnTo>
                  <a:lnTo>
                    <a:pt x="80962" y="80962"/>
                  </a:lnTo>
                  <a:lnTo>
                    <a:pt x="53975" y="80962"/>
                  </a:lnTo>
                  <a:lnTo>
                    <a:pt x="53975" y="134937"/>
                  </a:lnTo>
                  <a:lnTo>
                    <a:pt x="80962" y="134937"/>
                  </a:lnTo>
                  <a:lnTo>
                    <a:pt x="107950" y="134937"/>
                  </a:lnTo>
                  <a:lnTo>
                    <a:pt x="134924" y="134937"/>
                  </a:lnTo>
                  <a:lnTo>
                    <a:pt x="134924" y="80962"/>
                  </a:lnTo>
                  <a:close/>
                </a:path>
                <a:path w="675004" h="297179" extrusionOk="0">
                  <a:moveTo>
                    <a:pt x="134924" y="53975"/>
                  </a:moveTo>
                  <a:lnTo>
                    <a:pt x="107950" y="53975"/>
                  </a:lnTo>
                  <a:lnTo>
                    <a:pt x="80962" y="53975"/>
                  </a:lnTo>
                  <a:lnTo>
                    <a:pt x="53975" y="53975"/>
                  </a:lnTo>
                  <a:lnTo>
                    <a:pt x="53975" y="80949"/>
                  </a:lnTo>
                  <a:lnTo>
                    <a:pt x="80962" y="80949"/>
                  </a:lnTo>
                  <a:lnTo>
                    <a:pt x="107950" y="80949"/>
                  </a:lnTo>
                  <a:lnTo>
                    <a:pt x="134924" y="80949"/>
                  </a:lnTo>
                  <a:lnTo>
                    <a:pt x="134924" y="53975"/>
                  </a:lnTo>
                  <a:close/>
                </a:path>
                <a:path w="675004" h="297179" extrusionOk="0">
                  <a:moveTo>
                    <a:pt x="188899" y="80962"/>
                  </a:moveTo>
                  <a:lnTo>
                    <a:pt x="161912" y="80962"/>
                  </a:lnTo>
                  <a:lnTo>
                    <a:pt x="161912" y="161912"/>
                  </a:lnTo>
                  <a:lnTo>
                    <a:pt x="134924" y="161912"/>
                  </a:lnTo>
                  <a:lnTo>
                    <a:pt x="107950" y="161912"/>
                  </a:lnTo>
                  <a:lnTo>
                    <a:pt x="80962" y="161912"/>
                  </a:lnTo>
                  <a:lnTo>
                    <a:pt x="53975" y="161912"/>
                  </a:lnTo>
                  <a:lnTo>
                    <a:pt x="27000" y="161912"/>
                  </a:lnTo>
                  <a:lnTo>
                    <a:pt x="27000" y="188899"/>
                  </a:lnTo>
                  <a:lnTo>
                    <a:pt x="188899" y="188899"/>
                  </a:lnTo>
                  <a:lnTo>
                    <a:pt x="188899" y="80962"/>
                  </a:lnTo>
                  <a:close/>
                </a:path>
                <a:path w="675004" h="297179" extrusionOk="0">
                  <a:moveTo>
                    <a:pt x="188899" y="0"/>
                  </a:moveTo>
                  <a:lnTo>
                    <a:pt x="188899" y="0"/>
                  </a:lnTo>
                  <a:lnTo>
                    <a:pt x="27000" y="0"/>
                  </a:lnTo>
                  <a:lnTo>
                    <a:pt x="27000" y="26987"/>
                  </a:lnTo>
                  <a:lnTo>
                    <a:pt x="161912" y="26987"/>
                  </a:lnTo>
                  <a:lnTo>
                    <a:pt x="161912" y="80949"/>
                  </a:lnTo>
                  <a:lnTo>
                    <a:pt x="188899" y="80949"/>
                  </a:lnTo>
                  <a:lnTo>
                    <a:pt x="188899" y="0"/>
                  </a:lnTo>
                  <a:close/>
                </a:path>
                <a:path w="675004" h="297179" extrusionOk="0">
                  <a:moveTo>
                    <a:pt x="350812" y="26987"/>
                  </a:moveTo>
                  <a:lnTo>
                    <a:pt x="323824" y="26987"/>
                  </a:lnTo>
                  <a:lnTo>
                    <a:pt x="296837" y="26987"/>
                  </a:lnTo>
                  <a:lnTo>
                    <a:pt x="296837" y="53975"/>
                  </a:lnTo>
                  <a:lnTo>
                    <a:pt x="269862" y="53975"/>
                  </a:lnTo>
                  <a:lnTo>
                    <a:pt x="269862" y="0"/>
                  </a:lnTo>
                  <a:lnTo>
                    <a:pt x="242874" y="0"/>
                  </a:lnTo>
                  <a:lnTo>
                    <a:pt x="242874" y="26987"/>
                  </a:lnTo>
                  <a:lnTo>
                    <a:pt x="215887" y="26987"/>
                  </a:lnTo>
                  <a:lnTo>
                    <a:pt x="215887" y="53975"/>
                  </a:lnTo>
                  <a:lnTo>
                    <a:pt x="242874" y="53975"/>
                  </a:lnTo>
                  <a:lnTo>
                    <a:pt x="242874" y="80949"/>
                  </a:lnTo>
                  <a:lnTo>
                    <a:pt x="269862" y="80949"/>
                  </a:lnTo>
                  <a:lnTo>
                    <a:pt x="296837" y="80949"/>
                  </a:lnTo>
                  <a:lnTo>
                    <a:pt x="323824" y="80949"/>
                  </a:lnTo>
                  <a:lnTo>
                    <a:pt x="323824" y="53975"/>
                  </a:lnTo>
                  <a:lnTo>
                    <a:pt x="350812" y="53975"/>
                  </a:lnTo>
                  <a:lnTo>
                    <a:pt x="350812" y="26987"/>
                  </a:lnTo>
                  <a:close/>
                </a:path>
                <a:path w="675004" h="297179" extrusionOk="0">
                  <a:moveTo>
                    <a:pt x="377786" y="0"/>
                  </a:moveTo>
                  <a:lnTo>
                    <a:pt x="350812" y="0"/>
                  </a:lnTo>
                  <a:lnTo>
                    <a:pt x="350812" y="26987"/>
                  </a:lnTo>
                  <a:lnTo>
                    <a:pt x="377786" y="26987"/>
                  </a:lnTo>
                  <a:lnTo>
                    <a:pt x="377786" y="0"/>
                  </a:lnTo>
                  <a:close/>
                </a:path>
                <a:path w="675004" h="297179" extrusionOk="0">
                  <a:moveTo>
                    <a:pt x="431761" y="26987"/>
                  </a:moveTo>
                  <a:lnTo>
                    <a:pt x="404774" y="26987"/>
                  </a:lnTo>
                  <a:lnTo>
                    <a:pt x="404774" y="53975"/>
                  </a:lnTo>
                  <a:lnTo>
                    <a:pt x="377786" y="53975"/>
                  </a:lnTo>
                  <a:lnTo>
                    <a:pt x="377786" y="80949"/>
                  </a:lnTo>
                  <a:lnTo>
                    <a:pt x="404774" y="80949"/>
                  </a:lnTo>
                  <a:lnTo>
                    <a:pt x="431761" y="80949"/>
                  </a:lnTo>
                  <a:lnTo>
                    <a:pt x="431761" y="26987"/>
                  </a:lnTo>
                  <a:close/>
                </a:path>
                <a:path w="675004" h="297179" extrusionOk="0">
                  <a:moveTo>
                    <a:pt x="458749" y="80962"/>
                  </a:moveTo>
                  <a:lnTo>
                    <a:pt x="431774" y="80962"/>
                  </a:lnTo>
                  <a:lnTo>
                    <a:pt x="431774" y="215887"/>
                  </a:lnTo>
                  <a:lnTo>
                    <a:pt x="458749" y="215887"/>
                  </a:lnTo>
                  <a:lnTo>
                    <a:pt x="458749" y="80962"/>
                  </a:lnTo>
                  <a:close/>
                </a:path>
                <a:path w="675004" h="297179" extrusionOk="0">
                  <a:moveTo>
                    <a:pt x="458749" y="0"/>
                  </a:moveTo>
                  <a:lnTo>
                    <a:pt x="431774" y="0"/>
                  </a:lnTo>
                  <a:lnTo>
                    <a:pt x="431774" y="26987"/>
                  </a:lnTo>
                  <a:lnTo>
                    <a:pt x="458749" y="26987"/>
                  </a:lnTo>
                  <a:lnTo>
                    <a:pt x="458749" y="0"/>
                  </a:lnTo>
                  <a:close/>
                </a:path>
                <a:path w="675004" h="297179" extrusionOk="0">
                  <a:moveTo>
                    <a:pt x="593674" y="269849"/>
                  </a:moveTo>
                  <a:lnTo>
                    <a:pt x="566686" y="269849"/>
                  </a:lnTo>
                  <a:lnTo>
                    <a:pt x="566686" y="296837"/>
                  </a:lnTo>
                  <a:lnTo>
                    <a:pt x="593674" y="296837"/>
                  </a:lnTo>
                  <a:lnTo>
                    <a:pt x="593674" y="269849"/>
                  </a:lnTo>
                  <a:close/>
                </a:path>
                <a:path w="675004" h="297179" extrusionOk="0">
                  <a:moveTo>
                    <a:pt x="593674" y="215887"/>
                  </a:moveTo>
                  <a:lnTo>
                    <a:pt x="566686" y="215887"/>
                  </a:lnTo>
                  <a:lnTo>
                    <a:pt x="566686" y="242862"/>
                  </a:lnTo>
                  <a:lnTo>
                    <a:pt x="593674" y="242862"/>
                  </a:lnTo>
                  <a:lnTo>
                    <a:pt x="593674" y="215887"/>
                  </a:lnTo>
                  <a:close/>
                </a:path>
                <a:path w="675004" h="297179" extrusionOk="0">
                  <a:moveTo>
                    <a:pt x="620649" y="161912"/>
                  </a:moveTo>
                  <a:lnTo>
                    <a:pt x="593674" y="161912"/>
                  </a:lnTo>
                  <a:lnTo>
                    <a:pt x="566686" y="161912"/>
                  </a:lnTo>
                  <a:lnTo>
                    <a:pt x="539699" y="161912"/>
                  </a:lnTo>
                  <a:lnTo>
                    <a:pt x="512724" y="161912"/>
                  </a:lnTo>
                  <a:lnTo>
                    <a:pt x="512724" y="80962"/>
                  </a:lnTo>
                  <a:lnTo>
                    <a:pt x="485736" y="80962"/>
                  </a:lnTo>
                  <a:lnTo>
                    <a:pt x="485736" y="188899"/>
                  </a:lnTo>
                  <a:lnTo>
                    <a:pt x="512724" y="188899"/>
                  </a:lnTo>
                  <a:lnTo>
                    <a:pt x="539699" y="188899"/>
                  </a:lnTo>
                  <a:lnTo>
                    <a:pt x="566686" y="188899"/>
                  </a:lnTo>
                  <a:lnTo>
                    <a:pt x="593674" y="188899"/>
                  </a:lnTo>
                  <a:lnTo>
                    <a:pt x="620649" y="188899"/>
                  </a:lnTo>
                  <a:lnTo>
                    <a:pt x="620649" y="161912"/>
                  </a:lnTo>
                  <a:close/>
                </a:path>
                <a:path w="675004" h="297179" extrusionOk="0">
                  <a:moveTo>
                    <a:pt x="620649" y="80962"/>
                  </a:moveTo>
                  <a:lnTo>
                    <a:pt x="593674" y="80962"/>
                  </a:lnTo>
                  <a:lnTo>
                    <a:pt x="566686" y="80962"/>
                  </a:lnTo>
                  <a:lnTo>
                    <a:pt x="539699" y="80962"/>
                  </a:lnTo>
                  <a:lnTo>
                    <a:pt x="539699" y="134937"/>
                  </a:lnTo>
                  <a:lnTo>
                    <a:pt x="566686" y="134937"/>
                  </a:lnTo>
                  <a:lnTo>
                    <a:pt x="593674" y="134937"/>
                  </a:lnTo>
                  <a:lnTo>
                    <a:pt x="620649" y="134937"/>
                  </a:lnTo>
                  <a:lnTo>
                    <a:pt x="620649" y="80962"/>
                  </a:lnTo>
                  <a:close/>
                </a:path>
                <a:path w="675004" h="297179" extrusionOk="0">
                  <a:moveTo>
                    <a:pt x="620649" y="53975"/>
                  </a:moveTo>
                  <a:lnTo>
                    <a:pt x="593674" y="53975"/>
                  </a:lnTo>
                  <a:lnTo>
                    <a:pt x="566686" y="53975"/>
                  </a:lnTo>
                  <a:lnTo>
                    <a:pt x="539699" y="53975"/>
                  </a:lnTo>
                  <a:lnTo>
                    <a:pt x="539699" y="80949"/>
                  </a:lnTo>
                  <a:lnTo>
                    <a:pt x="566686" y="80949"/>
                  </a:lnTo>
                  <a:lnTo>
                    <a:pt x="593674" y="80949"/>
                  </a:lnTo>
                  <a:lnTo>
                    <a:pt x="620649" y="80949"/>
                  </a:lnTo>
                  <a:lnTo>
                    <a:pt x="620649" y="53975"/>
                  </a:lnTo>
                  <a:close/>
                </a:path>
                <a:path w="675004" h="297179" extrusionOk="0">
                  <a:moveTo>
                    <a:pt x="620649" y="0"/>
                  </a:moveTo>
                  <a:lnTo>
                    <a:pt x="620649" y="0"/>
                  </a:lnTo>
                  <a:lnTo>
                    <a:pt x="485736" y="0"/>
                  </a:lnTo>
                  <a:lnTo>
                    <a:pt x="485736" y="80949"/>
                  </a:lnTo>
                  <a:lnTo>
                    <a:pt x="512724" y="80949"/>
                  </a:lnTo>
                  <a:lnTo>
                    <a:pt x="512724" y="26987"/>
                  </a:lnTo>
                  <a:lnTo>
                    <a:pt x="539699" y="26987"/>
                  </a:lnTo>
                  <a:lnTo>
                    <a:pt x="566686" y="26987"/>
                  </a:lnTo>
                  <a:lnTo>
                    <a:pt x="593674" y="26987"/>
                  </a:lnTo>
                  <a:lnTo>
                    <a:pt x="620649" y="26987"/>
                  </a:lnTo>
                  <a:lnTo>
                    <a:pt x="620649" y="0"/>
                  </a:lnTo>
                  <a:close/>
                </a:path>
                <a:path w="675004" h="297179" extrusionOk="0">
                  <a:moveTo>
                    <a:pt x="674636" y="269849"/>
                  </a:moveTo>
                  <a:lnTo>
                    <a:pt x="647649" y="269849"/>
                  </a:lnTo>
                  <a:lnTo>
                    <a:pt x="647649" y="215887"/>
                  </a:lnTo>
                  <a:lnTo>
                    <a:pt x="620661" y="215887"/>
                  </a:lnTo>
                  <a:lnTo>
                    <a:pt x="620661" y="296837"/>
                  </a:lnTo>
                  <a:lnTo>
                    <a:pt x="647649" y="296837"/>
                  </a:lnTo>
                  <a:lnTo>
                    <a:pt x="674636" y="296837"/>
                  </a:lnTo>
                  <a:lnTo>
                    <a:pt x="674636" y="269849"/>
                  </a:lnTo>
                  <a:close/>
                </a:path>
                <a:path w="675004" h="297179" extrusionOk="0">
                  <a:moveTo>
                    <a:pt x="674636" y="80962"/>
                  </a:moveTo>
                  <a:lnTo>
                    <a:pt x="647649" y="80962"/>
                  </a:lnTo>
                  <a:lnTo>
                    <a:pt x="647649" y="161912"/>
                  </a:lnTo>
                  <a:lnTo>
                    <a:pt x="620661" y="161912"/>
                  </a:lnTo>
                  <a:lnTo>
                    <a:pt x="620661" y="188899"/>
                  </a:lnTo>
                  <a:lnTo>
                    <a:pt x="647649" y="188899"/>
                  </a:lnTo>
                  <a:lnTo>
                    <a:pt x="674636" y="188899"/>
                  </a:lnTo>
                  <a:lnTo>
                    <a:pt x="674636" y="80962"/>
                  </a:lnTo>
                  <a:close/>
                </a:path>
                <a:path w="675004" h="297179" extrusionOk="0">
                  <a:moveTo>
                    <a:pt x="674636" y="0"/>
                  </a:moveTo>
                  <a:lnTo>
                    <a:pt x="647649" y="0"/>
                  </a:lnTo>
                  <a:lnTo>
                    <a:pt x="620661" y="0"/>
                  </a:lnTo>
                  <a:lnTo>
                    <a:pt x="620661" y="26987"/>
                  </a:lnTo>
                  <a:lnTo>
                    <a:pt x="647649" y="26987"/>
                  </a:lnTo>
                  <a:lnTo>
                    <a:pt x="647649" y="80949"/>
                  </a:lnTo>
                  <a:lnTo>
                    <a:pt x="674636" y="80949"/>
                  </a:lnTo>
                  <a:lnTo>
                    <a:pt x="674636"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 name="Google Shape;177;p1"/>
            <p:cNvSpPr/>
            <p:nvPr/>
          </p:nvSpPr>
          <p:spPr>
            <a:xfrm>
              <a:off x="10604500" y="8645226"/>
              <a:ext cx="269875" cy="403860"/>
            </a:xfrm>
            <a:custGeom>
              <a:avLst/>
              <a:gdLst/>
              <a:ahLst/>
              <a:cxnLst/>
              <a:rect l="l" t="t" r="r" b="b"/>
              <a:pathLst>
                <a:path w="269875" h="403859" extrusionOk="0">
                  <a:moveTo>
                    <a:pt x="183616" y="13512"/>
                  </a:moveTo>
                  <a:lnTo>
                    <a:pt x="175577" y="4686"/>
                  </a:lnTo>
                  <a:lnTo>
                    <a:pt x="170776" y="533"/>
                  </a:lnTo>
                  <a:lnTo>
                    <a:pt x="167309" y="0"/>
                  </a:lnTo>
                  <a:lnTo>
                    <a:pt x="163283" y="1981"/>
                  </a:lnTo>
                  <a:lnTo>
                    <a:pt x="156692" y="5829"/>
                  </a:lnTo>
                  <a:lnTo>
                    <a:pt x="151396" y="9207"/>
                  </a:lnTo>
                  <a:lnTo>
                    <a:pt x="144373" y="5981"/>
                  </a:lnTo>
                  <a:lnTo>
                    <a:pt x="144068" y="1358"/>
                  </a:lnTo>
                  <a:lnTo>
                    <a:pt x="134734" y="1358"/>
                  </a:lnTo>
                  <a:lnTo>
                    <a:pt x="134708" y="32181"/>
                  </a:lnTo>
                  <a:lnTo>
                    <a:pt x="134708" y="1358"/>
                  </a:lnTo>
                  <a:lnTo>
                    <a:pt x="125374" y="1358"/>
                  </a:lnTo>
                  <a:lnTo>
                    <a:pt x="125056" y="5981"/>
                  </a:lnTo>
                  <a:lnTo>
                    <a:pt x="118046" y="9207"/>
                  </a:lnTo>
                  <a:lnTo>
                    <a:pt x="112737" y="5829"/>
                  </a:lnTo>
                  <a:lnTo>
                    <a:pt x="106159" y="1981"/>
                  </a:lnTo>
                  <a:lnTo>
                    <a:pt x="100203" y="2159"/>
                  </a:lnTo>
                  <a:lnTo>
                    <a:pt x="93522" y="6299"/>
                  </a:lnTo>
                  <a:lnTo>
                    <a:pt x="88087" y="11176"/>
                  </a:lnTo>
                  <a:lnTo>
                    <a:pt x="85839" y="13525"/>
                  </a:lnTo>
                  <a:lnTo>
                    <a:pt x="99199" y="54102"/>
                  </a:lnTo>
                  <a:lnTo>
                    <a:pt x="107480" y="51346"/>
                  </a:lnTo>
                  <a:lnTo>
                    <a:pt x="116141" y="49301"/>
                  </a:lnTo>
                  <a:lnTo>
                    <a:pt x="125222" y="48018"/>
                  </a:lnTo>
                  <a:lnTo>
                    <a:pt x="134721" y="47586"/>
                  </a:lnTo>
                  <a:lnTo>
                    <a:pt x="144221" y="48018"/>
                  </a:lnTo>
                  <a:lnTo>
                    <a:pt x="153289" y="49288"/>
                  </a:lnTo>
                  <a:lnTo>
                    <a:pt x="161963" y="51346"/>
                  </a:lnTo>
                  <a:lnTo>
                    <a:pt x="170230" y="54102"/>
                  </a:lnTo>
                  <a:lnTo>
                    <a:pt x="183616" y="13512"/>
                  </a:lnTo>
                  <a:close/>
                </a:path>
                <a:path w="269875" h="403859" extrusionOk="0">
                  <a:moveTo>
                    <a:pt x="269417" y="281635"/>
                  </a:moveTo>
                  <a:lnTo>
                    <a:pt x="266395" y="235153"/>
                  </a:lnTo>
                  <a:lnTo>
                    <a:pt x="258191" y="194017"/>
                  </a:lnTo>
                  <a:lnTo>
                    <a:pt x="242531" y="146342"/>
                  </a:lnTo>
                  <a:lnTo>
                    <a:pt x="217817" y="101142"/>
                  </a:lnTo>
                  <a:lnTo>
                    <a:pt x="182422" y="67424"/>
                  </a:lnTo>
                  <a:lnTo>
                    <a:pt x="145923" y="57289"/>
                  </a:lnTo>
                  <a:lnTo>
                    <a:pt x="158216" y="57289"/>
                  </a:lnTo>
                  <a:lnTo>
                    <a:pt x="150850" y="55321"/>
                  </a:lnTo>
                  <a:lnTo>
                    <a:pt x="143052" y="54178"/>
                  </a:lnTo>
                  <a:lnTo>
                    <a:pt x="134721" y="54178"/>
                  </a:lnTo>
                  <a:lnTo>
                    <a:pt x="126377" y="54178"/>
                  </a:lnTo>
                  <a:lnTo>
                    <a:pt x="118579" y="55321"/>
                  </a:lnTo>
                  <a:lnTo>
                    <a:pt x="111213" y="57289"/>
                  </a:lnTo>
                  <a:lnTo>
                    <a:pt x="123507" y="57289"/>
                  </a:lnTo>
                  <a:lnTo>
                    <a:pt x="87007" y="67424"/>
                  </a:lnTo>
                  <a:lnTo>
                    <a:pt x="51612" y="101142"/>
                  </a:lnTo>
                  <a:lnTo>
                    <a:pt x="26898" y="146342"/>
                  </a:lnTo>
                  <a:lnTo>
                    <a:pt x="11239" y="194017"/>
                  </a:lnTo>
                  <a:lnTo>
                    <a:pt x="3035" y="235153"/>
                  </a:lnTo>
                  <a:lnTo>
                    <a:pt x="0" y="281635"/>
                  </a:lnTo>
                  <a:lnTo>
                    <a:pt x="1536" y="310972"/>
                  </a:lnTo>
                  <a:lnTo>
                    <a:pt x="10515" y="343306"/>
                  </a:lnTo>
                  <a:lnTo>
                    <a:pt x="32194" y="373164"/>
                  </a:lnTo>
                  <a:lnTo>
                    <a:pt x="71843" y="395084"/>
                  </a:lnTo>
                  <a:lnTo>
                    <a:pt x="134708" y="403606"/>
                  </a:lnTo>
                  <a:lnTo>
                    <a:pt x="197586" y="395084"/>
                  </a:lnTo>
                  <a:lnTo>
                    <a:pt x="237223" y="373164"/>
                  </a:lnTo>
                  <a:lnTo>
                    <a:pt x="258914" y="343306"/>
                  </a:lnTo>
                  <a:lnTo>
                    <a:pt x="267893"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78" name="Google Shape;178;p1"/>
            <p:cNvPicPr preferRelativeResize="0"/>
            <p:nvPr/>
          </p:nvPicPr>
          <p:blipFill rotWithShape="1">
            <a:blip r:embed="rId48" cstate="screen">
              <a:alphaModFix/>
              <a:extLst>
                <a:ext uri="{28A0092B-C50C-407E-A947-70E740481C1C}">
                  <a14:useLocalDpi xmlns:a14="http://schemas.microsoft.com/office/drawing/2010/main"/>
                </a:ext>
              </a:extLst>
            </a:blip>
            <a:srcRect/>
            <a:stretch/>
          </p:blipFill>
          <p:spPr>
            <a:xfrm>
              <a:off x="10656630" y="8811864"/>
              <a:ext cx="165210" cy="169654"/>
            </a:xfrm>
            <a:prstGeom prst="rect">
              <a:avLst/>
            </a:prstGeom>
            <a:noFill/>
            <a:ln>
              <a:noFill/>
            </a:ln>
          </p:spPr>
        </p:pic>
        <p:sp>
          <p:nvSpPr>
            <p:cNvPr id="179" name="Google Shape;179;p1"/>
            <p:cNvSpPr/>
            <p:nvPr/>
          </p:nvSpPr>
          <p:spPr>
            <a:xfrm>
              <a:off x="11194491" y="8530900"/>
              <a:ext cx="269875" cy="403860"/>
            </a:xfrm>
            <a:custGeom>
              <a:avLst/>
              <a:gdLst/>
              <a:ahLst/>
              <a:cxnLst/>
              <a:rect l="l" t="t" r="r" b="b"/>
              <a:pathLst>
                <a:path w="269875" h="403859" extrusionOk="0">
                  <a:moveTo>
                    <a:pt x="183616" y="13525"/>
                  </a:moveTo>
                  <a:lnTo>
                    <a:pt x="175577" y="4686"/>
                  </a:lnTo>
                  <a:lnTo>
                    <a:pt x="170776" y="546"/>
                  </a:lnTo>
                  <a:lnTo>
                    <a:pt x="167309" y="0"/>
                  </a:lnTo>
                  <a:lnTo>
                    <a:pt x="163283" y="1981"/>
                  </a:lnTo>
                  <a:lnTo>
                    <a:pt x="156692" y="5842"/>
                  </a:lnTo>
                  <a:lnTo>
                    <a:pt x="151396" y="9220"/>
                  </a:lnTo>
                  <a:lnTo>
                    <a:pt x="144373" y="5981"/>
                  </a:lnTo>
                  <a:lnTo>
                    <a:pt x="144068" y="1371"/>
                  </a:lnTo>
                  <a:lnTo>
                    <a:pt x="134734" y="1371"/>
                  </a:lnTo>
                  <a:lnTo>
                    <a:pt x="134708" y="32181"/>
                  </a:lnTo>
                  <a:lnTo>
                    <a:pt x="134708" y="1371"/>
                  </a:lnTo>
                  <a:lnTo>
                    <a:pt x="125374" y="1371"/>
                  </a:lnTo>
                  <a:lnTo>
                    <a:pt x="125056" y="5994"/>
                  </a:lnTo>
                  <a:lnTo>
                    <a:pt x="118046" y="9220"/>
                  </a:lnTo>
                  <a:lnTo>
                    <a:pt x="112737" y="5829"/>
                  </a:lnTo>
                  <a:lnTo>
                    <a:pt x="106159" y="1993"/>
                  </a:lnTo>
                  <a:lnTo>
                    <a:pt x="100203" y="2171"/>
                  </a:lnTo>
                  <a:lnTo>
                    <a:pt x="93522" y="6311"/>
                  </a:lnTo>
                  <a:lnTo>
                    <a:pt x="88074" y="11188"/>
                  </a:lnTo>
                  <a:lnTo>
                    <a:pt x="85826" y="13525"/>
                  </a:lnTo>
                  <a:lnTo>
                    <a:pt x="99199" y="54114"/>
                  </a:lnTo>
                  <a:lnTo>
                    <a:pt x="107480" y="51358"/>
                  </a:lnTo>
                  <a:lnTo>
                    <a:pt x="116141" y="49301"/>
                  </a:lnTo>
                  <a:lnTo>
                    <a:pt x="125222" y="48031"/>
                  </a:lnTo>
                  <a:lnTo>
                    <a:pt x="134708" y="47599"/>
                  </a:lnTo>
                  <a:lnTo>
                    <a:pt x="144221" y="48031"/>
                  </a:lnTo>
                  <a:lnTo>
                    <a:pt x="153289" y="49301"/>
                  </a:lnTo>
                  <a:lnTo>
                    <a:pt x="161963" y="51346"/>
                  </a:lnTo>
                  <a:lnTo>
                    <a:pt x="170230" y="54114"/>
                  </a:lnTo>
                  <a:lnTo>
                    <a:pt x="183616" y="13525"/>
                  </a:lnTo>
                  <a:close/>
                </a:path>
                <a:path w="269875" h="403859" extrusionOk="0">
                  <a:moveTo>
                    <a:pt x="269417" y="281647"/>
                  </a:moveTo>
                  <a:lnTo>
                    <a:pt x="266395" y="235165"/>
                  </a:lnTo>
                  <a:lnTo>
                    <a:pt x="258191" y="194017"/>
                  </a:lnTo>
                  <a:lnTo>
                    <a:pt x="242531" y="146354"/>
                  </a:lnTo>
                  <a:lnTo>
                    <a:pt x="217817" y="101155"/>
                  </a:lnTo>
                  <a:lnTo>
                    <a:pt x="182422" y="67437"/>
                  </a:lnTo>
                  <a:lnTo>
                    <a:pt x="145923" y="57302"/>
                  </a:lnTo>
                  <a:lnTo>
                    <a:pt x="158216" y="57302"/>
                  </a:lnTo>
                  <a:lnTo>
                    <a:pt x="150850" y="55333"/>
                  </a:lnTo>
                  <a:lnTo>
                    <a:pt x="143052" y="54178"/>
                  </a:lnTo>
                  <a:lnTo>
                    <a:pt x="134721" y="54178"/>
                  </a:lnTo>
                  <a:lnTo>
                    <a:pt x="126377" y="54178"/>
                  </a:lnTo>
                  <a:lnTo>
                    <a:pt x="118579" y="55333"/>
                  </a:lnTo>
                  <a:lnTo>
                    <a:pt x="111213" y="57302"/>
                  </a:lnTo>
                  <a:lnTo>
                    <a:pt x="123507" y="57302"/>
                  </a:lnTo>
                  <a:lnTo>
                    <a:pt x="87007" y="67437"/>
                  </a:lnTo>
                  <a:lnTo>
                    <a:pt x="51612" y="101155"/>
                  </a:lnTo>
                  <a:lnTo>
                    <a:pt x="26898" y="146354"/>
                  </a:lnTo>
                  <a:lnTo>
                    <a:pt x="11239" y="194017"/>
                  </a:lnTo>
                  <a:lnTo>
                    <a:pt x="3035" y="235165"/>
                  </a:lnTo>
                  <a:lnTo>
                    <a:pt x="0" y="281647"/>
                  </a:lnTo>
                  <a:lnTo>
                    <a:pt x="1536" y="310984"/>
                  </a:lnTo>
                  <a:lnTo>
                    <a:pt x="10515" y="343319"/>
                  </a:lnTo>
                  <a:lnTo>
                    <a:pt x="32194" y="373176"/>
                  </a:lnTo>
                  <a:lnTo>
                    <a:pt x="71843" y="395097"/>
                  </a:lnTo>
                  <a:lnTo>
                    <a:pt x="134708" y="403618"/>
                  </a:lnTo>
                  <a:lnTo>
                    <a:pt x="197586" y="395097"/>
                  </a:lnTo>
                  <a:lnTo>
                    <a:pt x="237223" y="373176"/>
                  </a:lnTo>
                  <a:lnTo>
                    <a:pt x="258914" y="343319"/>
                  </a:lnTo>
                  <a:lnTo>
                    <a:pt x="267893"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80" name="Google Shape;180;p1"/>
            <p:cNvPicPr preferRelativeResize="0"/>
            <p:nvPr/>
          </p:nvPicPr>
          <p:blipFill rotWithShape="1">
            <a:blip r:embed="rId49" cstate="screen">
              <a:alphaModFix/>
              <a:extLst>
                <a:ext uri="{28A0092B-C50C-407E-A947-70E740481C1C}">
                  <a14:useLocalDpi xmlns:a14="http://schemas.microsoft.com/office/drawing/2010/main"/>
                </a:ext>
              </a:extLst>
            </a:blip>
            <a:srcRect/>
            <a:stretch/>
          </p:blipFill>
          <p:spPr>
            <a:xfrm>
              <a:off x="11246619" y="8697547"/>
              <a:ext cx="165211" cy="169654"/>
            </a:xfrm>
            <a:prstGeom prst="rect">
              <a:avLst/>
            </a:prstGeom>
            <a:noFill/>
            <a:ln>
              <a:noFill/>
            </a:ln>
          </p:spPr>
        </p:pic>
        <p:sp>
          <p:nvSpPr>
            <p:cNvPr id="181" name="Google Shape;181;p1"/>
            <p:cNvSpPr/>
            <p:nvPr/>
          </p:nvSpPr>
          <p:spPr>
            <a:xfrm>
              <a:off x="11083379" y="8242407"/>
              <a:ext cx="838200" cy="806450"/>
            </a:xfrm>
            <a:custGeom>
              <a:avLst/>
              <a:gdLst/>
              <a:ahLst/>
              <a:cxnLst/>
              <a:rect l="l" t="t" r="r" b="b"/>
              <a:pathLst>
                <a:path w="838200" h="806450" extrusionOk="0">
                  <a:moveTo>
                    <a:pt x="634974" y="96443"/>
                  </a:moveTo>
                  <a:lnTo>
                    <a:pt x="629958" y="91325"/>
                  </a:lnTo>
                  <a:lnTo>
                    <a:pt x="629958" y="126923"/>
                  </a:lnTo>
                  <a:lnTo>
                    <a:pt x="634974" y="121602"/>
                  </a:lnTo>
                  <a:lnTo>
                    <a:pt x="634974" y="96443"/>
                  </a:lnTo>
                  <a:close/>
                </a:path>
                <a:path w="838200" h="806450" extrusionOk="0">
                  <a:moveTo>
                    <a:pt x="634974" y="59512"/>
                  </a:moveTo>
                  <a:lnTo>
                    <a:pt x="629958" y="54305"/>
                  </a:lnTo>
                  <a:lnTo>
                    <a:pt x="629958" y="89877"/>
                  </a:lnTo>
                  <a:lnTo>
                    <a:pt x="634974" y="84670"/>
                  </a:lnTo>
                  <a:lnTo>
                    <a:pt x="634974" y="59512"/>
                  </a:lnTo>
                  <a:close/>
                </a:path>
                <a:path w="838200" h="806450" extrusionOk="0">
                  <a:moveTo>
                    <a:pt x="665467" y="53492"/>
                  </a:moveTo>
                  <a:lnTo>
                    <a:pt x="630885" y="53492"/>
                  </a:lnTo>
                  <a:lnTo>
                    <a:pt x="636104" y="58813"/>
                  </a:lnTo>
                  <a:lnTo>
                    <a:pt x="660222" y="58813"/>
                  </a:lnTo>
                  <a:lnTo>
                    <a:pt x="665467" y="53492"/>
                  </a:lnTo>
                  <a:close/>
                </a:path>
                <a:path w="838200" h="806450" extrusionOk="0">
                  <a:moveTo>
                    <a:pt x="665480" y="128752"/>
                  </a:moveTo>
                  <a:lnTo>
                    <a:pt x="660222" y="123431"/>
                  </a:lnTo>
                  <a:lnTo>
                    <a:pt x="636117" y="123431"/>
                  </a:lnTo>
                  <a:lnTo>
                    <a:pt x="630885" y="128752"/>
                  </a:lnTo>
                  <a:lnTo>
                    <a:pt x="665480" y="128752"/>
                  </a:lnTo>
                  <a:close/>
                </a:path>
                <a:path w="838200" h="806450" extrusionOk="0">
                  <a:moveTo>
                    <a:pt x="666381" y="91325"/>
                  </a:moveTo>
                  <a:lnTo>
                    <a:pt x="661352" y="96443"/>
                  </a:lnTo>
                  <a:lnTo>
                    <a:pt x="661352" y="121589"/>
                  </a:lnTo>
                  <a:lnTo>
                    <a:pt x="666381" y="126923"/>
                  </a:lnTo>
                  <a:lnTo>
                    <a:pt x="666381" y="91325"/>
                  </a:lnTo>
                  <a:close/>
                </a:path>
                <a:path w="838200" h="806450" extrusionOk="0">
                  <a:moveTo>
                    <a:pt x="666381" y="54292"/>
                  </a:moveTo>
                  <a:lnTo>
                    <a:pt x="661352" y="59524"/>
                  </a:lnTo>
                  <a:lnTo>
                    <a:pt x="661352" y="84670"/>
                  </a:lnTo>
                  <a:lnTo>
                    <a:pt x="666381" y="89890"/>
                  </a:lnTo>
                  <a:lnTo>
                    <a:pt x="666381" y="54292"/>
                  </a:lnTo>
                  <a:close/>
                </a:path>
                <a:path w="838200" h="806450" extrusionOk="0">
                  <a:moveTo>
                    <a:pt x="678624" y="123647"/>
                  </a:moveTo>
                  <a:lnTo>
                    <a:pt x="673531" y="123647"/>
                  </a:lnTo>
                  <a:lnTo>
                    <a:pt x="673531" y="128752"/>
                  </a:lnTo>
                  <a:lnTo>
                    <a:pt x="678624" y="128752"/>
                  </a:lnTo>
                  <a:lnTo>
                    <a:pt x="678624" y="123647"/>
                  </a:lnTo>
                  <a:close/>
                </a:path>
                <a:path w="838200" h="806450" extrusionOk="0">
                  <a:moveTo>
                    <a:pt x="693153" y="96443"/>
                  </a:moveTo>
                  <a:lnTo>
                    <a:pt x="688174" y="91325"/>
                  </a:lnTo>
                  <a:lnTo>
                    <a:pt x="688174" y="126923"/>
                  </a:lnTo>
                  <a:lnTo>
                    <a:pt x="693153" y="121602"/>
                  </a:lnTo>
                  <a:lnTo>
                    <a:pt x="693153" y="96443"/>
                  </a:lnTo>
                  <a:close/>
                </a:path>
                <a:path w="838200" h="806450" extrusionOk="0">
                  <a:moveTo>
                    <a:pt x="693153" y="59512"/>
                  </a:moveTo>
                  <a:lnTo>
                    <a:pt x="688174" y="54305"/>
                  </a:lnTo>
                  <a:lnTo>
                    <a:pt x="688174" y="89877"/>
                  </a:lnTo>
                  <a:lnTo>
                    <a:pt x="693153" y="84670"/>
                  </a:lnTo>
                  <a:lnTo>
                    <a:pt x="693153" y="59512"/>
                  </a:lnTo>
                  <a:close/>
                </a:path>
                <a:path w="838200" h="806450" extrusionOk="0">
                  <a:moveTo>
                    <a:pt x="723747" y="128752"/>
                  </a:moveTo>
                  <a:lnTo>
                    <a:pt x="718527" y="123431"/>
                  </a:lnTo>
                  <a:lnTo>
                    <a:pt x="694283" y="123431"/>
                  </a:lnTo>
                  <a:lnTo>
                    <a:pt x="689203" y="128752"/>
                  </a:lnTo>
                  <a:lnTo>
                    <a:pt x="723747" y="128752"/>
                  </a:lnTo>
                  <a:close/>
                </a:path>
                <a:path w="838200" h="806450" extrusionOk="0">
                  <a:moveTo>
                    <a:pt x="723747" y="53492"/>
                  </a:moveTo>
                  <a:lnTo>
                    <a:pt x="689203" y="53492"/>
                  </a:lnTo>
                  <a:lnTo>
                    <a:pt x="694283" y="58813"/>
                  </a:lnTo>
                  <a:lnTo>
                    <a:pt x="718527" y="58813"/>
                  </a:lnTo>
                  <a:lnTo>
                    <a:pt x="723747" y="53492"/>
                  </a:lnTo>
                  <a:close/>
                </a:path>
                <a:path w="838200" h="806450" extrusionOk="0">
                  <a:moveTo>
                    <a:pt x="724687" y="91325"/>
                  </a:moveTo>
                  <a:lnTo>
                    <a:pt x="719670" y="96443"/>
                  </a:lnTo>
                  <a:lnTo>
                    <a:pt x="719670" y="121589"/>
                  </a:lnTo>
                  <a:lnTo>
                    <a:pt x="724687" y="126923"/>
                  </a:lnTo>
                  <a:lnTo>
                    <a:pt x="724687" y="91325"/>
                  </a:lnTo>
                  <a:close/>
                </a:path>
                <a:path w="838200" h="806450" extrusionOk="0">
                  <a:moveTo>
                    <a:pt x="724687" y="54292"/>
                  </a:moveTo>
                  <a:lnTo>
                    <a:pt x="719670" y="59524"/>
                  </a:lnTo>
                  <a:lnTo>
                    <a:pt x="719670" y="84670"/>
                  </a:lnTo>
                  <a:lnTo>
                    <a:pt x="724687" y="89890"/>
                  </a:lnTo>
                  <a:lnTo>
                    <a:pt x="724687" y="54292"/>
                  </a:lnTo>
                  <a:close/>
                </a:path>
                <a:path w="838200" h="806450" extrusionOk="0">
                  <a:moveTo>
                    <a:pt x="736346" y="96443"/>
                  </a:moveTo>
                  <a:lnTo>
                    <a:pt x="731215" y="91325"/>
                  </a:lnTo>
                  <a:lnTo>
                    <a:pt x="731215" y="126923"/>
                  </a:lnTo>
                  <a:lnTo>
                    <a:pt x="736346" y="121602"/>
                  </a:lnTo>
                  <a:lnTo>
                    <a:pt x="736346" y="96443"/>
                  </a:lnTo>
                  <a:close/>
                </a:path>
                <a:path w="838200" h="806450" extrusionOk="0">
                  <a:moveTo>
                    <a:pt x="736346" y="59512"/>
                  </a:moveTo>
                  <a:lnTo>
                    <a:pt x="731215" y="54305"/>
                  </a:lnTo>
                  <a:lnTo>
                    <a:pt x="731215" y="89877"/>
                  </a:lnTo>
                  <a:lnTo>
                    <a:pt x="736346" y="84670"/>
                  </a:lnTo>
                  <a:lnTo>
                    <a:pt x="736346" y="59512"/>
                  </a:lnTo>
                  <a:close/>
                </a:path>
                <a:path w="838200" h="806450" extrusionOk="0">
                  <a:moveTo>
                    <a:pt x="766699" y="128752"/>
                  </a:moveTo>
                  <a:lnTo>
                    <a:pt x="761568" y="123431"/>
                  </a:lnTo>
                  <a:lnTo>
                    <a:pt x="737450" y="123431"/>
                  </a:lnTo>
                  <a:lnTo>
                    <a:pt x="732243" y="128752"/>
                  </a:lnTo>
                  <a:lnTo>
                    <a:pt x="766699" y="128752"/>
                  </a:lnTo>
                  <a:close/>
                </a:path>
                <a:path w="838200" h="806450" extrusionOk="0">
                  <a:moveTo>
                    <a:pt x="766699" y="53492"/>
                  </a:moveTo>
                  <a:lnTo>
                    <a:pt x="732243" y="53492"/>
                  </a:lnTo>
                  <a:lnTo>
                    <a:pt x="737450" y="58813"/>
                  </a:lnTo>
                  <a:lnTo>
                    <a:pt x="761580" y="58813"/>
                  </a:lnTo>
                  <a:lnTo>
                    <a:pt x="766699" y="53492"/>
                  </a:lnTo>
                  <a:close/>
                </a:path>
                <a:path w="838200" h="806450" extrusionOk="0">
                  <a:moveTo>
                    <a:pt x="767829" y="91325"/>
                  </a:moveTo>
                  <a:lnTo>
                    <a:pt x="762711" y="96443"/>
                  </a:lnTo>
                  <a:lnTo>
                    <a:pt x="762711" y="121589"/>
                  </a:lnTo>
                  <a:lnTo>
                    <a:pt x="767829" y="126923"/>
                  </a:lnTo>
                  <a:lnTo>
                    <a:pt x="767829" y="91325"/>
                  </a:lnTo>
                  <a:close/>
                </a:path>
                <a:path w="838200" h="806450" extrusionOk="0">
                  <a:moveTo>
                    <a:pt x="767829" y="54292"/>
                  </a:moveTo>
                  <a:lnTo>
                    <a:pt x="762711" y="59524"/>
                  </a:lnTo>
                  <a:lnTo>
                    <a:pt x="762711" y="84670"/>
                  </a:lnTo>
                  <a:lnTo>
                    <a:pt x="767829" y="89890"/>
                  </a:lnTo>
                  <a:lnTo>
                    <a:pt x="767829" y="54292"/>
                  </a:lnTo>
                  <a:close/>
                </a:path>
                <a:path w="838200" h="806450" extrusionOk="0">
                  <a:moveTo>
                    <a:pt x="837666" y="57365"/>
                  </a:moveTo>
                  <a:lnTo>
                    <a:pt x="833158" y="35026"/>
                  </a:lnTo>
                  <a:lnTo>
                    <a:pt x="826846" y="25666"/>
                  </a:lnTo>
                  <a:lnTo>
                    <a:pt x="820877" y="16802"/>
                  </a:lnTo>
                  <a:lnTo>
                    <a:pt x="812101" y="10896"/>
                  </a:lnTo>
                  <a:lnTo>
                    <a:pt x="812101" y="57365"/>
                  </a:lnTo>
                  <a:lnTo>
                    <a:pt x="812101" y="124663"/>
                  </a:lnTo>
                  <a:lnTo>
                    <a:pt x="809586" y="136994"/>
                  </a:lnTo>
                  <a:lnTo>
                    <a:pt x="802754" y="147066"/>
                  </a:lnTo>
                  <a:lnTo>
                    <a:pt x="792632" y="153873"/>
                  </a:lnTo>
                  <a:lnTo>
                    <a:pt x="780300" y="156362"/>
                  </a:lnTo>
                  <a:lnTo>
                    <a:pt x="509892" y="156362"/>
                  </a:lnTo>
                  <a:lnTo>
                    <a:pt x="497560" y="153873"/>
                  </a:lnTo>
                  <a:lnTo>
                    <a:pt x="487489" y="147066"/>
                  </a:lnTo>
                  <a:lnTo>
                    <a:pt x="480707" y="136994"/>
                  </a:lnTo>
                  <a:lnTo>
                    <a:pt x="478205" y="124663"/>
                  </a:lnTo>
                  <a:lnTo>
                    <a:pt x="478205" y="57365"/>
                  </a:lnTo>
                  <a:lnTo>
                    <a:pt x="480707" y="45034"/>
                  </a:lnTo>
                  <a:lnTo>
                    <a:pt x="487489" y="34963"/>
                  </a:lnTo>
                  <a:lnTo>
                    <a:pt x="497560" y="28155"/>
                  </a:lnTo>
                  <a:lnTo>
                    <a:pt x="509892" y="25666"/>
                  </a:lnTo>
                  <a:lnTo>
                    <a:pt x="780300" y="25666"/>
                  </a:lnTo>
                  <a:lnTo>
                    <a:pt x="792632" y="28155"/>
                  </a:lnTo>
                  <a:lnTo>
                    <a:pt x="802754" y="34963"/>
                  </a:lnTo>
                  <a:lnTo>
                    <a:pt x="809586" y="45034"/>
                  </a:lnTo>
                  <a:lnTo>
                    <a:pt x="812101" y="57365"/>
                  </a:lnTo>
                  <a:lnTo>
                    <a:pt x="812101" y="10896"/>
                  </a:lnTo>
                  <a:lnTo>
                    <a:pt x="802640" y="4508"/>
                  </a:lnTo>
                  <a:lnTo>
                    <a:pt x="780300" y="0"/>
                  </a:lnTo>
                  <a:lnTo>
                    <a:pt x="509892" y="0"/>
                  </a:lnTo>
                  <a:lnTo>
                    <a:pt x="487603" y="4508"/>
                  </a:lnTo>
                  <a:lnTo>
                    <a:pt x="469366" y="16802"/>
                  </a:lnTo>
                  <a:lnTo>
                    <a:pt x="457047" y="35026"/>
                  </a:lnTo>
                  <a:lnTo>
                    <a:pt x="452526" y="57365"/>
                  </a:lnTo>
                  <a:lnTo>
                    <a:pt x="452526" y="124663"/>
                  </a:lnTo>
                  <a:lnTo>
                    <a:pt x="457047" y="146964"/>
                  </a:lnTo>
                  <a:lnTo>
                    <a:pt x="469366" y="165201"/>
                  </a:lnTo>
                  <a:lnTo>
                    <a:pt x="487603" y="177520"/>
                  </a:lnTo>
                  <a:lnTo>
                    <a:pt x="509892" y="182041"/>
                  </a:lnTo>
                  <a:lnTo>
                    <a:pt x="637832" y="182041"/>
                  </a:lnTo>
                  <a:lnTo>
                    <a:pt x="637832" y="700925"/>
                  </a:lnTo>
                  <a:lnTo>
                    <a:pt x="26276" y="700925"/>
                  </a:lnTo>
                  <a:lnTo>
                    <a:pt x="16052" y="702983"/>
                  </a:lnTo>
                  <a:lnTo>
                    <a:pt x="7696" y="708634"/>
                  </a:lnTo>
                  <a:lnTo>
                    <a:pt x="2070" y="717016"/>
                  </a:lnTo>
                  <a:lnTo>
                    <a:pt x="0" y="727316"/>
                  </a:lnTo>
                  <a:lnTo>
                    <a:pt x="0" y="757770"/>
                  </a:lnTo>
                  <a:lnTo>
                    <a:pt x="2070" y="768070"/>
                  </a:lnTo>
                  <a:lnTo>
                    <a:pt x="7696" y="776465"/>
                  </a:lnTo>
                  <a:lnTo>
                    <a:pt x="16052" y="782129"/>
                  </a:lnTo>
                  <a:lnTo>
                    <a:pt x="26276" y="784199"/>
                  </a:lnTo>
                  <a:lnTo>
                    <a:pt x="38900" y="784199"/>
                  </a:lnTo>
                  <a:lnTo>
                    <a:pt x="38900" y="788809"/>
                  </a:lnTo>
                  <a:lnTo>
                    <a:pt x="38900" y="798525"/>
                  </a:lnTo>
                  <a:lnTo>
                    <a:pt x="46824" y="806424"/>
                  </a:lnTo>
                  <a:lnTo>
                    <a:pt x="92964" y="806424"/>
                  </a:lnTo>
                  <a:lnTo>
                    <a:pt x="101003" y="798525"/>
                  </a:lnTo>
                  <a:lnTo>
                    <a:pt x="101003" y="784199"/>
                  </a:lnTo>
                  <a:lnTo>
                    <a:pt x="609803" y="784199"/>
                  </a:lnTo>
                  <a:lnTo>
                    <a:pt x="609803" y="788809"/>
                  </a:lnTo>
                  <a:lnTo>
                    <a:pt x="609803" y="798525"/>
                  </a:lnTo>
                  <a:lnTo>
                    <a:pt x="617791" y="806424"/>
                  </a:lnTo>
                  <a:lnTo>
                    <a:pt x="664806" y="806424"/>
                  </a:lnTo>
                  <a:lnTo>
                    <a:pt x="672871" y="798525"/>
                  </a:lnTo>
                  <a:lnTo>
                    <a:pt x="672871" y="784199"/>
                  </a:lnTo>
                  <a:lnTo>
                    <a:pt x="690486" y="784199"/>
                  </a:lnTo>
                  <a:lnTo>
                    <a:pt x="716991" y="757770"/>
                  </a:lnTo>
                  <a:lnTo>
                    <a:pt x="716991" y="727316"/>
                  </a:lnTo>
                  <a:lnTo>
                    <a:pt x="715213" y="718527"/>
                  </a:lnTo>
                  <a:lnTo>
                    <a:pt x="714908" y="717016"/>
                  </a:lnTo>
                  <a:lnTo>
                    <a:pt x="709980" y="709739"/>
                  </a:lnTo>
                  <a:lnTo>
                    <a:pt x="709231" y="708634"/>
                  </a:lnTo>
                  <a:lnTo>
                    <a:pt x="700811" y="702983"/>
                  </a:lnTo>
                  <a:lnTo>
                    <a:pt x="690486" y="700925"/>
                  </a:lnTo>
                  <a:lnTo>
                    <a:pt x="669188" y="700925"/>
                  </a:lnTo>
                  <a:lnTo>
                    <a:pt x="669188" y="182041"/>
                  </a:lnTo>
                  <a:lnTo>
                    <a:pt x="789190" y="182041"/>
                  </a:lnTo>
                  <a:lnTo>
                    <a:pt x="789190" y="181330"/>
                  </a:lnTo>
                  <a:lnTo>
                    <a:pt x="808329" y="174688"/>
                  </a:lnTo>
                  <a:lnTo>
                    <a:pt x="823709" y="162115"/>
                  </a:lnTo>
                  <a:lnTo>
                    <a:pt x="827151" y="156362"/>
                  </a:lnTo>
                  <a:lnTo>
                    <a:pt x="833945" y="144995"/>
                  </a:lnTo>
                  <a:lnTo>
                    <a:pt x="837666" y="124663"/>
                  </a:lnTo>
                  <a:lnTo>
                    <a:pt x="837666" y="5736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82" name="Google Shape;182;p1"/>
            <p:cNvPicPr preferRelativeResize="0"/>
            <p:nvPr/>
          </p:nvPicPr>
          <p:blipFill rotWithShape="1">
            <a:blip r:embed="rId32" cstate="screen">
              <a:alphaModFix/>
              <a:extLst>
                <a:ext uri="{28A0092B-C50C-407E-A947-70E740481C1C}">
                  <a14:useLocalDpi xmlns:a14="http://schemas.microsoft.com/office/drawing/2010/main"/>
                </a:ext>
              </a:extLst>
            </a:blip>
            <a:srcRect/>
            <a:stretch/>
          </p:blipFill>
          <p:spPr>
            <a:xfrm>
              <a:off x="11265642" y="8374180"/>
              <a:ext cx="136302" cy="112824"/>
            </a:xfrm>
            <a:prstGeom prst="rect">
              <a:avLst/>
            </a:prstGeom>
            <a:noFill/>
            <a:ln>
              <a:noFill/>
            </a:ln>
          </p:spPr>
        </p:pic>
        <p:sp>
          <p:nvSpPr>
            <p:cNvPr id="183" name="Google Shape;183;p1"/>
            <p:cNvSpPr/>
            <p:nvPr/>
          </p:nvSpPr>
          <p:spPr>
            <a:xfrm>
              <a:off x="11184525" y="8259893"/>
              <a:ext cx="299085" cy="89535"/>
            </a:xfrm>
            <a:custGeom>
              <a:avLst/>
              <a:gdLst/>
              <a:ahLst/>
              <a:cxnLst/>
              <a:rect l="l" t="t" r="r" b="b"/>
              <a:pathLst>
                <a:path w="299084"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2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84" name="Google Shape;184;p1"/>
            <p:cNvPicPr preferRelativeResize="0"/>
            <p:nvPr/>
          </p:nvPicPr>
          <p:blipFill rotWithShape="1">
            <a:blip r:embed="rId44" cstate="screen">
              <a:alphaModFix/>
              <a:extLst>
                <a:ext uri="{28A0092B-C50C-407E-A947-70E740481C1C}">
                  <a14:useLocalDpi xmlns:a14="http://schemas.microsoft.com/office/drawing/2010/main"/>
                </a:ext>
              </a:extLst>
            </a:blip>
            <a:srcRect/>
            <a:stretch/>
          </p:blipFill>
          <p:spPr>
            <a:xfrm>
              <a:off x="11226096" y="8318477"/>
              <a:ext cx="215396" cy="72081"/>
            </a:xfrm>
            <a:prstGeom prst="rect">
              <a:avLst/>
            </a:prstGeom>
            <a:noFill/>
            <a:ln>
              <a:noFill/>
            </a:ln>
          </p:spPr>
        </p:pic>
        <p:sp>
          <p:nvSpPr>
            <p:cNvPr id="185" name="Google Shape;185;p1"/>
            <p:cNvSpPr/>
            <p:nvPr/>
          </p:nvSpPr>
          <p:spPr>
            <a:xfrm>
              <a:off x="16366469" y="8680997"/>
              <a:ext cx="627380" cy="368300"/>
            </a:xfrm>
            <a:custGeom>
              <a:avLst/>
              <a:gdLst/>
              <a:ahLst/>
              <a:cxnLst/>
              <a:rect l="l" t="t" r="r" b="b"/>
              <a:pathLst>
                <a:path w="627380" h="368300" extrusionOk="0">
                  <a:moveTo>
                    <a:pt x="136875" y="180580"/>
                  </a:moveTo>
                  <a:lnTo>
                    <a:pt x="92747" y="190486"/>
                  </a:lnTo>
                  <a:lnTo>
                    <a:pt x="59046" y="217053"/>
                  </a:lnTo>
                  <a:lnTo>
                    <a:pt x="34080" y="255561"/>
                  </a:lnTo>
                  <a:lnTo>
                    <a:pt x="16156" y="301289"/>
                  </a:lnTo>
                  <a:lnTo>
                    <a:pt x="0" y="351675"/>
                  </a:lnTo>
                  <a:lnTo>
                    <a:pt x="134" y="357804"/>
                  </a:lnTo>
                  <a:lnTo>
                    <a:pt x="3921" y="362957"/>
                  </a:lnTo>
                  <a:lnTo>
                    <a:pt x="10024" y="366508"/>
                  </a:lnTo>
                  <a:lnTo>
                    <a:pt x="17109" y="367831"/>
                  </a:lnTo>
                  <a:lnTo>
                    <a:pt x="144466" y="367831"/>
                  </a:lnTo>
                  <a:lnTo>
                    <a:pt x="142022" y="362496"/>
                  </a:lnTo>
                  <a:lnTo>
                    <a:pt x="140553" y="356538"/>
                  </a:lnTo>
                  <a:lnTo>
                    <a:pt x="140385" y="351675"/>
                  </a:lnTo>
                  <a:lnTo>
                    <a:pt x="140382" y="349758"/>
                  </a:lnTo>
                  <a:lnTo>
                    <a:pt x="141618" y="343109"/>
                  </a:lnTo>
                  <a:lnTo>
                    <a:pt x="159681" y="287980"/>
                  </a:lnTo>
                  <a:lnTo>
                    <a:pt x="176779" y="243072"/>
                  </a:lnTo>
                  <a:lnTo>
                    <a:pt x="199596" y="202444"/>
                  </a:lnTo>
                  <a:lnTo>
                    <a:pt x="186185" y="193011"/>
                  </a:lnTo>
                  <a:lnTo>
                    <a:pt x="171439" y="186164"/>
                  </a:lnTo>
                  <a:lnTo>
                    <a:pt x="155092" y="181991"/>
                  </a:lnTo>
                  <a:lnTo>
                    <a:pt x="136875" y="180580"/>
                  </a:lnTo>
                  <a:close/>
                </a:path>
                <a:path w="627380" h="368300" extrusionOk="0">
                  <a:moveTo>
                    <a:pt x="313634" y="159681"/>
                  </a:moveTo>
                  <a:lnTo>
                    <a:pt x="265035" y="170727"/>
                  </a:lnTo>
                  <a:lnTo>
                    <a:pt x="227749" y="200305"/>
                  </a:lnTo>
                  <a:lnTo>
                    <a:pt x="199906" y="243072"/>
                  </a:lnTo>
                  <a:lnTo>
                    <a:pt x="179638" y="293687"/>
                  </a:lnTo>
                  <a:lnTo>
                    <a:pt x="162529" y="349758"/>
                  </a:lnTo>
                  <a:lnTo>
                    <a:pt x="162275" y="356593"/>
                  </a:lnTo>
                  <a:lnTo>
                    <a:pt x="166206" y="362360"/>
                  </a:lnTo>
                  <a:lnTo>
                    <a:pt x="172812" y="366344"/>
                  </a:lnTo>
                  <a:lnTo>
                    <a:pt x="180580" y="367831"/>
                  </a:lnTo>
                  <a:lnTo>
                    <a:pt x="446708" y="367831"/>
                  </a:lnTo>
                  <a:lnTo>
                    <a:pt x="454497" y="366344"/>
                  </a:lnTo>
                  <a:lnTo>
                    <a:pt x="461211" y="362360"/>
                  </a:lnTo>
                  <a:lnTo>
                    <a:pt x="465426" y="356593"/>
                  </a:lnTo>
                  <a:lnTo>
                    <a:pt x="465724" y="349758"/>
                  </a:lnTo>
                  <a:lnTo>
                    <a:pt x="447661" y="293687"/>
                  </a:lnTo>
                  <a:lnTo>
                    <a:pt x="427928" y="243072"/>
                  </a:lnTo>
                  <a:lnTo>
                    <a:pt x="400261" y="200305"/>
                  </a:lnTo>
                  <a:lnTo>
                    <a:pt x="362787" y="170727"/>
                  </a:lnTo>
                  <a:lnTo>
                    <a:pt x="313634" y="159681"/>
                  </a:lnTo>
                  <a:close/>
                </a:path>
                <a:path w="627380" h="368300" extrusionOk="0">
                  <a:moveTo>
                    <a:pt x="490424" y="180580"/>
                  </a:moveTo>
                  <a:lnTo>
                    <a:pt x="472610" y="181991"/>
                  </a:lnTo>
                  <a:lnTo>
                    <a:pt x="456217" y="186164"/>
                  </a:lnTo>
                  <a:lnTo>
                    <a:pt x="441248" y="193011"/>
                  </a:lnTo>
                  <a:lnTo>
                    <a:pt x="427704" y="202444"/>
                  </a:lnTo>
                  <a:lnTo>
                    <a:pt x="440225" y="221956"/>
                  </a:lnTo>
                  <a:lnTo>
                    <a:pt x="450873" y="243072"/>
                  </a:lnTo>
                  <a:lnTo>
                    <a:pt x="467619" y="287980"/>
                  </a:lnTo>
                  <a:lnTo>
                    <a:pt x="485681" y="343109"/>
                  </a:lnTo>
                  <a:lnTo>
                    <a:pt x="487211" y="356593"/>
                  </a:lnTo>
                  <a:lnTo>
                    <a:pt x="486077" y="362496"/>
                  </a:lnTo>
                  <a:lnTo>
                    <a:pt x="483775" y="367831"/>
                  </a:lnTo>
                  <a:lnTo>
                    <a:pt x="611143" y="367831"/>
                  </a:lnTo>
                  <a:lnTo>
                    <a:pt x="617677" y="366508"/>
                  </a:lnTo>
                  <a:lnTo>
                    <a:pt x="623498" y="362957"/>
                  </a:lnTo>
                  <a:lnTo>
                    <a:pt x="627180" y="357804"/>
                  </a:lnTo>
                  <a:lnTo>
                    <a:pt x="627300" y="351675"/>
                  </a:lnTo>
                  <a:lnTo>
                    <a:pt x="612086" y="301289"/>
                  </a:lnTo>
                  <a:lnTo>
                    <a:pt x="593612" y="255561"/>
                  </a:lnTo>
                  <a:lnTo>
                    <a:pt x="568367" y="217053"/>
                  </a:lnTo>
                  <a:lnTo>
                    <a:pt x="534566" y="190486"/>
                  </a:lnTo>
                  <a:lnTo>
                    <a:pt x="490424" y="180580"/>
                  </a:lnTo>
                  <a:close/>
                </a:path>
                <a:path w="627380" h="368300" extrusionOk="0">
                  <a:moveTo>
                    <a:pt x="136875" y="35161"/>
                  </a:moveTo>
                  <a:lnTo>
                    <a:pt x="112085" y="40313"/>
                  </a:lnTo>
                  <a:lnTo>
                    <a:pt x="91838" y="54284"/>
                  </a:lnTo>
                  <a:lnTo>
                    <a:pt x="78187" y="74851"/>
                  </a:lnTo>
                  <a:lnTo>
                    <a:pt x="73181" y="99787"/>
                  </a:lnTo>
                  <a:lnTo>
                    <a:pt x="78187" y="124573"/>
                  </a:lnTo>
                  <a:lnTo>
                    <a:pt x="91838" y="144820"/>
                  </a:lnTo>
                  <a:lnTo>
                    <a:pt x="112085" y="158474"/>
                  </a:lnTo>
                  <a:lnTo>
                    <a:pt x="136875" y="163481"/>
                  </a:lnTo>
                  <a:lnTo>
                    <a:pt x="161805" y="158474"/>
                  </a:lnTo>
                  <a:lnTo>
                    <a:pt x="182368" y="144820"/>
                  </a:lnTo>
                  <a:lnTo>
                    <a:pt x="196339" y="124573"/>
                  </a:lnTo>
                  <a:lnTo>
                    <a:pt x="201491" y="99787"/>
                  </a:lnTo>
                  <a:lnTo>
                    <a:pt x="196339" y="74851"/>
                  </a:lnTo>
                  <a:lnTo>
                    <a:pt x="182368" y="54284"/>
                  </a:lnTo>
                  <a:lnTo>
                    <a:pt x="161805" y="40313"/>
                  </a:lnTo>
                  <a:lnTo>
                    <a:pt x="136875" y="35161"/>
                  </a:lnTo>
                  <a:close/>
                </a:path>
                <a:path w="627380" h="368300" extrusionOk="0">
                  <a:moveTo>
                    <a:pt x="490424" y="35161"/>
                  </a:moveTo>
                  <a:lnTo>
                    <a:pt x="465643" y="40313"/>
                  </a:lnTo>
                  <a:lnTo>
                    <a:pt x="445407" y="54284"/>
                  </a:lnTo>
                  <a:lnTo>
                    <a:pt x="431764" y="74851"/>
                  </a:lnTo>
                  <a:lnTo>
                    <a:pt x="426761" y="99787"/>
                  </a:lnTo>
                  <a:lnTo>
                    <a:pt x="431764" y="124573"/>
                  </a:lnTo>
                  <a:lnTo>
                    <a:pt x="445407" y="144820"/>
                  </a:lnTo>
                  <a:lnTo>
                    <a:pt x="465643" y="158474"/>
                  </a:lnTo>
                  <a:lnTo>
                    <a:pt x="490424" y="163481"/>
                  </a:lnTo>
                  <a:lnTo>
                    <a:pt x="515764" y="158474"/>
                  </a:lnTo>
                  <a:lnTo>
                    <a:pt x="536289" y="144820"/>
                  </a:lnTo>
                  <a:lnTo>
                    <a:pt x="550042" y="124573"/>
                  </a:lnTo>
                  <a:lnTo>
                    <a:pt x="555061" y="99787"/>
                  </a:lnTo>
                  <a:lnTo>
                    <a:pt x="550042" y="74851"/>
                  </a:lnTo>
                  <a:lnTo>
                    <a:pt x="536289" y="54284"/>
                  </a:lnTo>
                  <a:lnTo>
                    <a:pt x="515764" y="40313"/>
                  </a:lnTo>
                  <a:lnTo>
                    <a:pt x="490424" y="35161"/>
                  </a:lnTo>
                  <a:close/>
                </a:path>
                <a:path w="627380" h="368300" extrusionOk="0">
                  <a:moveTo>
                    <a:pt x="313634" y="0"/>
                  </a:moveTo>
                  <a:lnTo>
                    <a:pt x="286211" y="5508"/>
                  </a:lnTo>
                  <a:lnTo>
                    <a:pt x="263867" y="20551"/>
                  </a:lnTo>
                  <a:lnTo>
                    <a:pt x="248829" y="42901"/>
                  </a:lnTo>
                  <a:lnTo>
                    <a:pt x="243322" y="70332"/>
                  </a:lnTo>
                  <a:lnTo>
                    <a:pt x="248829" y="98310"/>
                  </a:lnTo>
                  <a:lnTo>
                    <a:pt x="263867" y="120943"/>
                  </a:lnTo>
                  <a:lnTo>
                    <a:pt x="286211" y="136093"/>
                  </a:lnTo>
                  <a:lnTo>
                    <a:pt x="313634" y="141618"/>
                  </a:lnTo>
                  <a:lnTo>
                    <a:pt x="341624" y="136093"/>
                  </a:lnTo>
                  <a:lnTo>
                    <a:pt x="364263" y="120943"/>
                  </a:lnTo>
                  <a:lnTo>
                    <a:pt x="379415" y="98310"/>
                  </a:lnTo>
                  <a:lnTo>
                    <a:pt x="384941" y="70332"/>
                  </a:lnTo>
                  <a:lnTo>
                    <a:pt x="379415" y="42901"/>
                  </a:lnTo>
                  <a:lnTo>
                    <a:pt x="364263" y="20551"/>
                  </a:lnTo>
                  <a:lnTo>
                    <a:pt x="341624" y="5508"/>
                  </a:lnTo>
                  <a:lnTo>
                    <a:pt x="31363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86" name="Google Shape;186;p1"/>
            <p:cNvPicPr preferRelativeResize="0"/>
            <p:nvPr/>
          </p:nvPicPr>
          <p:blipFill rotWithShape="1">
            <a:blip r:embed="rId50" cstate="screen">
              <a:alphaModFix/>
              <a:extLst>
                <a:ext uri="{28A0092B-C50C-407E-A947-70E740481C1C}">
                  <a14:useLocalDpi xmlns:a14="http://schemas.microsoft.com/office/drawing/2010/main"/>
                </a:ext>
              </a:extLst>
            </a:blip>
            <a:srcRect/>
            <a:stretch/>
          </p:blipFill>
          <p:spPr>
            <a:xfrm>
              <a:off x="16510410" y="8285254"/>
              <a:ext cx="339479" cy="348616"/>
            </a:xfrm>
            <a:prstGeom prst="rect">
              <a:avLst/>
            </a:prstGeom>
            <a:noFill/>
            <a:ln>
              <a:noFill/>
            </a:ln>
          </p:spPr>
        </p:pic>
        <p:sp>
          <p:nvSpPr>
            <p:cNvPr id="187" name="Google Shape;187;p1"/>
            <p:cNvSpPr/>
            <p:nvPr/>
          </p:nvSpPr>
          <p:spPr>
            <a:xfrm>
              <a:off x="16983940" y="4548422"/>
              <a:ext cx="555625" cy="571500"/>
            </a:xfrm>
            <a:custGeom>
              <a:avLst/>
              <a:gdLst/>
              <a:ahLst/>
              <a:cxnLst/>
              <a:rect l="l" t="t" r="r" b="b"/>
              <a:pathLst>
                <a:path w="555625" h="571500" extrusionOk="0">
                  <a:moveTo>
                    <a:pt x="555167" y="266344"/>
                  </a:moveTo>
                  <a:lnTo>
                    <a:pt x="550100" y="241274"/>
                  </a:lnTo>
                  <a:lnTo>
                    <a:pt x="536308" y="220814"/>
                  </a:lnTo>
                  <a:lnTo>
                    <a:pt x="515835" y="207010"/>
                  </a:lnTo>
                  <a:lnTo>
                    <a:pt x="490766" y="201955"/>
                  </a:lnTo>
                  <a:lnTo>
                    <a:pt x="328091" y="201955"/>
                  </a:lnTo>
                  <a:lnTo>
                    <a:pt x="279298" y="0"/>
                  </a:lnTo>
                  <a:lnTo>
                    <a:pt x="227126" y="201955"/>
                  </a:lnTo>
                  <a:lnTo>
                    <a:pt x="64389" y="201955"/>
                  </a:lnTo>
                  <a:lnTo>
                    <a:pt x="39331" y="207010"/>
                  </a:lnTo>
                  <a:lnTo>
                    <a:pt x="18859" y="220814"/>
                  </a:lnTo>
                  <a:lnTo>
                    <a:pt x="5054" y="241274"/>
                  </a:lnTo>
                  <a:lnTo>
                    <a:pt x="0" y="266344"/>
                  </a:lnTo>
                  <a:lnTo>
                    <a:pt x="0" y="506717"/>
                  </a:lnTo>
                  <a:lnTo>
                    <a:pt x="5054" y="531787"/>
                  </a:lnTo>
                  <a:lnTo>
                    <a:pt x="18859" y="552246"/>
                  </a:lnTo>
                  <a:lnTo>
                    <a:pt x="39331" y="566051"/>
                  </a:lnTo>
                  <a:lnTo>
                    <a:pt x="64389" y="571119"/>
                  </a:lnTo>
                  <a:lnTo>
                    <a:pt x="490766" y="571119"/>
                  </a:lnTo>
                  <a:lnTo>
                    <a:pt x="515835" y="566051"/>
                  </a:lnTo>
                  <a:lnTo>
                    <a:pt x="536308" y="552246"/>
                  </a:lnTo>
                  <a:lnTo>
                    <a:pt x="550100" y="531787"/>
                  </a:lnTo>
                  <a:lnTo>
                    <a:pt x="555167" y="506717"/>
                  </a:lnTo>
                  <a:lnTo>
                    <a:pt x="555167" y="26634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1"/>
            <p:cNvSpPr/>
            <p:nvPr/>
          </p:nvSpPr>
          <p:spPr>
            <a:xfrm>
              <a:off x="16644790" y="4318210"/>
              <a:ext cx="1233805" cy="1233805"/>
            </a:xfrm>
            <a:custGeom>
              <a:avLst/>
              <a:gdLst/>
              <a:ahLst/>
              <a:cxnLst/>
              <a:rect l="l" t="t" r="r" b="b"/>
              <a:pathLst>
                <a:path w="1233805" h="1233804" extrusionOk="0">
                  <a:moveTo>
                    <a:pt x="616735" y="1233470"/>
                  </a:moveTo>
                  <a:lnTo>
                    <a:pt x="664933" y="1231614"/>
                  </a:lnTo>
                  <a:lnTo>
                    <a:pt x="712116" y="1226139"/>
                  </a:lnTo>
                  <a:lnTo>
                    <a:pt x="758148" y="1217182"/>
                  </a:lnTo>
                  <a:lnTo>
                    <a:pt x="802891" y="1204879"/>
                  </a:lnTo>
                  <a:lnTo>
                    <a:pt x="846207" y="1189367"/>
                  </a:lnTo>
                  <a:lnTo>
                    <a:pt x="887961" y="1170785"/>
                  </a:lnTo>
                  <a:lnTo>
                    <a:pt x="928015" y="1149268"/>
                  </a:lnTo>
                  <a:lnTo>
                    <a:pt x="966231" y="1124955"/>
                  </a:lnTo>
                  <a:lnTo>
                    <a:pt x="1002473" y="1097981"/>
                  </a:lnTo>
                  <a:lnTo>
                    <a:pt x="1036603" y="1068485"/>
                  </a:lnTo>
                  <a:lnTo>
                    <a:pt x="1068485" y="1036603"/>
                  </a:lnTo>
                  <a:lnTo>
                    <a:pt x="1097981" y="1002473"/>
                  </a:lnTo>
                  <a:lnTo>
                    <a:pt x="1124955" y="966231"/>
                  </a:lnTo>
                  <a:lnTo>
                    <a:pt x="1149268" y="928015"/>
                  </a:lnTo>
                  <a:lnTo>
                    <a:pt x="1170785" y="887961"/>
                  </a:lnTo>
                  <a:lnTo>
                    <a:pt x="1189367" y="846207"/>
                  </a:lnTo>
                  <a:lnTo>
                    <a:pt x="1204879" y="802891"/>
                  </a:lnTo>
                  <a:lnTo>
                    <a:pt x="1217182" y="758148"/>
                  </a:lnTo>
                  <a:lnTo>
                    <a:pt x="1226139" y="712116"/>
                  </a:lnTo>
                  <a:lnTo>
                    <a:pt x="1231614" y="664933"/>
                  </a:lnTo>
                  <a:lnTo>
                    <a:pt x="1233470" y="616735"/>
                  </a:lnTo>
                  <a:lnTo>
                    <a:pt x="1231614" y="568538"/>
                  </a:lnTo>
                  <a:lnTo>
                    <a:pt x="1226139" y="521356"/>
                  </a:lnTo>
                  <a:lnTo>
                    <a:pt x="1217182" y="475325"/>
                  </a:lnTo>
                  <a:lnTo>
                    <a:pt x="1204879" y="430583"/>
                  </a:lnTo>
                  <a:lnTo>
                    <a:pt x="1189367" y="387266"/>
                  </a:lnTo>
                  <a:lnTo>
                    <a:pt x="1170785" y="345513"/>
                  </a:lnTo>
                  <a:lnTo>
                    <a:pt x="1149268" y="305459"/>
                  </a:lnTo>
                  <a:lnTo>
                    <a:pt x="1124955" y="267243"/>
                  </a:lnTo>
                  <a:lnTo>
                    <a:pt x="1097981" y="231001"/>
                  </a:lnTo>
                  <a:lnTo>
                    <a:pt x="1068485" y="196870"/>
                  </a:lnTo>
                  <a:lnTo>
                    <a:pt x="1036603" y="164988"/>
                  </a:lnTo>
                  <a:lnTo>
                    <a:pt x="1002473" y="135491"/>
                  </a:lnTo>
                  <a:lnTo>
                    <a:pt x="966231" y="108517"/>
                  </a:lnTo>
                  <a:lnTo>
                    <a:pt x="928015" y="84203"/>
                  </a:lnTo>
                  <a:lnTo>
                    <a:pt x="887961" y="62686"/>
                  </a:lnTo>
                  <a:lnTo>
                    <a:pt x="846207" y="44103"/>
                  </a:lnTo>
                  <a:lnTo>
                    <a:pt x="802891" y="28592"/>
                  </a:lnTo>
                  <a:lnTo>
                    <a:pt x="758148" y="16288"/>
                  </a:lnTo>
                  <a:lnTo>
                    <a:pt x="712116" y="7330"/>
                  </a:lnTo>
                  <a:lnTo>
                    <a:pt x="664933" y="1855"/>
                  </a:lnTo>
                  <a:lnTo>
                    <a:pt x="616735" y="0"/>
                  </a:lnTo>
                  <a:lnTo>
                    <a:pt x="568537" y="1855"/>
                  </a:lnTo>
                  <a:lnTo>
                    <a:pt x="521353" y="7330"/>
                  </a:lnTo>
                  <a:lnTo>
                    <a:pt x="475322" y="16288"/>
                  </a:lnTo>
                  <a:lnTo>
                    <a:pt x="430579" y="28592"/>
                  </a:lnTo>
                  <a:lnTo>
                    <a:pt x="387262" y="44103"/>
                  </a:lnTo>
                  <a:lnTo>
                    <a:pt x="345508" y="62686"/>
                  </a:lnTo>
                  <a:lnTo>
                    <a:pt x="305455" y="84203"/>
                  </a:lnTo>
                  <a:lnTo>
                    <a:pt x="267238" y="108517"/>
                  </a:lnTo>
                  <a:lnTo>
                    <a:pt x="230996" y="135491"/>
                  </a:lnTo>
                  <a:lnTo>
                    <a:pt x="196866" y="164988"/>
                  </a:lnTo>
                  <a:lnTo>
                    <a:pt x="164984" y="196870"/>
                  </a:lnTo>
                  <a:lnTo>
                    <a:pt x="135488" y="231001"/>
                  </a:lnTo>
                  <a:lnTo>
                    <a:pt x="108514" y="267243"/>
                  </a:lnTo>
                  <a:lnTo>
                    <a:pt x="84201" y="305459"/>
                  </a:lnTo>
                  <a:lnTo>
                    <a:pt x="62684" y="345513"/>
                  </a:lnTo>
                  <a:lnTo>
                    <a:pt x="44102" y="387266"/>
                  </a:lnTo>
                  <a:lnTo>
                    <a:pt x="28591" y="430583"/>
                  </a:lnTo>
                  <a:lnTo>
                    <a:pt x="16288" y="475325"/>
                  </a:lnTo>
                  <a:lnTo>
                    <a:pt x="7330" y="521356"/>
                  </a:lnTo>
                  <a:lnTo>
                    <a:pt x="1855" y="568538"/>
                  </a:lnTo>
                  <a:lnTo>
                    <a:pt x="0" y="616735"/>
                  </a:lnTo>
                  <a:lnTo>
                    <a:pt x="1855" y="664933"/>
                  </a:lnTo>
                  <a:lnTo>
                    <a:pt x="7330" y="712116"/>
                  </a:lnTo>
                  <a:lnTo>
                    <a:pt x="16288" y="758148"/>
                  </a:lnTo>
                  <a:lnTo>
                    <a:pt x="28591" y="802891"/>
                  </a:lnTo>
                  <a:lnTo>
                    <a:pt x="44102" y="846207"/>
                  </a:lnTo>
                  <a:lnTo>
                    <a:pt x="62684" y="887961"/>
                  </a:lnTo>
                  <a:lnTo>
                    <a:pt x="84201" y="928015"/>
                  </a:lnTo>
                  <a:lnTo>
                    <a:pt x="108514" y="966231"/>
                  </a:lnTo>
                  <a:lnTo>
                    <a:pt x="135488" y="1002473"/>
                  </a:lnTo>
                  <a:lnTo>
                    <a:pt x="164984" y="1036603"/>
                  </a:lnTo>
                  <a:lnTo>
                    <a:pt x="196866" y="1068485"/>
                  </a:lnTo>
                  <a:lnTo>
                    <a:pt x="230996" y="1097981"/>
                  </a:lnTo>
                  <a:lnTo>
                    <a:pt x="267238" y="1124955"/>
                  </a:lnTo>
                  <a:lnTo>
                    <a:pt x="305455" y="1149268"/>
                  </a:lnTo>
                  <a:lnTo>
                    <a:pt x="345508" y="1170785"/>
                  </a:lnTo>
                  <a:lnTo>
                    <a:pt x="387262" y="1189367"/>
                  </a:lnTo>
                  <a:lnTo>
                    <a:pt x="430579" y="1204879"/>
                  </a:lnTo>
                  <a:lnTo>
                    <a:pt x="475322" y="1217182"/>
                  </a:lnTo>
                  <a:lnTo>
                    <a:pt x="521353" y="1226139"/>
                  </a:lnTo>
                  <a:lnTo>
                    <a:pt x="568537" y="1231614"/>
                  </a:lnTo>
                  <a:lnTo>
                    <a:pt x="616735" y="1233470"/>
                  </a:lnTo>
                  <a:close/>
                </a:path>
              </a:pathLst>
            </a:custGeom>
            <a:noFill/>
            <a:ln w="3605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1"/>
            <p:cNvSpPr/>
            <p:nvPr/>
          </p:nvSpPr>
          <p:spPr>
            <a:xfrm>
              <a:off x="16522154" y="4784862"/>
              <a:ext cx="300355" cy="300355"/>
            </a:xfrm>
            <a:custGeom>
              <a:avLst/>
              <a:gdLst/>
              <a:ahLst/>
              <a:cxnLst/>
              <a:rect l="l" t="t" r="r" b="b"/>
              <a:pathLst>
                <a:path w="300355" h="300354" extrusionOk="0">
                  <a:moveTo>
                    <a:pt x="150079" y="0"/>
                  </a:moveTo>
                  <a:lnTo>
                    <a:pt x="102642" y="7651"/>
                  </a:lnTo>
                  <a:lnTo>
                    <a:pt x="61443" y="28956"/>
                  </a:lnTo>
                  <a:lnTo>
                    <a:pt x="28956" y="61446"/>
                  </a:lnTo>
                  <a:lnTo>
                    <a:pt x="7651" y="102647"/>
                  </a:lnTo>
                  <a:lnTo>
                    <a:pt x="0" y="150089"/>
                  </a:lnTo>
                  <a:lnTo>
                    <a:pt x="7651" y="197526"/>
                  </a:lnTo>
                  <a:lnTo>
                    <a:pt x="28956" y="238724"/>
                  </a:lnTo>
                  <a:lnTo>
                    <a:pt x="61443" y="271212"/>
                  </a:lnTo>
                  <a:lnTo>
                    <a:pt x="102642" y="292517"/>
                  </a:lnTo>
                  <a:lnTo>
                    <a:pt x="150079" y="300168"/>
                  </a:lnTo>
                  <a:lnTo>
                    <a:pt x="197516" y="292517"/>
                  </a:lnTo>
                  <a:lnTo>
                    <a:pt x="238714" y="271212"/>
                  </a:lnTo>
                  <a:lnTo>
                    <a:pt x="271202" y="238724"/>
                  </a:lnTo>
                  <a:lnTo>
                    <a:pt x="292507" y="197526"/>
                  </a:lnTo>
                  <a:lnTo>
                    <a:pt x="300158" y="150089"/>
                  </a:lnTo>
                  <a:lnTo>
                    <a:pt x="292507" y="102647"/>
                  </a:lnTo>
                  <a:lnTo>
                    <a:pt x="271202" y="61446"/>
                  </a:lnTo>
                  <a:lnTo>
                    <a:pt x="238714" y="28956"/>
                  </a:lnTo>
                  <a:lnTo>
                    <a:pt x="197516" y="7651"/>
                  </a:lnTo>
                  <a:lnTo>
                    <a:pt x="15007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0" name="Google Shape;190;p1"/>
            <p:cNvPicPr preferRelativeResize="0"/>
            <p:nvPr/>
          </p:nvPicPr>
          <p:blipFill rotWithShape="1">
            <a:blip r:embed="rId51" cstate="screen">
              <a:alphaModFix/>
              <a:extLst>
                <a:ext uri="{28A0092B-C50C-407E-A947-70E740481C1C}">
                  <a14:useLocalDpi xmlns:a14="http://schemas.microsoft.com/office/drawing/2010/main"/>
                </a:ext>
              </a:extLst>
            </a:blip>
            <a:srcRect/>
            <a:stretch/>
          </p:blipFill>
          <p:spPr>
            <a:xfrm>
              <a:off x="16594290" y="4893399"/>
              <a:ext cx="155586" cy="191627"/>
            </a:xfrm>
            <a:prstGeom prst="rect">
              <a:avLst/>
            </a:prstGeom>
            <a:noFill/>
            <a:ln>
              <a:noFill/>
            </a:ln>
          </p:spPr>
        </p:pic>
        <p:sp>
          <p:nvSpPr>
            <p:cNvPr id="191" name="Google Shape;191;p1"/>
            <p:cNvSpPr/>
            <p:nvPr/>
          </p:nvSpPr>
          <p:spPr>
            <a:xfrm>
              <a:off x="17725142" y="4784862"/>
              <a:ext cx="300355" cy="300355"/>
            </a:xfrm>
            <a:custGeom>
              <a:avLst/>
              <a:gdLst/>
              <a:ahLst/>
              <a:cxnLst/>
              <a:rect l="l" t="t" r="r" b="b"/>
              <a:pathLst>
                <a:path w="300355" h="300354" extrusionOk="0">
                  <a:moveTo>
                    <a:pt x="150079" y="0"/>
                  </a:moveTo>
                  <a:lnTo>
                    <a:pt x="102642" y="7651"/>
                  </a:lnTo>
                  <a:lnTo>
                    <a:pt x="61443" y="28956"/>
                  </a:lnTo>
                  <a:lnTo>
                    <a:pt x="28956" y="61446"/>
                  </a:lnTo>
                  <a:lnTo>
                    <a:pt x="7651" y="102647"/>
                  </a:lnTo>
                  <a:lnTo>
                    <a:pt x="0" y="150089"/>
                  </a:lnTo>
                  <a:lnTo>
                    <a:pt x="7651" y="197526"/>
                  </a:lnTo>
                  <a:lnTo>
                    <a:pt x="28956" y="238724"/>
                  </a:lnTo>
                  <a:lnTo>
                    <a:pt x="61443" y="271212"/>
                  </a:lnTo>
                  <a:lnTo>
                    <a:pt x="102642" y="292517"/>
                  </a:lnTo>
                  <a:lnTo>
                    <a:pt x="150079" y="300168"/>
                  </a:lnTo>
                  <a:lnTo>
                    <a:pt x="197516" y="292517"/>
                  </a:lnTo>
                  <a:lnTo>
                    <a:pt x="238714" y="271212"/>
                  </a:lnTo>
                  <a:lnTo>
                    <a:pt x="271202" y="238724"/>
                  </a:lnTo>
                  <a:lnTo>
                    <a:pt x="292507" y="197526"/>
                  </a:lnTo>
                  <a:lnTo>
                    <a:pt x="300158" y="150089"/>
                  </a:lnTo>
                  <a:lnTo>
                    <a:pt x="292507" y="102647"/>
                  </a:lnTo>
                  <a:lnTo>
                    <a:pt x="271202" y="61446"/>
                  </a:lnTo>
                  <a:lnTo>
                    <a:pt x="238714" y="28956"/>
                  </a:lnTo>
                  <a:lnTo>
                    <a:pt x="197516" y="7651"/>
                  </a:lnTo>
                  <a:lnTo>
                    <a:pt x="15007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2" name="Google Shape;192;p1"/>
            <p:cNvPicPr preferRelativeResize="0"/>
            <p:nvPr/>
          </p:nvPicPr>
          <p:blipFill rotWithShape="1">
            <a:blip r:embed="rId51" cstate="screen">
              <a:alphaModFix/>
              <a:extLst>
                <a:ext uri="{28A0092B-C50C-407E-A947-70E740481C1C}">
                  <a14:useLocalDpi xmlns:a14="http://schemas.microsoft.com/office/drawing/2010/main"/>
                </a:ext>
              </a:extLst>
            </a:blip>
            <a:srcRect/>
            <a:stretch/>
          </p:blipFill>
          <p:spPr>
            <a:xfrm>
              <a:off x="17797279" y="4893399"/>
              <a:ext cx="155586" cy="191627"/>
            </a:xfrm>
            <a:prstGeom prst="rect">
              <a:avLst/>
            </a:prstGeom>
            <a:noFill/>
            <a:ln>
              <a:noFill/>
            </a:ln>
          </p:spPr>
        </p:pic>
        <p:sp>
          <p:nvSpPr>
            <p:cNvPr id="193" name="Google Shape;193;p1"/>
            <p:cNvSpPr/>
            <p:nvPr/>
          </p:nvSpPr>
          <p:spPr>
            <a:xfrm>
              <a:off x="17111447" y="4171965"/>
              <a:ext cx="300355" cy="300355"/>
            </a:xfrm>
            <a:custGeom>
              <a:avLst/>
              <a:gdLst/>
              <a:ahLst/>
              <a:cxnLst/>
              <a:rect l="l" t="t" r="r" b="b"/>
              <a:pathLst>
                <a:path w="300355" h="300354" extrusionOk="0">
                  <a:moveTo>
                    <a:pt x="150079" y="0"/>
                  </a:moveTo>
                  <a:lnTo>
                    <a:pt x="102642" y="7651"/>
                  </a:lnTo>
                  <a:lnTo>
                    <a:pt x="61443" y="28956"/>
                  </a:lnTo>
                  <a:lnTo>
                    <a:pt x="28956" y="61446"/>
                  </a:lnTo>
                  <a:lnTo>
                    <a:pt x="7651" y="102647"/>
                  </a:lnTo>
                  <a:lnTo>
                    <a:pt x="0" y="150089"/>
                  </a:lnTo>
                  <a:lnTo>
                    <a:pt x="7651" y="197526"/>
                  </a:lnTo>
                  <a:lnTo>
                    <a:pt x="28956" y="238724"/>
                  </a:lnTo>
                  <a:lnTo>
                    <a:pt x="61443" y="271212"/>
                  </a:lnTo>
                  <a:lnTo>
                    <a:pt x="102642" y="292517"/>
                  </a:lnTo>
                  <a:lnTo>
                    <a:pt x="150079" y="300168"/>
                  </a:lnTo>
                  <a:lnTo>
                    <a:pt x="197516" y="292517"/>
                  </a:lnTo>
                  <a:lnTo>
                    <a:pt x="238714" y="271212"/>
                  </a:lnTo>
                  <a:lnTo>
                    <a:pt x="271202" y="238724"/>
                  </a:lnTo>
                  <a:lnTo>
                    <a:pt x="292507" y="197526"/>
                  </a:lnTo>
                  <a:lnTo>
                    <a:pt x="300158" y="150089"/>
                  </a:lnTo>
                  <a:lnTo>
                    <a:pt x="292507" y="102647"/>
                  </a:lnTo>
                  <a:lnTo>
                    <a:pt x="271202" y="61446"/>
                  </a:lnTo>
                  <a:lnTo>
                    <a:pt x="238714" y="28956"/>
                  </a:lnTo>
                  <a:lnTo>
                    <a:pt x="197516" y="7651"/>
                  </a:lnTo>
                  <a:lnTo>
                    <a:pt x="15007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4" name="Google Shape;194;p1"/>
            <p:cNvPicPr preferRelativeResize="0"/>
            <p:nvPr/>
          </p:nvPicPr>
          <p:blipFill rotWithShape="1">
            <a:blip r:embed="rId52" cstate="screen">
              <a:alphaModFix/>
              <a:extLst>
                <a:ext uri="{28A0092B-C50C-407E-A947-70E740481C1C}">
                  <a14:useLocalDpi xmlns:a14="http://schemas.microsoft.com/office/drawing/2010/main"/>
                </a:ext>
              </a:extLst>
            </a:blip>
            <a:srcRect/>
            <a:stretch/>
          </p:blipFill>
          <p:spPr>
            <a:xfrm>
              <a:off x="17183583" y="4280503"/>
              <a:ext cx="155586" cy="191627"/>
            </a:xfrm>
            <a:prstGeom prst="rect">
              <a:avLst/>
            </a:prstGeom>
            <a:noFill/>
            <a:ln>
              <a:noFill/>
            </a:ln>
          </p:spPr>
        </p:pic>
        <p:sp>
          <p:nvSpPr>
            <p:cNvPr id="195" name="Google Shape;195;p1"/>
            <p:cNvSpPr/>
            <p:nvPr/>
          </p:nvSpPr>
          <p:spPr>
            <a:xfrm>
              <a:off x="17111447" y="5377512"/>
              <a:ext cx="300355" cy="300355"/>
            </a:xfrm>
            <a:custGeom>
              <a:avLst/>
              <a:gdLst/>
              <a:ahLst/>
              <a:cxnLst/>
              <a:rect l="l" t="t" r="r" b="b"/>
              <a:pathLst>
                <a:path w="300355" h="300354" extrusionOk="0">
                  <a:moveTo>
                    <a:pt x="150079" y="0"/>
                  </a:moveTo>
                  <a:lnTo>
                    <a:pt x="102642" y="7651"/>
                  </a:lnTo>
                  <a:lnTo>
                    <a:pt x="61443" y="28956"/>
                  </a:lnTo>
                  <a:lnTo>
                    <a:pt x="28956" y="61446"/>
                  </a:lnTo>
                  <a:lnTo>
                    <a:pt x="7651" y="102647"/>
                  </a:lnTo>
                  <a:lnTo>
                    <a:pt x="0" y="150089"/>
                  </a:lnTo>
                  <a:lnTo>
                    <a:pt x="7651" y="197526"/>
                  </a:lnTo>
                  <a:lnTo>
                    <a:pt x="28956" y="238724"/>
                  </a:lnTo>
                  <a:lnTo>
                    <a:pt x="61443" y="271212"/>
                  </a:lnTo>
                  <a:lnTo>
                    <a:pt x="102642" y="292517"/>
                  </a:lnTo>
                  <a:lnTo>
                    <a:pt x="150079" y="300168"/>
                  </a:lnTo>
                  <a:lnTo>
                    <a:pt x="197516" y="292517"/>
                  </a:lnTo>
                  <a:lnTo>
                    <a:pt x="238714" y="271212"/>
                  </a:lnTo>
                  <a:lnTo>
                    <a:pt x="271202" y="238724"/>
                  </a:lnTo>
                  <a:lnTo>
                    <a:pt x="292507" y="197526"/>
                  </a:lnTo>
                  <a:lnTo>
                    <a:pt x="300158" y="150089"/>
                  </a:lnTo>
                  <a:lnTo>
                    <a:pt x="292507" y="102647"/>
                  </a:lnTo>
                  <a:lnTo>
                    <a:pt x="271202" y="61446"/>
                  </a:lnTo>
                  <a:lnTo>
                    <a:pt x="238714" y="28956"/>
                  </a:lnTo>
                  <a:lnTo>
                    <a:pt x="197516" y="7651"/>
                  </a:lnTo>
                  <a:lnTo>
                    <a:pt x="15007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6" name="Google Shape;196;p1"/>
            <p:cNvPicPr preferRelativeResize="0"/>
            <p:nvPr/>
          </p:nvPicPr>
          <p:blipFill rotWithShape="1">
            <a:blip r:embed="rId52" cstate="screen">
              <a:alphaModFix/>
              <a:extLst>
                <a:ext uri="{28A0092B-C50C-407E-A947-70E740481C1C}">
                  <a14:useLocalDpi xmlns:a14="http://schemas.microsoft.com/office/drawing/2010/main"/>
                </a:ext>
              </a:extLst>
            </a:blip>
            <a:srcRect/>
            <a:stretch/>
          </p:blipFill>
          <p:spPr>
            <a:xfrm>
              <a:off x="17183583" y="5486051"/>
              <a:ext cx="155586" cy="191627"/>
            </a:xfrm>
            <a:prstGeom prst="rect">
              <a:avLst/>
            </a:prstGeom>
            <a:noFill/>
            <a:ln>
              <a:noFill/>
            </a:ln>
          </p:spPr>
        </p:pic>
        <p:sp>
          <p:nvSpPr>
            <p:cNvPr id="197" name="Google Shape;197;p1"/>
            <p:cNvSpPr/>
            <p:nvPr/>
          </p:nvSpPr>
          <p:spPr>
            <a:xfrm>
              <a:off x="14258935" y="4794973"/>
              <a:ext cx="1494155" cy="876300"/>
            </a:xfrm>
            <a:custGeom>
              <a:avLst/>
              <a:gdLst/>
              <a:ahLst/>
              <a:cxnLst/>
              <a:rect l="l" t="t" r="r" b="b"/>
              <a:pathLst>
                <a:path w="1494155" h="876300" extrusionOk="0">
                  <a:moveTo>
                    <a:pt x="325885" y="429965"/>
                  </a:moveTo>
                  <a:lnTo>
                    <a:pt x="275871" y="434830"/>
                  </a:lnTo>
                  <a:lnTo>
                    <a:pt x="231202" y="448766"/>
                  </a:lnTo>
                  <a:lnTo>
                    <a:pt x="191526" y="470785"/>
                  </a:lnTo>
                  <a:lnTo>
                    <a:pt x="156487" y="499901"/>
                  </a:lnTo>
                  <a:lnTo>
                    <a:pt x="125732" y="535125"/>
                  </a:lnTo>
                  <a:lnTo>
                    <a:pt x="98908" y="575472"/>
                  </a:lnTo>
                  <a:lnTo>
                    <a:pt x="75660" y="619953"/>
                  </a:lnTo>
                  <a:lnTo>
                    <a:pt x="55636" y="667582"/>
                  </a:lnTo>
                  <a:lnTo>
                    <a:pt x="38480" y="717370"/>
                  </a:lnTo>
                  <a:lnTo>
                    <a:pt x="0" y="837335"/>
                  </a:lnTo>
                  <a:lnTo>
                    <a:pt x="317" y="851929"/>
                  </a:lnTo>
                  <a:lnTo>
                    <a:pt x="9329" y="864200"/>
                  </a:lnTo>
                  <a:lnTo>
                    <a:pt x="23862" y="872655"/>
                  </a:lnTo>
                  <a:lnTo>
                    <a:pt x="40742" y="875805"/>
                  </a:lnTo>
                  <a:lnTo>
                    <a:pt x="343979" y="875805"/>
                  </a:lnTo>
                  <a:lnTo>
                    <a:pt x="338153" y="863101"/>
                  </a:lnTo>
                  <a:lnTo>
                    <a:pt x="334656" y="848920"/>
                  </a:lnTo>
                  <a:lnTo>
                    <a:pt x="380187" y="685685"/>
                  </a:lnTo>
                  <a:lnTo>
                    <a:pt x="398845" y="631584"/>
                  </a:lnTo>
                  <a:lnTo>
                    <a:pt x="420908" y="578762"/>
                  </a:lnTo>
                  <a:lnTo>
                    <a:pt x="446371" y="528485"/>
                  </a:lnTo>
                  <a:lnTo>
                    <a:pt x="475231" y="482016"/>
                  </a:lnTo>
                  <a:lnTo>
                    <a:pt x="443298" y="459562"/>
                  </a:lnTo>
                  <a:lnTo>
                    <a:pt x="408187" y="443261"/>
                  </a:lnTo>
                  <a:lnTo>
                    <a:pt x="369262" y="433325"/>
                  </a:lnTo>
                  <a:lnTo>
                    <a:pt x="325885" y="429965"/>
                  </a:lnTo>
                  <a:close/>
                </a:path>
                <a:path w="1494155" h="876300" extrusionOk="0">
                  <a:moveTo>
                    <a:pt x="746773" y="380187"/>
                  </a:moveTo>
                  <a:lnTo>
                    <a:pt x="696966" y="384599"/>
                  </a:lnTo>
                  <a:lnTo>
                    <a:pt x="651897" y="397294"/>
                  </a:lnTo>
                  <a:lnTo>
                    <a:pt x="611281" y="417456"/>
                  </a:lnTo>
                  <a:lnTo>
                    <a:pt x="574833" y="444271"/>
                  </a:lnTo>
                  <a:lnTo>
                    <a:pt x="542268" y="476925"/>
                  </a:lnTo>
                  <a:lnTo>
                    <a:pt x="513301" y="514603"/>
                  </a:lnTo>
                  <a:lnTo>
                    <a:pt x="487648" y="556490"/>
                  </a:lnTo>
                  <a:lnTo>
                    <a:pt x="465022" y="601773"/>
                  </a:lnTo>
                  <a:lnTo>
                    <a:pt x="445139" y="649636"/>
                  </a:lnTo>
                  <a:lnTo>
                    <a:pt x="427714" y="699266"/>
                  </a:lnTo>
                  <a:lnTo>
                    <a:pt x="386972" y="832780"/>
                  </a:lnTo>
                  <a:lnTo>
                    <a:pt x="386372" y="849053"/>
                  </a:lnTo>
                  <a:lnTo>
                    <a:pt x="395739" y="862782"/>
                  </a:lnTo>
                  <a:lnTo>
                    <a:pt x="411471" y="872266"/>
                  </a:lnTo>
                  <a:lnTo>
                    <a:pt x="429965" y="875805"/>
                  </a:lnTo>
                  <a:lnTo>
                    <a:pt x="1063632" y="875805"/>
                  </a:lnTo>
                  <a:lnTo>
                    <a:pt x="1082165" y="872266"/>
                  </a:lnTo>
                  <a:lnTo>
                    <a:pt x="1098143" y="862782"/>
                  </a:lnTo>
                  <a:lnTo>
                    <a:pt x="1108182" y="849053"/>
                  </a:lnTo>
                  <a:lnTo>
                    <a:pt x="1108898" y="832780"/>
                  </a:lnTo>
                  <a:lnTo>
                    <a:pt x="1065894" y="699266"/>
                  </a:lnTo>
                  <a:lnTo>
                    <a:pt x="1049080" y="649636"/>
                  </a:lnTo>
                  <a:lnTo>
                    <a:pt x="1029671" y="601773"/>
                  </a:lnTo>
                  <a:lnTo>
                    <a:pt x="1007384" y="556490"/>
                  </a:lnTo>
                  <a:lnTo>
                    <a:pt x="981931" y="514603"/>
                  </a:lnTo>
                  <a:lnTo>
                    <a:pt x="953028" y="476925"/>
                  </a:lnTo>
                  <a:lnTo>
                    <a:pt x="920390" y="444271"/>
                  </a:lnTo>
                  <a:lnTo>
                    <a:pt x="883730" y="417456"/>
                  </a:lnTo>
                  <a:lnTo>
                    <a:pt x="842764" y="397294"/>
                  </a:lnTo>
                  <a:lnTo>
                    <a:pt x="797207" y="384599"/>
                  </a:lnTo>
                  <a:lnTo>
                    <a:pt x="746773" y="380187"/>
                  </a:lnTo>
                  <a:close/>
                </a:path>
                <a:path w="1494155" h="876300" extrusionOk="0">
                  <a:moveTo>
                    <a:pt x="1167702" y="429965"/>
                  </a:moveTo>
                  <a:lnTo>
                    <a:pt x="1125290" y="433325"/>
                  </a:lnTo>
                  <a:lnTo>
                    <a:pt x="1086261" y="443261"/>
                  </a:lnTo>
                  <a:lnTo>
                    <a:pt x="1050619" y="459562"/>
                  </a:lnTo>
                  <a:lnTo>
                    <a:pt x="1018366" y="482016"/>
                  </a:lnTo>
                  <a:lnTo>
                    <a:pt x="1048174" y="528485"/>
                  </a:lnTo>
                  <a:lnTo>
                    <a:pt x="1073528" y="578762"/>
                  </a:lnTo>
                  <a:lnTo>
                    <a:pt x="1095060" y="631584"/>
                  </a:lnTo>
                  <a:lnTo>
                    <a:pt x="1113400" y="685685"/>
                  </a:lnTo>
                  <a:lnTo>
                    <a:pt x="1156404" y="816938"/>
                  </a:lnTo>
                  <a:lnTo>
                    <a:pt x="1160079" y="848920"/>
                  </a:lnTo>
                  <a:lnTo>
                    <a:pt x="1157358" y="863101"/>
                  </a:lnTo>
                  <a:lnTo>
                    <a:pt x="1151881" y="875805"/>
                  </a:lnTo>
                  <a:lnTo>
                    <a:pt x="1455128" y="875805"/>
                  </a:lnTo>
                  <a:lnTo>
                    <a:pt x="1470688" y="872655"/>
                  </a:lnTo>
                  <a:lnTo>
                    <a:pt x="1484546" y="864200"/>
                  </a:lnTo>
                  <a:lnTo>
                    <a:pt x="1493315" y="851929"/>
                  </a:lnTo>
                  <a:lnTo>
                    <a:pt x="1493608" y="837335"/>
                  </a:lnTo>
                  <a:lnTo>
                    <a:pt x="1457390" y="717370"/>
                  </a:lnTo>
                  <a:lnTo>
                    <a:pt x="1439558" y="667582"/>
                  </a:lnTo>
                  <a:lnTo>
                    <a:pt x="1419007" y="619953"/>
                  </a:lnTo>
                  <a:lnTo>
                    <a:pt x="1395365" y="575472"/>
                  </a:lnTo>
                  <a:lnTo>
                    <a:pt x="1368258" y="535125"/>
                  </a:lnTo>
                  <a:lnTo>
                    <a:pt x="1337313" y="499901"/>
                  </a:lnTo>
                  <a:lnTo>
                    <a:pt x="1302158" y="470785"/>
                  </a:lnTo>
                  <a:lnTo>
                    <a:pt x="1262419" y="448766"/>
                  </a:lnTo>
                  <a:lnTo>
                    <a:pt x="1217725" y="434830"/>
                  </a:lnTo>
                  <a:lnTo>
                    <a:pt x="1167702" y="429965"/>
                  </a:lnTo>
                  <a:close/>
                </a:path>
                <a:path w="1494155" h="876300" extrusionOk="0">
                  <a:moveTo>
                    <a:pt x="325885" y="83725"/>
                  </a:moveTo>
                  <a:lnTo>
                    <a:pt x="277964" y="91688"/>
                  </a:lnTo>
                  <a:lnTo>
                    <a:pt x="236339" y="113768"/>
                  </a:lnTo>
                  <a:lnTo>
                    <a:pt x="203510" y="147254"/>
                  </a:lnTo>
                  <a:lnTo>
                    <a:pt x="181978" y="189433"/>
                  </a:lnTo>
                  <a:lnTo>
                    <a:pt x="174246" y="237594"/>
                  </a:lnTo>
                  <a:lnTo>
                    <a:pt x="181978" y="285516"/>
                  </a:lnTo>
                  <a:lnTo>
                    <a:pt x="203510" y="327144"/>
                  </a:lnTo>
                  <a:lnTo>
                    <a:pt x="236339" y="359976"/>
                  </a:lnTo>
                  <a:lnTo>
                    <a:pt x="277964" y="381510"/>
                  </a:lnTo>
                  <a:lnTo>
                    <a:pt x="325885" y="389244"/>
                  </a:lnTo>
                  <a:lnTo>
                    <a:pt x="374042" y="381510"/>
                  </a:lnTo>
                  <a:lnTo>
                    <a:pt x="416221" y="359976"/>
                  </a:lnTo>
                  <a:lnTo>
                    <a:pt x="449708" y="327144"/>
                  </a:lnTo>
                  <a:lnTo>
                    <a:pt x="471791" y="285516"/>
                  </a:lnTo>
                  <a:lnTo>
                    <a:pt x="479755" y="237594"/>
                  </a:lnTo>
                  <a:lnTo>
                    <a:pt x="471791" y="189433"/>
                  </a:lnTo>
                  <a:lnTo>
                    <a:pt x="449708" y="147254"/>
                  </a:lnTo>
                  <a:lnTo>
                    <a:pt x="416221" y="113768"/>
                  </a:lnTo>
                  <a:lnTo>
                    <a:pt x="374042" y="91688"/>
                  </a:lnTo>
                  <a:lnTo>
                    <a:pt x="325885" y="83725"/>
                  </a:lnTo>
                  <a:close/>
                </a:path>
                <a:path w="1494155" h="876300" extrusionOk="0">
                  <a:moveTo>
                    <a:pt x="1167702" y="83725"/>
                  </a:moveTo>
                  <a:lnTo>
                    <a:pt x="1119787" y="91688"/>
                  </a:lnTo>
                  <a:lnTo>
                    <a:pt x="1078174" y="113768"/>
                  </a:lnTo>
                  <a:lnTo>
                    <a:pt x="1045361" y="147254"/>
                  </a:lnTo>
                  <a:lnTo>
                    <a:pt x="1023843" y="189433"/>
                  </a:lnTo>
                  <a:lnTo>
                    <a:pt x="1016115" y="237594"/>
                  </a:lnTo>
                  <a:lnTo>
                    <a:pt x="1023843" y="285516"/>
                  </a:lnTo>
                  <a:lnTo>
                    <a:pt x="1045361" y="327144"/>
                  </a:lnTo>
                  <a:lnTo>
                    <a:pt x="1078174" y="359976"/>
                  </a:lnTo>
                  <a:lnTo>
                    <a:pt x="1119787" y="381510"/>
                  </a:lnTo>
                  <a:lnTo>
                    <a:pt x="1167702" y="389244"/>
                  </a:lnTo>
                  <a:lnTo>
                    <a:pt x="1216736" y="381510"/>
                  </a:lnTo>
                  <a:lnTo>
                    <a:pt x="1259034" y="359976"/>
                  </a:lnTo>
                  <a:lnTo>
                    <a:pt x="1292207" y="327144"/>
                  </a:lnTo>
                  <a:lnTo>
                    <a:pt x="1313864" y="285516"/>
                  </a:lnTo>
                  <a:lnTo>
                    <a:pt x="1321614" y="237594"/>
                  </a:lnTo>
                  <a:lnTo>
                    <a:pt x="1313864" y="189433"/>
                  </a:lnTo>
                  <a:lnTo>
                    <a:pt x="1292207" y="147254"/>
                  </a:lnTo>
                  <a:lnTo>
                    <a:pt x="1259034" y="113768"/>
                  </a:lnTo>
                  <a:lnTo>
                    <a:pt x="1216736" y="91688"/>
                  </a:lnTo>
                  <a:lnTo>
                    <a:pt x="1167702" y="83725"/>
                  </a:lnTo>
                  <a:close/>
                </a:path>
                <a:path w="1494155" h="876300" extrusionOk="0">
                  <a:moveTo>
                    <a:pt x="746773" y="0"/>
                  </a:moveTo>
                  <a:lnTo>
                    <a:pt x="702159" y="5961"/>
                  </a:lnTo>
                  <a:lnTo>
                    <a:pt x="662136" y="22797"/>
                  </a:lnTo>
                  <a:lnTo>
                    <a:pt x="628274" y="48936"/>
                  </a:lnTo>
                  <a:lnTo>
                    <a:pt x="602142" y="82808"/>
                  </a:lnTo>
                  <a:lnTo>
                    <a:pt x="585312" y="122840"/>
                  </a:lnTo>
                  <a:lnTo>
                    <a:pt x="579354" y="167460"/>
                  </a:lnTo>
                  <a:lnTo>
                    <a:pt x="585312" y="213038"/>
                  </a:lnTo>
                  <a:lnTo>
                    <a:pt x="602142" y="253709"/>
                  </a:lnTo>
                  <a:lnTo>
                    <a:pt x="628274" y="287967"/>
                  </a:lnTo>
                  <a:lnTo>
                    <a:pt x="662136" y="314304"/>
                  </a:lnTo>
                  <a:lnTo>
                    <a:pt x="702159" y="331212"/>
                  </a:lnTo>
                  <a:lnTo>
                    <a:pt x="746773" y="337183"/>
                  </a:lnTo>
                  <a:lnTo>
                    <a:pt x="792365" y="331212"/>
                  </a:lnTo>
                  <a:lnTo>
                    <a:pt x="833049" y="314304"/>
                  </a:lnTo>
                  <a:lnTo>
                    <a:pt x="867317" y="287967"/>
                  </a:lnTo>
                  <a:lnTo>
                    <a:pt x="893662" y="253709"/>
                  </a:lnTo>
                  <a:lnTo>
                    <a:pt x="910575" y="213038"/>
                  </a:lnTo>
                  <a:lnTo>
                    <a:pt x="916548" y="167460"/>
                  </a:lnTo>
                  <a:lnTo>
                    <a:pt x="910575" y="122840"/>
                  </a:lnTo>
                  <a:lnTo>
                    <a:pt x="893662" y="82808"/>
                  </a:lnTo>
                  <a:lnTo>
                    <a:pt x="867317" y="48936"/>
                  </a:lnTo>
                  <a:lnTo>
                    <a:pt x="833049" y="22797"/>
                  </a:lnTo>
                  <a:lnTo>
                    <a:pt x="792365" y="5961"/>
                  </a:lnTo>
                  <a:lnTo>
                    <a:pt x="746773"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1"/>
            <p:cNvSpPr/>
            <p:nvPr/>
          </p:nvSpPr>
          <p:spPr>
            <a:xfrm>
              <a:off x="8784652" y="4555745"/>
              <a:ext cx="516890" cy="334645"/>
            </a:xfrm>
            <a:custGeom>
              <a:avLst/>
              <a:gdLst/>
              <a:ahLst/>
              <a:cxnLst/>
              <a:rect l="l" t="t" r="r" b="b"/>
              <a:pathLst>
                <a:path w="516890" h="334645" extrusionOk="0">
                  <a:moveTo>
                    <a:pt x="334502" y="0"/>
                  </a:moveTo>
                  <a:lnTo>
                    <a:pt x="304329" y="4134"/>
                  </a:lnTo>
                  <a:lnTo>
                    <a:pt x="277313" y="15786"/>
                  </a:lnTo>
                  <a:lnTo>
                    <a:pt x="254565" y="33824"/>
                  </a:lnTo>
                  <a:lnTo>
                    <a:pt x="237196" y="57118"/>
                  </a:lnTo>
                  <a:lnTo>
                    <a:pt x="226847" y="53279"/>
                  </a:lnTo>
                  <a:lnTo>
                    <a:pt x="216048" y="50457"/>
                  </a:lnTo>
                  <a:lnTo>
                    <a:pt x="204852" y="48718"/>
                  </a:lnTo>
                  <a:lnTo>
                    <a:pt x="193313" y="48124"/>
                  </a:lnTo>
                  <a:lnTo>
                    <a:pt x="160955" y="52904"/>
                  </a:lnTo>
                  <a:lnTo>
                    <a:pt x="132358" y="66304"/>
                  </a:lnTo>
                  <a:lnTo>
                    <a:pt x="108907" y="86909"/>
                  </a:lnTo>
                  <a:lnTo>
                    <a:pt x="91986" y="113305"/>
                  </a:lnTo>
                  <a:lnTo>
                    <a:pt x="55562" y="126622"/>
                  </a:lnTo>
                  <a:lnTo>
                    <a:pt x="26391" y="151022"/>
                  </a:lnTo>
                  <a:lnTo>
                    <a:pt x="7022" y="183985"/>
                  </a:lnTo>
                  <a:lnTo>
                    <a:pt x="0" y="222987"/>
                  </a:lnTo>
                  <a:lnTo>
                    <a:pt x="8762" y="266387"/>
                  </a:lnTo>
                  <a:lnTo>
                    <a:pt x="32660" y="301827"/>
                  </a:lnTo>
                  <a:lnTo>
                    <a:pt x="68103" y="325720"/>
                  </a:lnTo>
                  <a:lnTo>
                    <a:pt x="111504" y="334481"/>
                  </a:lnTo>
                  <a:lnTo>
                    <a:pt x="405076" y="334481"/>
                  </a:lnTo>
                  <a:lnTo>
                    <a:pt x="448478" y="325720"/>
                  </a:lnTo>
                  <a:lnTo>
                    <a:pt x="483921" y="301827"/>
                  </a:lnTo>
                  <a:lnTo>
                    <a:pt x="507818" y="266387"/>
                  </a:lnTo>
                  <a:lnTo>
                    <a:pt x="516581" y="222987"/>
                  </a:lnTo>
                  <a:lnTo>
                    <a:pt x="511328" y="189111"/>
                  </a:lnTo>
                  <a:lnTo>
                    <a:pt x="496658" y="159451"/>
                  </a:lnTo>
                  <a:lnTo>
                    <a:pt x="474204" y="135613"/>
                  </a:lnTo>
                  <a:lnTo>
                    <a:pt x="445598" y="119200"/>
                  </a:lnTo>
                  <a:lnTo>
                    <a:pt x="445996" y="114090"/>
                  </a:lnTo>
                  <a:lnTo>
                    <a:pt x="445996" y="111493"/>
                  </a:lnTo>
                  <a:lnTo>
                    <a:pt x="437234" y="68094"/>
                  </a:lnTo>
                  <a:lnTo>
                    <a:pt x="413338" y="32654"/>
                  </a:lnTo>
                  <a:lnTo>
                    <a:pt x="377898" y="8761"/>
                  </a:lnTo>
                  <a:lnTo>
                    <a:pt x="334502"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9" name="Google Shape;199;p1"/>
            <p:cNvSpPr/>
            <p:nvPr/>
          </p:nvSpPr>
          <p:spPr>
            <a:xfrm>
              <a:off x="8743808" y="4516002"/>
              <a:ext cx="516890" cy="334645"/>
            </a:xfrm>
            <a:custGeom>
              <a:avLst/>
              <a:gdLst/>
              <a:ahLst/>
              <a:cxnLst/>
              <a:rect l="l" t="t" r="r" b="b"/>
              <a:pathLst>
                <a:path w="516890" h="334645" extrusionOk="0">
                  <a:moveTo>
                    <a:pt x="334502" y="0"/>
                  </a:moveTo>
                  <a:lnTo>
                    <a:pt x="304329" y="4134"/>
                  </a:lnTo>
                  <a:lnTo>
                    <a:pt x="277313" y="15786"/>
                  </a:lnTo>
                  <a:lnTo>
                    <a:pt x="254565" y="33824"/>
                  </a:lnTo>
                  <a:lnTo>
                    <a:pt x="237196" y="57118"/>
                  </a:lnTo>
                  <a:lnTo>
                    <a:pt x="226847" y="53279"/>
                  </a:lnTo>
                  <a:lnTo>
                    <a:pt x="216048" y="50457"/>
                  </a:lnTo>
                  <a:lnTo>
                    <a:pt x="204852" y="48718"/>
                  </a:lnTo>
                  <a:lnTo>
                    <a:pt x="193313" y="48124"/>
                  </a:lnTo>
                  <a:lnTo>
                    <a:pt x="160955" y="52904"/>
                  </a:lnTo>
                  <a:lnTo>
                    <a:pt x="132358" y="66304"/>
                  </a:lnTo>
                  <a:lnTo>
                    <a:pt x="108907" y="86909"/>
                  </a:lnTo>
                  <a:lnTo>
                    <a:pt x="91986" y="113305"/>
                  </a:lnTo>
                  <a:lnTo>
                    <a:pt x="55562" y="126622"/>
                  </a:lnTo>
                  <a:lnTo>
                    <a:pt x="26391" y="151022"/>
                  </a:lnTo>
                  <a:lnTo>
                    <a:pt x="7022" y="183985"/>
                  </a:lnTo>
                  <a:lnTo>
                    <a:pt x="0" y="222987"/>
                  </a:lnTo>
                  <a:lnTo>
                    <a:pt x="8762" y="266387"/>
                  </a:lnTo>
                  <a:lnTo>
                    <a:pt x="32660" y="301827"/>
                  </a:lnTo>
                  <a:lnTo>
                    <a:pt x="68103" y="325720"/>
                  </a:lnTo>
                  <a:lnTo>
                    <a:pt x="111504" y="334481"/>
                  </a:lnTo>
                  <a:lnTo>
                    <a:pt x="405087" y="334481"/>
                  </a:lnTo>
                  <a:lnTo>
                    <a:pt x="448482" y="325720"/>
                  </a:lnTo>
                  <a:lnTo>
                    <a:pt x="483922" y="301827"/>
                  </a:lnTo>
                  <a:lnTo>
                    <a:pt x="507818" y="266387"/>
                  </a:lnTo>
                  <a:lnTo>
                    <a:pt x="516581" y="222987"/>
                  </a:lnTo>
                  <a:lnTo>
                    <a:pt x="511328" y="189111"/>
                  </a:lnTo>
                  <a:lnTo>
                    <a:pt x="496658" y="159451"/>
                  </a:lnTo>
                  <a:lnTo>
                    <a:pt x="474204" y="135613"/>
                  </a:lnTo>
                  <a:lnTo>
                    <a:pt x="445598" y="119200"/>
                  </a:lnTo>
                  <a:lnTo>
                    <a:pt x="445996" y="114090"/>
                  </a:lnTo>
                  <a:lnTo>
                    <a:pt x="445996" y="111493"/>
                  </a:lnTo>
                  <a:lnTo>
                    <a:pt x="437234" y="68094"/>
                  </a:lnTo>
                  <a:lnTo>
                    <a:pt x="413338" y="32654"/>
                  </a:lnTo>
                  <a:lnTo>
                    <a:pt x="377898" y="8761"/>
                  </a:lnTo>
                  <a:lnTo>
                    <a:pt x="33450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0" name="Google Shape;200;p1"/>
            <p:cNvPicPr preferRelativeResize="0"/>
            <p:nvPr/>
          </p:nvPicPr>
          <p:blipFill rotWithShape="1">
            <a:blip r:embed="rId53" cstate="screen">
              <a:alphaModFix/>
              <a:extLst>
                <a:ext uri="{28A0092B-C50C-407E-A947-70E740481C1C}">
                  <a14:useLocalDpi xmlns:a14="http://schemas.microsoft.com/office/drawing/2010/main"/>
                </a:ext>
              </a:extLst>
            </a:blip>
            <a:srcRect/>
            <a:stretch/>
          </p:blipFill>
          <p:spPr>
            <a:xfrm>
              <a:off x="9259847" y="5131541"/>
              <a:ext cx="183125" cy="137742"/>
            </a:xfrm>
            <a:prstGeom prst="rect">
              <a:avLst/>
            </a:prstGeom>
            <a:noFill/>
            <a:ln>
              <a:noFill/>
            </a:ln>
          </p:spPr>
        </p:pic>
        <p:sp>
          <p:nvSpPr>
            <p:cNvPr id="201" name="Google Shape;201;p1"/>
            <p:cNvSpPr/>
            <p:nvPr/>
          </p:nvSpPr>
          <p:spPr>
            <a:xfrm>
              <a:off x="9150381" y="5272237"/>
              <a:ext cx="555625" cy="405765"/>
            </a:xfrm>
            <a:custGeom>
              <a:avLst/>
              <a:gdLst/>
              <a:ahLst/>
              <a:cxnLst/>
              <a:rect l="l" t="t" r="r" b="b"/>
              <a:pathLst>
                <a:path w="555625" h="405764" extrusionOk="0">
                  <a:moveTo>
                    <a:pt x="550423" y="0"/>
                  </a:moveTo>
                  <a:lnTo>
                    <a:pt x="387276" y="0"/>
                  </a:lnTo>
                  <a:lnTo>
                    <a:pt x="382595" y="4711"/>
                  </a:lnTo>
                  <a:lnTo>
                    <a:pt x="382595" y="400532"/>
                  </a:lnTo>
                  <a:lnTo>
                    <a:pt x="387276" y="405244"/>
                  </a:lnTo>
                  <a:lnTo>
                    <a:pt x="550412" y="405244"/>
                  </a:lnTo>
                  <a:lnTo>
                    <a:pt x="555093" y="400532"/>
                  </a:lnTo>
                  <a:lnTo>
                    <a:pt x="555113" y="384291"/>
                  </a:lnTo>
                  <a:lnTo>
                    <a:pt x="403537" y="384291"/>
                  </a:lnTo>
                  <a:lnTo>
                    <a:pt x="403537" y="20920"/>
                  </a:lnTo>
                  <a:lnTo>
                    <a:pt x="555113" y="20920"/>
                  </a:lnTo>
                  <a:lnTo>
                    <a:pt x="555113" y="4711"/>
                  </a:lnTo>
                  <a:lnTo>
                    <a:pt x="550423" y="0"/>
                  </a:lnTo>
                  <a:close/>
                </a:path>
                <a:path w="555625" h="405764" extrusionOk="0">
                  <a:moveTo>
                    <a:pt x="555113" y="20920"/>
                  </a:moveTo>
                  <a:lnTo>
                    <a:pt x="534172" y="20920"/>
                  </a:lnTo>
                  <a:lnTo>
                    <a:pt x="534172" y="384291"/>
                  </a:lnTo>
                  <a:lnTo>
                    <a:pt x="555113" y="384291"/>
                  </a:lnTo>
                  <a:lnTo>
                    <a:pt x="555113" y="20920"/>
                  </a:lnTo>
                  <a:close/>
                </a:path>
                <a:path w="555625" h="405764" extrusionOk="0">
                  <a:moveTo>
                    <a:pt x="470551" y="237176"/>
                  </a:moveTo>
                  <a:lnTo>
                    <a:pt x="457363" y="239839"/>
                  </a:lnTo>
                  <a:lnTo>
                    <a:pt x="446601" y="247097"/>
                  </a:lnTo>
                  <a:lnTo>
                    <a:pt x="439354" y="257849"/>
                  </a:lnTo>
                  <a:lnTo>
                    <a:pt x="436698" y="270996"/>
                  </a:lnTo>
                  <a:lnTo>
                    <a:pt x="439364" y="284201"/>
                  </a:lnTo>
                  <a:lnTo>
                    <a:pt x="446623" y="294966"/>
                  </a:lnTo>
                  <a:lnTo>
                    <a:pt x="457386" y="302214"/>
                  </a:lnTo>
                  <a:lnTo>
                    <a:pt x="470551" y="304870"/>
                  </a:lnTo>
                  <a:lnTo>
                    <a:pt x="483720" y="302211"/>
                  </a:lnTo>
                  <a:lnTo>
                    <a:pt x="494471" y="294958"/>
                  </a:lnTo>
                  <a:lnTo>
                    <a:pt x="496053" y="292608"/>
                  </a:lnTo>
                  <a:lnTo>
                    <a:pt x="470540" y="292608"/>
                  </a:lnTo>
                  <a:lnTo>
                    <a:pt x="462105" y="290910"/>
                  </a:lnTo>
                  <a:lnTo>
                    <a:pt x="455226" y="286279"/>
                  </a:lnTo>
                  <a:lnTo>
                    <a:pt x="450594" y="279409"/>
                  </a:lnTo>
                  <a:lnTo>
                    <a:pt x="448897" y="270996"/>
                  </a:lnTo>
                  <a:lnTo>
                    <a:pt x="450594" y="262584"/>
                  </a:lnTo>
                  <a:lnTo>
                    <a:pt x="455226" y="255714"/>
                  </a:lnTo>
                  <a:lnTo>
                    <a:pt x="462105" y="251083"/>
                  </a:lnTo>
                  <a:lnTo>
                    <a:pt x="470540" y="249385"/>
                  </a:lnTo>
                  <a:lnTo>
                    <a:pt x="496008" y="249385"/>
                  </a:lnTo>
                  <a:lnTo>
                    <a:pt x="494443" y="247081"/>
                  </a:lnTo>
                  <a:lnTo>
                    <a:pt x="483687" y="239833"/>
                  </a:lnTo>
                  <a:lnTo>
                    <a:pt x="470551" y="237176"/>
                  </a:lnTo>
                  <a:close/>
                </a:path>
                <a:path w="555625" h="405764" extrusionOk="0">
                  <a:moveTo>
                    <a:pt x="496008" y="249385"/>
                  </a:moveTo>
                  <a:lnTo>
                    <a:pt x="470540" y="249385"/>
                  </a:lnTo>
                  <a:lnTo>
                    <a:pt x="478961" y="251089"/>
                  </a:lnTo>
                  <a:lnTo>
                    <a:pt x="485837" y="255730"/>
                  </a:lnTo>
                  <a:lnTo>
                    <a:pt x="490473" y="262601"/>
                  </a:lnTo>
                  <a:lnTo>
                    <a:pt x="492173" y="270996"/>
                  </a:lnTo>
                  <a:lnTo>
                    <a:pt x="490473" y="279409"/>
                  </a:lnTo>
                  <a:lnTo>
                    <a:pt x="485837" y="286279"/>
                  </a:lnTo>
                  <a:lnTo>
                    <a:pt x="478961" y="290910"/>
                  </a:lnTo>
                  <a:lnTo>
                    <a:pt x="470540" y="292608"/>
                  </a:lnTo>
                  <a:lnTo>
                    <a:pt x="496053" y="292608"/>
                  </a:lnTo>
                  <a:lnTo>
                    <a:pt x="501716" y="284192"/>
                  </a:lnTo>
                  <a:lnTo>
                    <a:pt x="504372" y="270996"/>
                  </a:lnTo>
                  <a:lnTo>
                    <a:pt x="501702" y="257831"/>
                  </a:lnTo>
                  <a:lnTo>
                    <a:pt x="496008" y="249385"/>
                  </a:lnTo>
                  <a:close/>
                </a:path>
                <a:path w="555625" h="405764" extrusionOk="0">
                  <a:moveTo>
                    <a:pt x="521523" y="149775"/>
                  </a:moveTo>
                  <a:lnTo>
                    <a:pt x="416154" y="149775"/>
                  </a:lnTo>
                  <a:lnTo>
                    <a:pt x="416154" y="166026"/>
                  </a:lnTo>
                  <a:lnTo>
                    <a:pt x="521523" y="166026"/>
                  </a:lnTo>
                  <a:lnTo>
                    <a:pt x="521523" y="149775"/>
                  </a:lnTo>
                  <a:close/>
                </a:path>
                <a:path w="555625" h="405764" extrusionOk="0">
                  <a:moveTo>
                    <a:pt x="521523" y="122854"/>
                  </a:moveTo>
                  <a:lnTo>
                    <a:pt x="416154" y="122854"/>
                  </a:lnTo>
                  <a:lnTo>
                    <a:pt x="416154" y="139147"/>
                  </a:lnTo>
                  <a:lnTo>
                    <a:pt x="521523" y="139147"/>
                  </a:lnTo>
                  <a:lnTo>
                    <a:pt x="521523" y="122854"/>
                  </a:lnTo>
                  <a:close/>
                </a:path>
                <a:path w="555625" h="405764" extrusionOk="0">
                  <a:moveTo>
                    <a:pt x="521523" y="95955"/>
                  </a:moveTo>
                  <a:lnTo>
                    <a:pt x="416154" y="95955"/>
                  </a:lnTo>
                  <a:lnTo>
                    <a:pt x="416154" y="112237"/>
                  </a:lnTo>
                  <a:lnTo>
                    <a:pt x="521523" y="112237"/>
                  </a:lnTo>
                  <a:lnTo>
                    <a:pt x="521523" y="95955"/>
                  </a:lnTo>
                  <a:close/>
                </a:path>
                <a:path w="555625" h="405764" extrusionOk="0">
                  <a:moveTo>
                    <a:pt x="521460" y="49035"/>
                  </a:moveTo>
                  <a:lnTo>
                    <a:pt x="416259" y="49035"/>
                  </a:lnTo>
                  <a:lnTo>
                    <a:pt x="416259" y="84887"/>
                  </a:lnTo>
                  <a:lnTo>
                    <a:pt x="521460" y="84887"/>
                  </a:lnTo>
                  <a:lnTo>
                    <a:pt x="521460" y="49035"/>
                  </a:lnTo>
                  <a:close/>
                </a:path>
                <a:path w="555625" h="405764" extrusionOk="0">
                  <a:moveTo>
                    <a:pt x="330230" y="50029"/>
                  </a:moveTo>
                  <a:lnTo>
                    <a:pt x="23622" y="50029"/>
                  </a:lnTo>
                  <a:lnTo>
                    <a:pt x="14431" y="51885"/>
                  </a:lnTo>
                  <a:lnTo>
                    <a:pt x="6922" y="56953"/>
                  </a:lnTo>
                  <a:lnTo>
                    <a:pt x="1857" y="64483"/>
                  </a:lnTo>
                  <a:lnTo>
                    <a:pt x="0" y="73725"/>
                  </a:lnTo>
                  <a:lnTo>
                    <a:pt x="0" y="291572"/>
                  </a:lnTo>
                  <a:lnTo>
                    <a:pt x="1857" y="300826"/>
                  </a:lnTo>
                  <a:lnTo>
                    <a:pt x="6922" y="308374"/>
                  </a:lnTo>
                  <a:lnTo>
                    <a:pt x="14431" y="313457"/>
                  </a:lnTo>
                  <a:lnTo>
                    <a:pt x="23622" y="315320"/>
                  </a:lnTo>
                  <a:lnTo>
                    <a:pt x="141252" y="315320"/>
                  </a:lnTo>
                  <a:lnTo>
                    <a:pt x="141411" y="322752"/>
                  </a:lnTo>
                  <a:lnTo>
                    <a:pt x="138705" y="339104"/>
                  </a:lnTo>
                  <a:lnTo>
                    <a:pt x="128353" y="355456"/>
                  </a:lnTo>
                  <a:lnTo>
                    <a:pt x="105577" y="362889"/>
                  </a:lnTo>
                  <a:lnTo>
                    <a:pt x="105577" y="386637"/>
                  </a:lnTo>
                  <a:lnTo>
                    <a:pt x="248254" y="386637"/>
                  </a:lnTo>
                  <a:lnTo>
                    <a:pt x="248254" y="362847"/>
                  </a:lnTo>
                  <a:lnTo>
                    <a:pt x="223866" y="362104"/>
                  </a:lnTo>
                  <a:lnTo>
                    <a:pt x="212019" y="356904"/>
                  </a:lnTo>
                  <a:lnTo>
                    <a:pt x="209369" y="342788"/>
                  </a:lnTo>
                  <a:lnTo>
                    <a:pt x="212569" y="315299"/>
                  </a:lnTo>
                  <a:lnTo>
                    <a:pt x="330251" y="315299"/>
                  </a:lnTo>
                  <a:lnTo>
                    <a:pt x="339412" y="313433"/>
                  </a:lnTo>
                  <a:lnTo>
                    <a:pt x="346905" y="308344"/>
                  </a:lnTo>
                  <a:lnTo>
                    <a:pt x="348047" y="306639"/>
                  </a:lnTo>
                  <a:lnTo>
                    <a:pt x="178518" y="306639"/>
                  </a:lnTo>
                  <a:lnTo>
                    <a:pt x="170555" y="305035"/>
                  </a:lnTo>
                  <a:lnTo>
                    <a:pt x="164063" y="300662"/>
                  </a:lnTo>
                  <a:lnTo>
                    <a:pt x="159691" y="294178"/>
                  </a:lnTo>
                  <a:lnTo>
                    <a:pt x="158089" y="286242"/>
                  </a:lnTo>
                  <a:lnTo>
                    <a:pt x="159695" y="278302"/>
                  </a:lnTo>
                  <a:lnTo>
                    <a:pt x="164074" y="271830"/>
                  </a:lnTo>
                  <a:lnTo>
                    <a:pt x="170568" y="267473"/>
                  </a:lnTo>
                  <a:lnTo>
                    <a:pt x="178518" y="265876"/>
                  </a:lnTo>
                  <a:lnTo>
                    <a:pt x="353821" y="265876"/>
                  </a:lnTo>
                  <a:lnTo>
                    <a:pt x="353821" y="258871"/>
                  </a:lnTo>
                  <a:lnTo>
                    <a:pt x="25297" y="258871"/>
                  </a:lnTo>
                  <a:lnTo>
                    <a:pt x="25297" y="75233"/>
                  </a:lnTo>
                  <a:lnTo>
                    <a:pt x="353821" y="75233"/>
                  </a:lnTo>
                  <a:lnTo>
                    <a:pt x="353821" y="73725"/>
                  </a:lnTo>
                  <a:lnTo>
                    <a:pt x="351964" y="64483"/>
                  </a:lnTo>
                  <a:lnTo>
                    <a:pt x="346903" y="56953"/>
                  </a:lnTo>
                  <a:lnTo>
                    <a:pt x="339403" y="51885"/>
                  </a:lnTo>
                  <a:lnTo>
                    <a:pt x="330230" y="50029"/>
                  </a:lnTo>
                  <a:close/>
                </a:path>
                <a:path w="555625" h="405764" extrusionOk="0">
                  <a:moveTo>
                    <a:pt x="353821" y="265876"/>
                  </a:moveTo>
                  <a:lnTo>
                    <a:pt x="178518" y="265876"/>
                  </a:lnTo>
                  <a:lnTo>
                    <a:pt x="186446" y="267473"/>
                  </a:lnTo>
                  <a:lnTo>
                    <a:pt x="192923" y="271830"/>
                  </a:lnTo>
                  <a:lnTo>
                    <a:pt x="197292" y="278302"/>
                  </a:lnTo>
                  <a:lnTo>
                    <a:pt x="198894" y="286242"/>
                  </a:lnTo>
                  <a:lnTo>
                    <a:pt x="197296" y="294178"/>
                  </a:lnTo>
                  <a:lnTo>
                    <a:pt x="192935" y="300662"/>
                  </a:lnTo>
                  <a:lnTo>
                    <a:pt x="186459" y="305035"/>
                  </a:lnTo>
                  <a:lnTo>
                    <a:pt x="178518" y="306639"/>
                  </a:lnTo>
                  <a:lnTo>
                    <a:pt x="348047" y="306639"/>
                  </a:lnTo>
                  <a:lnTo>
                    <a:pt x="351941" y="300826"/>
                  </a:lnTo>
                  <a:lnTo>
                    <a:pt x="351990" y="300662"/>
                  </a:lnTo>
                  <a:lnTo>
                    <a:pt x="353815" y="291572"/>
                  </a:lnTo>
                  <a:lnTo>
                    <a:pt x="353821" y="265876"/>
                  </a:lnTo>
                  <a:close/>
                </a:path>
                <a:path w="555625" h="405764" extrusionOk="0">
                  <a:moveTo>
                    <a:pt x="185732" y="273478"/>
                  </a:moveTo>
                  <a:lnTo>
                    <a:pt x="171712" y="273478"/>
                  </a:lnTo>
                  <a:lnTo>
                    <a:pt x="166057" y="279164"/>
                  </a:lnTo>
                  <a:lnTo>
                    <a:pt x="166057" y="293121"/>
                  </a:lnTo>
                  <a:lnTo>
                    <a:pt x="171743" y="298797"/>
                  </a:lnTo>
                  <a:lnTo>
                    <a:pt x="185701" y="298797"/>
                  </a:lnTo>
                  <a:lnTo>
                    <a:pt x="191376" y="293121"/>
                  </a:lnTo>
                  <a:lnTo>
                    <a:pt x="191376" y="279164"/>
                  </a:lnTo>
                  <a:lnTo>
                    <a:pt x="185732" y="273478"/>
                  </a:lnTo>
                  <a:close/>
                </a:path>
                <a:path w="555625" h="405764" extrusionOk="0">
                  <a:moveTo>
                    <a:pt x="353821" y="75233"/>
                  </a:moveTo>
                  <a:lnTo>
                    <a:pt x="328555" y="75233"/>
                  </a:lnTo>
                  <a:lnTo>
                    <a:pt x="328555" y="258871"/>
                  </a:lnTo>
                  <a:lnTo>
                    <a:pt x="353821" y="258871"/>
                  </a:lnTo>
                  <a:lnTo>
                    <a:pt x="353821" y="75233"/>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2" name="Google Shape;202;p1"/>
            <p:cNvPicPr preferRelativeResize="0"/>
            <p:nvPr/>
          </p:nvPicPr>
          <p:blipFill rotWithShape="1">
            <a:blip r:embed="rId54" cstate="screen">
              <a:alphaModFix/>
              <a:extLst>
                <a:ext uri="{28A0092B-C50C-407E-A947-70E740481C1C}">
                  <a14:useLocalDpi xmlns:a14="http://schemas.microsoft.com/office/drawing/2010/main"/>
                </a:ext>
              </a:extLst>
            </a:blip>
            <a:srcRect/>
            <a:stretch/>
          </p:blipFill>
          <p:spPr>
            <a:xfrm>
              <a:off x="8526392" y="5131542"/>
              <a:ext cx="183125" cy="137741"/>
            </a:xfrm>
            <a:prstGeom prst="rect">
              <a:avLst/>
            </a:prstGeom>
            <a:noFill/>
            <a:ln>
              <a:noFill/>
            </a:ln>
          </p:spPr>
        </p:pic>
        <p:pic>
          <p:nvPicPr>
            <p:cNvPr id="203" name="Google Shape;203;p1"/>
            <p:cNvPicPr preferRelativeResize="0"/>
            <p:nvPr/>
          </p:nvPicPr>
          <p:blipFill rotWithShape="1">
            <a:blip r:embed="rId55" cstate="screen">
              <a:alphaModFix/>
              <a:extLst>
                <a:ext uri="{28A0092B-C50C-407E-A947-70E740481C1C}">
                  <a14:useLocalDpi xmlns:a14="http://schemas.microsoft.com/office/drawing/2010/main"/>
                </a:ext>
              </a:extLst>
            </a:blip>
            <a:srcRect/>
            <a:stretch/>
          </p:blipFill>
          <p:spPr>
            <a:xfrm>
              <a:off x="8339548" y="5494923"/>
              <a:ext cx="114226" cy="182758"/>
            </a:xfrm>
            <a:prstGeom prst="rect">
              <a:avLst/>
            </a:prstGeom>
            <a:noFill/>
            <a:ln>
              <a:noFill/>
            </a:ln>
          </p:spPr>
        </p:pic>
        <p:sp>
          <p:nvSpPr>
            <p:cNvPr id="204" name="Google Shape;204;p1"/>
            <p:cNvSpPr/>
            <p:nvPr/>
          </p:nvSpPr>
          <p:spPr>
            <a:xfrm>
              <a:off x="8530849" y="5312168"/>
              <a:ext cx="365760" cy="365760"/>
            </a:xfrm>
            <a:custGeom>
              <a:avLst/>
              <a:gdLst/>
              <a:ahLst/>
              <a:cxnLst/>
              <a:rect l="l" t="t" r="r" b="b"/>
              <a:pathLst>
                <a:path w="365759" h="365760" extrusionOk="0">
                  <a:moveTo>
                    <a:pt x="269028" y="342670"/>
                  </a:moveTo>
                  <a:lnTo>
                    <a:pt x="96478" y="342670"/>
                  </a:lnTo>
                  <a:lnTo>
                    <a:pt x="91368" y="347779"/>
                  </a:lnTo>
                  <a:lnTo>
                    <a:pt x="91368" y="360407"/>
                  </a:lnTo>
                  <a:lnTo>
                    <a:pt x="96478" y="365517"/>
                  </a:lnTo>
                  <a:lnTo>
                    <a:pt x="269028" y="365517"/>
                  </a:lnTo>
                  <a:lnTo>
                    <a:pt x="274148" y="360407"/>
                  </a:lnTo>
                  <a:lnTo>
                    <a:pt x="274148" y="347779"/>
                  </a:lnTo>
                  <a:lnTo>
                    <a:pt x="269028" y="342670"/>
                  </a:lnTo>
                  <a:close/>
                </a:path>
                <a:path w="365759" h="365760" extrusionOk="0">
                  <a:moveTo>
                    <a:pt x="217030" y="285551"/>
                  </a:moveTo>
                  <a:lnTo>
                    <a:pt x="148498" y="285551"/>
                  </a:lnTo>
                  <a:lnTo>
                    <a:pt x="148498" y="319822"/>
                  </a:lnTo>
                  <a:lnTo>
                    <a:pt x="146702" y="328711"/>
                  </a:lnTo>
                  <a:lnTo>
                    <a:pt x="141805" y="335974"/>
                  </a:lnTo>
                  <a:lnTo>
                    <a:pt x="134543" y="340873"/>
                  </a:lnTo>
                  <a:lnTo>
                    <a:pt x="125650" y="342670"/>
                  </a:lnTo>
                  <a:lnTo>
                    <a:pt x="239877" y="342670"/>
                  </a:lnTo>
                  <a:lnTo>
                    <a:pt x="230989" y="340873"/>
                  </a:lnTo>
                  <a:lnTo>
                    <a:pt x="223726" y="335974"/>
                  </a:lnTo>
                  <a:lnTo>
                    <a:pt x="218827" y="328711"/>
                  </a:lnTo>
                  <a:lnTo>
                    <a:pt x="217030" y="319822"/>
                  </a:lnTo>
                  <a:lnTo>
                    <a:pt x="217030" y="285551"/>
                  </a:lnTo>
                  <a:close/>
                </a:path>
                <a:path w="365759" h="365760" extrusionOk="0">
                  <a:moveTo>
                    <a:pt x="345528" y="0"/>
                  </a:moveTo>
                  <a:lnTo>
                    <a:pt x="19988" y="0"/>
                  </a:lnTo>
                  <a:lnTo>
                    <a:pt x="12214" y="1683"/>
                  </a:lnTo>
                  <a:lnTo>
                    <a:pt x="5859" y="6273"/>
                  </a:lnTo>
                  <a:lnTo>
                    <a:pt x="1572" y="13079"/>
                  </a:lnTo>
                  <a:lnTo>
                    <a:pt x="0" y="21412"/>
                  </a:lnTo>
                  <a:lnTo>
                    <a:pt x="0" y="241291"/>
                  </a:lnTo>
                  <a:lnTo>
                    <a:pt x="1572" y="249630"/>
                  </a:lnTo>
                  <a:lnTo>
                    <a:pt x="5859" y="256439"/>
                  </a:lnTo>
                  <a:lnTo>
                    <a:pt x="12214" y="261030"/>
                  </a:lnTo>
                  <a:lnTo>
                    <a:pt x="19988" y="262714"/>
                  </a:lnTo>
                  <a:lnTo>
                    <a:pt x="345528" y="262714"/>
                  </a:lnTo>
                  <a:lnTo>
                    <a:pt x="353307" y="261030"/>
                  </a:lnTo>
                  <a:lnTo>
                    <a:pt x="359661" y="256439"/>
                  </a:lnTo>
                  <a:lnTo>
                    <a:pt x="363946" y="249630"/>
                  </a:lnTo>
                  <a:lnTo>
                    <a:pt x="365517" y="241291"/>
                  </a:lnTo>
                  <a:lnTo>
                    <a:pt x="365517" y="239867"/>
                  </a:lnTo>
                  <a:lnTo>
                    <a:pt x="22847" y="239867"/>
                  </a:lnTo>
                  <a:lnTo>
                    <a:pt x="22847" y="22826"/>
                  </a:lnTo>
                  <a:lnTo>
                    <a:pt x="365517" y="22826"/>
                  </a:lnTo>
                  <a:lnTo>
                    <a:pt x="365517" y="21412"/>
                  </a:lnTo>
                  <a:lnTo>
                    <a:pt x="363946" y="13079"/>
                  </a:lnTo>
                  <a:lnTo>
                    <a:pt x="359661" y="6273"/>
                  </a:lnTo>
                  <a:lnTo>
                    <a:pt x="353307" y="1683"/>
                  </a:lnTo>
                  <a:lnTo>
                    <a:pt x="345528" y="0"/>
                  </a:lnTo>
                  <a:close/>
                </a:path>
                <a:path w="365759" h="365760" extrusionOk="0">
                  <a:moveTo>
                    <a:pt x="365517" y="22826"/>
                  </a:moveTo>
                  <a:lnTo>
                    <a:pt x="342670" y="22826"/>
                  </a:lnTo>
                  <a:lnTo>
                    <a:pt x="342670" y="239867"/>
                  </a:lnTo>
                  <a:lnTo>
                    <a:pt x="365517" y="239867"/>
                  </a:lnTo>
                  <a:lnTo>
                    <a:pt x="365517" y="22826"/>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 name="Google Shape;205;p1"/>
            <p:cNvSpPr/>
            <p:nvPr/>
          </p:nvSpPr>
          <p:spPr>
            <a:xfrm>
              <a:off x="12907328" y="5567501"/>
              <a:ext cx="188595" cy="59055"/>
            </a:xfrm>
            <a:custGeom>
              <a:avLst/>
              <a:gdLst/>
              <a:ahLst/>
              <a:cxnLst/>
              <a:rect l="l" t="t" r="r" b="b"/>
              <a:pathLst>
                <a:path w="188594" h="59054" extrusionOk="0">
                  <a:moveTo>
                    <a:pt x="188015" y="0"/>
                  </a:moveTo>
                  <a:lnTo>
                    <a:pt x="0" y="0"/>
                  </a:lnTo>
                  <a:lnTo>
                    <a:pt x="4627" y="22921"/>
                  </a:lnTo>
                  <a:lnTo>
                    <a:pt x="17248" y="41640"/>
                  </a:lnTo>
                  <a:lnTo>
                    <a:pt x="35966" y="54260"/>
                  </a:lnTo>
                  <a:lnTo>
                    <a:pt x="58888" y="58888"/>
                  </a:lnTo>
                  <a:lnTo>
                    <a:pt x="188015" y="58888"/>
                  </a:lnTo>
                  <a:lnTo>
                    <a:pt x="188015"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1"/>
            <p:cNvSpPr/>
            <p:nvPr/>
          </p:nvSpPr>
          <p:spPr>
            <a:xfrm>
              <a:off x="12878957" y="5322179"/>
              <a:ext cx="341630" cy="245745"/>
            </a:xfrm>
            <a:custGeom>
              <a:avLst/>
              <a:gdLst/>
              <a:ahLst/>
              <a:cxnLst/>
              <a:rect l="l" t="t" r="r" b="b"/>
              <a:pathLst>
                <a:path w="341630" h="245745" extrusionOk="0">
                  <a:moveTo>
                    <a:pt x="299561" y="0"/>
                  </a:moveTo>
                  <a:lnTo>
                    <a:pt x="0" y="0"/>
                  </a:lnTo>
                  <a:lnTo>
                    <a:pt x="10418" y="11853"/>
                  </a:lnTo>
                  <a:lnTo>
                    <a:pt x="18103" y="22375"/>
                  </a:lnTo>
                  <a:lnTo>
                    <a:pt x="23730" y="34015"/>
                  </a:lnTo>
                  <a:lnTo>
                    <a:pt x="27188" y="46475"/>
                  </a:lnTo>
                  <a:lnTo>
                    <a:pt x="28365" y="59453"/>
                  </a:lnTo>
                  <a:lnTo>
                    <a:pt x="28365" y="245322"/>
                  </a:lnTo>
                  <a:lnTo>
                    <a:pt x="341277" y="245322"/>
                  </a:lnTo>
                  <a:lnTo>
                    <a:pt x="341277" y="56741"/>
                  </a:lnTo>
                  <a:lnTo>
                    <a:pt x="340625" y="25816"/>
                  </a:lnTo>
                  <a:lnTo>
                    <a:pt x="336063" y="9597"/>
                  </a:lnTo>
                  <a:lnTo>
                    <a:pt x="323678" y="2765"/>
                  </a:lnTo>
                  <a:lnTo>
                    <a:pt x="299561" y="0"/>
                  </a:lnTo>
                  <a:close/>
                </a:path>
              </a:pathLst>
            </a:custGeom>
            <a:solidFill>
              <a:srgbClr val="FC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7" name="Google Shape;207;p1"/>
            <p:cNvSpPr/>
            <p:nvPr/>
          </p:nvSpPr>
          <p:spPr>
            <a:xfrm>
              <a:off x="13021869" y="5566548"/>
              <a:ext cx="73660" cy="60325"/>
            </a:xfrm>
            <a:custGeom>
              <a:avLst/>
              <a:gdLst/>
              <a:ahLst/>
              <a:cxnLst/>
              <a:rect l="l" t="t" r="r" b="b"/>
              <a:pathLst>
                <a:path w="73659" h="60325" extrusionOk="0">
                  <a:moveTo>
                    <a:pt x="35442" y="0"/>
                  </a:moveTo>
                  <a:lnTo>
                    <a:pt x="27220" y="2478"/>
                  </a:lnTo>
                  <a:lnTo>
                    <a:pt x="24191" y="10906"/>
                  </a:lnTo>
                  <a:lnTo>
                    <a:pt x="23758" y="27800"/>
                  </a:lnTo>
                  <a:lnTo>
                    <a:pt x="20046" y="45157"/>
                  </a:lnTo>
                  <a:lnTo>
                    <a:pt x="11879" y="54799"/>
                  </a:lnTo>
                  <a:lnTo>
                    <a:pt x="3712" y="58951"/>
                  </a:lnTo>
                  <a:lnTo>
                    <a:pt x="0" y="59841"/>
                  </a:lnTo>
                  <a:lnTo>
                    <a:pt x="73474" y="59841"/>
                  </a:lnTo>
                  <a:lnTo>
                    <a:pt x="73474" y="952"/>
                  </a:lnTo>
                  <a:lnTo>
                    <a:pt x="51453" y="952"/>
                  </a:lnTo>
                  <a:lnTo>
                    <a:pt x="35442" y="0"/>
                  </a:lnTo>
                  <a:close/>
                </a:path>
              </a:pathLst>
            </a:custGeom>
            <a:solidFill>
              <a:srgbClr val="848B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8" name="Google Shape;208;p1"/>
            <p:cNvSpPr/>
            <p:nvPr/>
          </p:nvSpPr>
          <p:spPr>
            <a:xfrm>
              <a:off x="13073323" y="5567501"/>
              <a:ext cx="344805" cy="72390"/>
            </a:xfrm>
            <a:custGeom>
              <a:avLst/>
              <a:gdLst/>
              <a:ahLst/>
              <a:cxnLst/>
              <a:rect l="l" t="t" r="r" b="b"/>
              <a:pathLst>
                <a:path w="344805" h="72389" extrusionOk="0">
                  <a:moveTo>
                    <a:pt x="314890" y="0"/>
                  </a:moveTo>
                  <a:lnTo>
                    <a:pt x="0" y="0"/>
                  </a:lnTo>
                  <a:lnTo>
                    <a:pt x="12636" y="496"/>
                  </a:lnTo>
                  <a:lnTo>
                    <a:pt x="19142" y="3973"/>
                  </a:lnTo>
                  <a:lnTo>
                    <a:pt x="21581" y="13411"/>
                  </a:lnTo>
                  <a:lnTo>
                    <a:pt x="22020" y="31789"/>
                  </a:lnTo>
                  <a:lnTo>
                    <a:pt x="22020" y="72008"/>
                  </a:lnTo>
                  <a:lnTo>
                    <a:pt x="344261" y="72008"/>
                  </a:lnTo>
                  <a:lnTo>
                    <a:pt x="344261" y="33841"/>
                  </a:lnTo>
                  <a:lnTo>
                    <a:pt x="343802" y="15148"/>
                  </a:lnTo>
                  <a:lnTo>
                    <a:pt x="340590" y="5392"/>
                  </a:lnTo>
                  <a:lnTo>
                    <a:pt x="331870" y="1400"/>
                  </a:lnTo>
                  <a:lnTo>
                    <a:pt x="314890" y="0"/>
                  </a:lnTo>
                  <a:close/>
                </a:path>
              </a:pathLst>
            </a:custGeom>
            <a:solidFill>
              <a:srgbClr val="FDD87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1"/>
            <p:cNvSpPr/>
            <p:nvPr/>
          </p:nvSpPr>
          <p:spPr>
            <a:xfrm>
              <a:off x="13148925" y="5607198"/>
              <a:ext cx="342265" cy="64135"/>
            </a:xfrm>
            <a:custGeom>
              <a:avLst/>
              <a:gdLst/>
              <a:ahLst/>
              <a:cxnLst/>
              <a:rect l="l" t="t" r="r" b="b"/>
              <a:pathLst>
                <a:path w="342265" h="64135" extrusionOk="0">
                  <a:moveTo>
                    <a:pt x="340398" y="0"/>
                  </a:moveTo>
                  <a:lnTo>
                    <a:pt x="37150" y="0"/>
                  </a:lnTo>
                  <a:lnTo>
                    <a:pt x="37150" y="32313"/>
                  </a:lnTo>
                  <a:lnTo>
                    <a:pt x="0" y="63579"/>
                  </a:lnTo>
                  <a:lnTo>
                    <a:pt x="305488" y="63579"/>
                  </a:lnTo>
                  <a:lnTo>
                    <a:pt x="327783" y="58861"/>
                  </a:lnTo>
                  <a:lnTo>
                    <a:pt x="338840" y="54032"/>
                  </a:lnTo>
                  <a:lnTo>
                    <a:pt x="341922" y="46159"/>
                  </a:lnTo>
                  <a:lnTo>
                    <a:pt x="340293" y="32313"/>
                  </a:lnTo>
                  <a:lnTo>
                    <a:pt x="340398"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0" name="Google Shape;210;p1"/>
            <p:cNvSpPr/>
            <p:nvPr/>
          </p:nvSpPr>
          <p:spPr>
            <a:xfrm>
              <a:off x="13095344" y="5639511"/>
              <a:ext cx="90805" cy="31750"/>
            </a:xfrm>
            <a:custGeom>
              <a:avLst/>
              <a:gdLst/>
              <a:ahLst/>
              <a:cxnLst/>
              <a:rect l="l" t="t" r="r" b="b"/>
              <a:pathLst>
                <a:path w="90805" h="31750" extrusionOk="0">
                  <a:moveTo>
                    <a:pt x="90740" y="0"/>
                  </a:moveTo>
                  <a:lnTo>
                    <a:pt x="0" y="0"/>
                  </a:lnTo>
                  <a:lnTo>
                    <a:pt x="2457" y="12169"/>
                  </a:lnTo>
                  <a:lnTo>
                    <a:pt x="9158" y="22107"/>
                  </a:lnTo>
                  <a:lnTo>
                    <a:pt x="19096" y="28808"/>
                  </a:lnTo>
                  <a:lnTo>
                    <a:pt x="31266" y="31266"/>
                  </a:lnTo>
                  <a:lnTo>
                    <a:pt x="59464" y="31266"/>
                  </a:lnTo>
                  <a:lnTo>
                    <a:pt x="71635" y="28808"/>
                  </a:lnTo>
                  <a:lnTo>
                    <a:pt x="81577" y="22107"/>
                  </a:lnTo>
                  <a:lnTo>
                    <a:pt x="88281" y="12169"/>
                  </a:lnTo>
                  <a:lnTo>
                    <a:pt x="90740" y="0"/>
                  </a:lnTo>
                  <a:close/>
                </a:path>
              </a:pathLst>
            </a:custGeom>
            <a:solidFill>
              <a:srgbClr val="FDD87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1"/>
            <p:cNvSpPr/>
            <p:nvPr/>
          </p:nvSpPr>
          <p:spPr>
            <a:xfrm>
              <a:off x="10473969" y="5290457"/>
              <a:ext cx="434975" cy="380365"/>
            </a:xfrm>
            <a:custGeom>
              <a:avLst/>
              <a:gdLst/>
              <a:ahLst/>
              <a:cxnLst/>
              <a:rect l="l" t="t" r="r" b="b"/>
              <a:pathLst>
                <a:path w="434975" h="380364" extrusionOk="0">
                  <a:moveTo>
                    <a:pt x="434848" y="323481"/>
                  </a:moveTo>
                  <a:lnTo>
                    <a:pt x="433031" y="321691"/>
                  </a:lnTo>
                  <a:lnTo>
                    <a:pt x="427647" y="316344"/>
                  </a:lnTo>
                  <a:lnTo>
                    <a:pt x="424167" y="316344"/>
                  </a:lnTo>
                  <a:lnTo>
                    <a:pt x="424167" y="329412"/>
                  </a:lnTo>
                  <a:lnTo>
                    <a:pt x="424167" y="353783"/>
                  </a:lnTo>
                  <a:lnTo>
                    <a:pt x="421716" y="356171"/>
                  </a:lnTo>
                  <a:lnTo>
                    <a:pt x="424154" y="353783"/>
                  </a:lnTo>
                  <a:lnTo>
                    <a:pt x="424154" y="329412"/>
                  </a:lnTo>
                  <a:lnTo>
                    <a:pt x="424167" y="316344"/>
                  </a:lnTo>
                  <a:lnTo>
                    <a:pt x="424091" y="329349"/>
                  </a:lnTo>
                  <a:lnTo>
                    <a:pt x="421703" y="327025"/>
                  </a:lnTo>
                  <a:lnTo>
                    <a:pt x="424091" y="329349"/>
                  </a:lnTo>
                  <a:lnTo>
                    <a:pt x="424091" y="316344"/>
                  </a:lnTo>
                  <a:lnTo>
                    <a:pt x="405853" y="316344"/>
                  </a:lnTo>
                  <a:lnTo>
                    <a:pt x="405853" y="321310"/>
                  </a:lnTo>
                  <a:lnTo>
                    <a:pt x="405853" y="321691"/>
                  </a:lnTo>
                  <a:lnTo>
                    <a:pt x="386829" y="321691"/>
                  </a:lnTo>
                  <a:lnTo>
                    <a:pt x="386829" y="321310"/>
                  </a:lnTo>
                  <a:lnTo>
                    <a:pt x="405853" y="321310"/>
                  </a:lnTo>
                  <a:lnTo>
                    <a:pt x="405853" y="316344"/>
                  </a:lnTo>
                  <a:lnTo>
                    <a:pt x="405853" y="0"/>
                  </a:lnTo>
                  <a:lnTo>
                    <a:pt x="386829" y="0"/>
                  </a:lnTo>
                  <a:lnTo>
                    <a:pt x="386829" y="316344"/>
                  </a:lnTo>
                  <a:lnTo>
                    <a:pt x="13030" y="316344"/>
                  </a:lnTo>
                  <a:lnTo>
                    <a:pt x="13030" y="327025"/>
                  </a:lnTo>
                  <a:lnTo>
                    <a:pt x="11836" y="328231"/>
                  </a:lnTo>
                  <a:lnTo>
                    <a:pt x="13017" y="327025"/>
                  </a:lnTo>
                  <a:lnTo>
                    <a:pt x="13030" y="316344"/>
                  </a:lnTo>
                  <a:lnTo>
                    <a:pt x="7137" y="316344"/>
                  </a:lnTo>
                  <a:lnTo>
                    <a:pt x="0" y="323481"/>
                  </a:lnTo>
                  <a:lnTo>
                    <a:pt x="0" y="359689"/>
                  </a:lnTo>
                  <a:lnTo>
                    <a:pt x="7137" y="366852"/>
                  </a:lnTo>
                  <a:lnTo>
                    <a:pt x="23583" y="366852"/>
                  </a:lnTo>
                  <a:lnTo>
                    <a:pt x="23583" y="369646"/>
                  </a:lnTo>
                  <a:lnTo>
                    <a:pt x="23583" y="375539"/>
                  </a:lnTo>
                  <a:lnTo>
                    <a:pt x="28397" y="380326"/>
                  </a:lnTo>
                  <a:lnTo>
                    <a:pt x="56375" y="380326"/>
                  </a:lnTo>
                  <a:lnTo>
                    <a:pt x="61252" y="375539"/>
                  </a:lnTo>
                  <a:lnTo>
                    <a:pt x="61252" y="366852"/>
                  </a:lnTo>
                  <a:lnTo>
                    <a:pt x="369824" y="366852"/>
                  </a:lnTo>
                  <a:lnTo>
                    <a:pt x="369824" y="369646"/>
                  </a:lnTo>
                  <a:lnTo>
                    <a:pt x="369824" y="375539"/>
                  </a:lnTo>
                  <a:lnTo>
                    <a:pt x="374675" y="380326"/>
                  </a:lnTo>
                  <a:lnTo>
                    <a:pt x="403186" y="380326"/>
                  </a:lnTo>
                  <a:lnTo>
                    <a:pt x="408076" y="375539"/>
                  </a:lnTo>
                  <a:lnTo>
                    <a:pt x="408076" y="366852"/>
                  </a:lnTo>
                  <a:lnTo>
                    <a:pt x="427647" y="366852"/>
                  </a:lnTo>
                  <a:lnTo>
                    <a:pt x="434848" y="359689"/>
                  </a:lnTo>
                  <a:lnTo>
                    <a:pt x="434848" y="356171"/>
                  </a:lnTo>
                  <a:lnTo>
                    <a:pt x="434848" y="327025"/>
                  </a:lnTo>
                  <a:lnTo>
                    <a:pt x="434848" y="323481"/>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12" name="Google Shape;212;p1"/>
            <p:cNvPicPr preferRelativeResize="0"/>
            <p:nvPr/>
          </p:nvPicPr>
          <p:blipFill rotWithShape="1">
            <a:blip r:embed="rId56" cstate="screen">
              <a:alphaModFix/>
              <a:extLst>
                <a:ext uri="{28A0092B-C50C-407E-A947-70E740481C1C}">
                  <a14:useLocalDpi xmlns:a14="http://schemas.microsoft.com/office/drawing/2010/main"/>
                </a:ext>
              </a:extLst>
            </a:blip>
            <a:srcRect/>
            <a:stretch/>
          </p:blipFill>
          <p:spPr>
            <a:xfrm>
              <a:off x="10748420" y="5181699"/>
              <a:ext cx="233584" cy="110394"/>
            </a:xfrm>
            <a:prstGeom prst="rect">
              <a:avLst/>
            </a:prstGeom>
            <a:noFill/>
            <a:ln>
              <a:noFill/>
            </a:ln>
          </p:spPr>
        </p:pic>
        <p:pic>
          <p:nvPicPr>
            <p:cNvPr id="213" name="Google Shape;213;p1"/>
            <p:cNvPicPr preferRelativeResize="0"/>
            <p:nvPr/>
          </p:nvPicPr>
          <p:blipFill rotWithShape="1">
            <a:blip r:embed="rId57" cstate="screen">
              <a:alphaModFix/>
              <a:extLst>
                <a:ext uri="{28A0092B-C50C-407E-A947-70E740481C1C}">
                  <a14:useLocalDpi xmlns:a14="http://schemas.microsoft.com/office/drawing/2010/main"/>
                </a:ext>
              </a:extLst>
            </a:blip>
            <a:srcRect/>
            <a:stretch/>
          </p:blipFill>
          <p:spPr>
            <a:xfrm>
              <a:off x="10776134" y="5016367"/>
              <a:ext cx="183125" cy="137742"/>
            </a:xfrm>
            <a:prstGeom prst="rect">
              <a:avLst/>
            </a:prstGeom>
            <a:noFill/>
            <a:ln>
              <a:noFill/>
            </a:ln>
          </p:spPr>
        </p:pic>
        <p:pic>
          <p:nvPicPr>
            <p:cNvPr id="214" name="Google Shape;214;p1"/>
            <p:cNvPicPr preferRelativeResize="0"/>
            <p:nvPr/>
          </p:nvPicPr>
          <p:blipFill rotWithShape="1">
            <a:blip r:embed="rId58" cstate="screen">
              <a:alphaModFix/>
              <a:extLst>
                <a:ext uri="{28A0092B-C50C-407E-A947-70E740481C1C}">
                  <a14:useLocalDpi xmlns:a14="http://schemas.microsoft.com/office/drawing/2010/main"/>
                </a:ext>
              </a:extLst>
            </a:blip>
            <a:srcRect/>
            <a:stretch/>
          </p:blipFill>
          <p:spPr>
            <a:xfrm>
              <a:off x="11804478" y="5261391"/>
              <a:ext cx="251227" cy="215442"/>
            </a:xfrm>
            <a:prstGeom prst="rect">
              <a:avLst/>
            </a:prstGeom>
            <a:noFill/>
            <a:ln>
              <a:noFill/>
            </a:ln>
          </p:spPr>
        </p:pic>
        <p:sp>
          <p:nvSpPr>
            <p:cNvPr id="215" name="Google Shape;215;p1"/>
            <p:cNvSpPr/>
            <p:nvPr/>
          </p:nvSpPr>
          <p:spPr>
            <a:xfrm>
              <a:off x="11750472" y="5374442"/>
              <a:ext cx="360045" cy="237490"/>
            </a:xfrm>
            <a:custGeom>
              <a:avLst/>
              <a:gdLst/>
              <a:ahLst/>
              <a:cxnLst/>
              <a:rect l="l" t="t" r="r" b="b"/>
              <a:pathLst>
                <a:path w="360045" h="237489" extrusionOk="0">
                  <a:moveTo>
                    <a:pt x="360006" y="50203"/>
                  </a:moveTo>
                  <a:lnTo>
                    <a:pt x="357936" y="39979"/>
                  </a:lnTo>
                  <a:lnTo>
                    <a:pt x="352310" y="31623"/>
                  </a:lnTo>
                  <a:lnTo>
                    <a:pt x="343966" y="25996"/>
                  </a:lnTo>
                  <a:lnTo>
                    <a:pt x="333730" y="23926"/>
                  </a:lnTo>
                  <a:lnTo>
                    <a:pt x="332181" y="23926"/>
                  </a:lnTo>
                  <a:lnTo>
                    <a:pt x="332181" y="6591"/>
                  </a:lnTo>
                  <a:lnTo>
                    <a:pt x="325602" y="0"/>
                  </a:lnTo>
                  <a:lnTo>
                    <a:pt x="29832" y="0"/>
                  </a:lnTo>
                  <a:lnTo>
                    <a:pt x="23241" y="6591"/>
                  </a:lnTo>
                  <a:lnTo>
                    <a:pt x="23241" y="24549"/>
                  </a:lnTo>
                  <a:lnTo>
                    <a:pt x="16052" y="25996"/>
                  </a:lnTo>
                  <a:lnTo>
                    <a:pt x="7696" y="31623"/>
                  </a:lnTo>
                  <a:lnTo>
                    <a:pt x="2070" y="39979"/>
                  </a:lnTo>
                  <a:lnTo>
                    <a:pt x="0" y="50203"/>
                  </a:lnTo>
                  <a:lnTo>
                    <a:pt x="0" y="210756"/>
                  </a:lnTo>
                  <a:lnTo>
                    <a:pt x="2070" y="220992"/>
                  </a:lnTo>
                  <a:lnTo>
                    <a:pt x="7696" y="229336"/>
                  </a:lnTo>
                  <a:lnTo>
                    <a:pt x="16052" y="234975"/>
                  </a:lnTo>
                  <a:lnTo>
                    <a:pt x="26276" y="237032"/>
                  </a:lnTo>
                  <a:lnTo>
                    <a:pt x="333730" y="237032"/>
                  </a:lnTo>
                  <a:lnTo>
                    <a:pt x="343966" y="234975"/>
                  </a:lnTo>
                  <a:lnTo>
                    <a:pt x="352310" y="229336"/>
                  </a:lnTo>
                  <a:lnTo>
                    <a:pt x="357936" y="220992"/>
                  </a:lnTo>
                  <a:lnTo>
                    <a:pt x="360006" y="210756"/>
                  </a:lnTo>
                  <a:lnTo>
                    <a:pt x="360006" y="50203"/>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6" name="Google Shape;216;p1"/>
            <p:cNvSpPr/>
            <p:nvPr/>
          </p:nvSpPr>
          <p:spPr>
            <a:xfrm>
              <a:off x="11750472" y="5398369"/>
              <a:ext cx="360045" cy="213360"/>
            </a:xfrm>
            <a:custGeom>
              <a:avLst/>
              <a:gdLst/>
              <a:ahLst/>
              <a:cxnLst/>
              <a:rect l="l" t="t" r="r" b="b"/>
              <a:pathLst>
                <a:path w="360045" h="213360" extrusionOk="0">
                  <a:moveTo>
                    <a:pt x="93116" y="151231"/>
                  </a:moveTo>
                  <a:lnTo>
                    <a:pt x="54013" y="151231"/>
                  </a:lnTo>
                  <a:lnTo>
                    <a:pt x="54013" y="213106"/>
                  </a:lnTo>
                  <a:lnTo>
                    <a:pt x="93116" y="213106"/>
                  </a:lnTo>
                  <a:lnTo>
                    <a:pt x="93116" y="151231"/>
                  </a:lnTo>
                  <a:close/>
                </a:path>
                <a:path w="360045" h="213360" extrusionOk="0">
                  <a:moveTo>
                    <a:pt x="360006" y="25984"/>
                  </a:moveTo>
                  <a:lnTo>
                    <a:pt x="357962" y="15875"/>
                  </a:lnTo>
                  <a:lnTo>
                    <a:pt x="352399" y="7607"/>
                  </a:lnTo>
                  <a:lnTo>
                    <a:pt x="344131" y="2044"/>
                  </a:lnTo>
                  <a:lnTo>
                    <a:pt x="334022" y="0"/>
                  </a:lnTo>
                  <a:lnTo>
                    <a:pt x="25984" y="0"/>
                  </a:lnTo>
                  <a:lnTo>
                    <a:pt x="15875" y="2044"/>
                  </a:lnTo>
                  <a:lnTo>
                    <a:pt x="7607" y="7607"/>
                  </a:lnTo>
                  <a:lnTo>
                    <a:pt x="2044" y="15875"/>
                  </a:lnTo>
                  <a:lnTo>
                    <a:pt x="0" y="25984"/>
                  </a:lnTo>
                  <a:lnTo>
                    <a:pt x="0" y="27305"/>
                  </a:lnTo>
                  <a:lnTo>
                    <a:pt x="360006" y="27305"/>
                  </a:lnTo>
                  <a:lnTo>
                    <a:pt x="360006" y="25984"/>
                  </a:lnTo>
                  <a:close/>
                </a:path>
              </a:pathLst>
            </a:custGeom>
            <a:solidFill>
              <a:srgbClr val="848B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17" name="Google Shape;217;p1"/>
            <p:cNvPicPr preferRelativeResize="0"/>
            <p:nvPr/>
          </p:nvPicPr>
          <p:blipFill rotWithShape="1">
            <a:blip r:embed="rId59" cstate="screen">
              <a:alphaModFix/>
              <a:extLst>
                <a:ext uri="{28A0092B-C50C-407E-A947-70E740481C1C}">
                  <a14:useLocalDpi xmlns:a14="http://schemas.microsoft.com/office/drawing/2010/main"/>
                </a:ext>
              </a:extLst>
            </a:blip>
            <a:srcRect/>
            <a:stretch/>
          </p:blipFill>
          <p:spPr>
            <a:xfrm>
              <a:off x="11804481" y="5438166"/>
              <a:ext cx="251235" cy="232069"/>
            </a:xfrm>
            <a:prstGeom prst="rect">
              <a:avLst/>
            </a:prstGeom>
            <a:noFill/>
            <a:ln>
              <a:noFill/>
            </a:ln>
          </p:spPr>
        </p:pic>
      </p:grpSp>
      <p:sp>
        <p:nvSpPr>
          <p:cNvPr id="218" name="Google Shape;218;p1"/>
          <p:cNvSpPr txBox="1">
            <a:spLocks noGrp="1"/>
          </p:cNvSpPr>
          <p:nvPr>
            <p:ph type="title"/>
          </p:nvPr>
        </p:nvSpPr>
        <p:spPr>
          <a:xfrm>
            <a:off x="1399102" y="638668"/>
            <a:ext cx="9317176" cy="561369"/>
          </a:xfrm>
          <a:prstGeom prst="rect">
            <a:avLst/>
          </a:prstGeom>
          <a:noFill/>
          <a:ln>
            <a:noFill/>
          </a:ln>
        </p:spPr>
        <p:txBody>
          <a:bodyPr spcFirstLastPara="1" wrap="square" lIns="0" tIns="7300" rIns="0" bIns="0" anchor="t" anchorCtr="0">
            <a:spAutoFit/>
          </a:bodyPr>
          <a:lstStyle/>
          <a:p>
            <a:pPr marL="12700" lvl="0" indent="0" algn="ctr" rtl="0">
              <a:lnSpc>
                <a:spcPct val="100000"/>
              </a:lnSpc>
              <a:spcBef>
                <a:spcPts val="0"/>
              </a:spcBef>
              <a:spcAft>
                <a:spcPts val="0"/>
              </a:spcAft>
              <a:buSzPts val="800"/>
              <a:buNone/>
            </a:pPr>
            <a:r>
              <a:rPr lang="en-US" sz="3600">
                <a:latin typeface="Inter"/>
                <a:ea typeface="Inter"/>
                <a:cs typeface="Inter"/>
                <a:sym typeface="Inter"/>
              </a:rPr>
              <a:t>Health Care Waste &amp; Green Technologies</a:t>
            </a:r>
            <a:endParaRPr sz="3600">
              <a:latin typeface="Inter"/>
              <a:ea typeface="Inter"/>
              <a:cs typeface="Inter"/>
              <a:sym typeface="Inter"/>
            </a:endParaRPr>
          </a:p>
        </p:txBody>
      </p:sp>
      <p:sp>
        <p:nvSpPr>
          <p:cNvPr id="219" name="Google Shape;219;p1"/>
          <p:cNvSpPr txBox="1"/>
          <p:nvPr/>
        </p:nvSpPr>
        <p:spPr>
          <a:xfrm>
            <a:off x="2438498" y="1316429"/>
            <a:ext cx="7746900" cy="705781"/>
          </a:xfrm>
          <a:prstGeom prst="rect">
            <a:avLst/>
          </a:prstGeom>
          <a:noFill/>
          <a:ln>
            <a:noFill/>
          </a:ln>
        </p:spPr>
        <p:txBody>
          <a:bodyPr spcFirstLastPara="1" wrap="square" lIns="0" tIns="8075" rIns="0" bIns="0" anchor="t" anchorCtr="0">
            <a:spAutoFit/>
          </a:bodyPr>
          <a:lstStyle/>
          <a:p>
            <a:pPr marL="1270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333E45"/>
                </a:solidFill>
                <a:effectLst/>
                <a:uLnTx/>
                <a:uFillTx/>
                <a:latin typeface="Inter"/>
                <a:ea typeface="Inter"/>
                <a:cs typeface="Inter"/>
                <a:sym typeface="Inter"/>
              </a:rPr>
              <a:t>UNDP DIGITAL HUB &amp; INDONESIA COUNTRY OFFICE</a:t>
            </a:r>
            <a:endParaRPr kumimoji="0" sz="1400" b="0" i="0" u="none" strike="noStrike" kern="0" cap="none" spc="0" normalizeH="0" baseline="0" noProof="0">
              <a:ln>
                <a:noFill/>
              </a:ln>
              <a:solidFill>
                <a:srgbClr val="000000"/>
              </a:solidFill>
              <a:effectLst/>
              <a:uLnTx/>
              <a:uFillTx/>
              <a:latin typeface="Inter"/>
              <a:ea typeface="Inter"/>
              <a:cs typeface="Inter"/>
              <a:sym typeface="Inter"/>
            </a:endParaRPr>
          </a:p>
          <a:p>
            <a:pPr marL="0" marR="88900" lvl="0" indent="0" algn="ctr" defTabSz="914400" rtl="0" eaLnBrk="1" fontAlgn="auto" latinLnBrk="0" hangingPunct="1">
              <a:lnSpc>
                <a:spcPct val="100000"/>
              </a:lnSpc>
              <a:spcBef>
                <a:spcPts val="16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5A7E0"/>
                </a:solidFill>
                <a:effectLst/>
                <a:uLnTx/>
                <a:uFillTx/>
                <a:latin typeface="Inter"/>
                <a:ea typeface="Inter"/>
                <a:cs typeface="Inter"/>
                <a:sym typeface="Inter"/>
              </a:rPr>
              <a:t>5 DECEMBER 2023</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220" name="Google Shape;220;p1"/>
          <p:cNvSpPr/>
          <p:nvPr/>
        </p:nvSpPr>
        <p:spPr>
          <a:xfrm>
            <a:off x="9363368" y="5929563"/>
            <a:ext cx="1459882" cy="345403"/>
          </a:xfrm>
          <a:custGeom>
            <a:avLst/>
            <a:gdLst/>
            <a:ahLst/>
            <a:cxnLst/>
            <a:rect l="l" t="t" r="r" b="b"/>
            <a:pathLst>
              <a:path w="2407284" h="569595" extrusionOk="0">
                <a:moveTo>
                  <a:pt x="56919" y="400815"/>
                </a:moveTo>
                <a:lnTo>
                  <a:pt x="34685" y="405137"/>
                </a:lnTo>
                <a:lnTo>
                  <a:pt x="16601" y="417018"/>
                </a:lnTo>
                <a:lnTo>
                  <a:pt x="4446" y="434829"/>
                </a:lnTo>
                <a:lnTo>
                  <a:pt x="0" y="456938"/>
                </a:lnTo>
                <a:lnTo>
                  <a:pt x="1692" y="470778"/>
                </a:lnTo>
                <a:lnTo>
                  <a:pt x="22920" y="502801"/>
                </a:lnTo>
                <a:lnTo>
                  <a:pt x="71194" y="531848"/>
                </a:lnTo>
                <a:lnTo>
                  <a:pt x="122730" y="552597"/>
                </a:lnTo>
                <a:lnTo>
                  <a:pt x="176341" y="565047"/>
                </a:lnTo>
                <a:lnTo>
                  <a:pt x="230841" y="569197"/>
                </a:lnTo>
                <a:lnTo>
                  <a:pt x="279684" y="565461"/>
                </a:lnTo>
                <a:lnTo>
                  <a:pt x="323327" y="554411"/>
                </a:lnTo>
                <a:lnTo>
                  <a:pt x="360926" y="536281"/>
                </a:lnTo>
                <a:lnTo>
                  <a:pt x="391639" y="511305"/>
                </a:lnTo>
                <a:lnTo>
                  <a:pt x="414620" y="479719"/>
                </a:lnTo>
                <a:lnTo>
                  <a:pt x="421466" y="461682"/>
                </a:lnTo>
                <a:lnTo>
                  <a:pt x="233207" y="461682"/>
                </a:lnTo>
                <a:lnTo>
                  <a:pt x="194310" y="458237"/>
                </a:lnTo>
                <a:lnTo>
                  <a:pt x="158006" y="448346"/>
                </a:lnTo>
                <a:lnTo>
                  <a:pt x="123928" y="432673"/>
                </a:lnTo>
                <a:lnTo>
                  <a:pt x="91704" y="411882"/>
                </a:lnTo>
                <a:lnTo>
                  <a:pt x="85157" y="407816"/>
                </a:lnTo>
                <a:lnTo>
                  <a:pt x="77276" y="404271"/>
                </a:lnTo>
                <a:lnTo>
                  <a:pt x="67913" y="401765"/>
                </a:lnTo>
                <a:lnTo>
                  <a:pt x="56919" y="400815"/>
                </a:lnTo>
                <a:close/>
              </a:path>
              <a:path w="2407284" h="569595" extrusionOk="0">
                <a:moveTo>
                  <a:pt x="211867" y="0"/>
                </a:moveTo>
                <a:lnTo>
                  <a:pt x="158265" y="5383"/>
                </a:lnTo>
                <a:lnTo>
                  <a:pt x="111405" y="20934"/>
                </a:lnTo>
                <a:lnTo>
                  <a:pt x="72627" y="45752"/>
                </a:lnTo>
                <a:lnTo>
                  <a:pt x="43270" y="78936"/>
                </a:lnTo>
                <a:lnTo>
                  <a:pt x="24673" y="119586"/>
                </a:lnTo>
                <a:lnTo>
                  <a:pt x="18177" y="166801"/>
                </a:lnTo>
                <a:lnTo>
                  <a:pt x="18177" y="168382"/>
                </a:lnTo>
                <a:lnTo>
                  <a:pt x="24022" y="217095"/>
                </a:lnTo>
                <a:lnTo>
                  <a:pt x="40958" y="254762"/>
                </a:lnTo>
                <a:lnTo>
                  <a:pt x="68083" y="283513"/>
                </a:lnTo>
                <a:lnTo>
                  <a:pt x="104496" y="305478"/>
                </a:lnTo>
                <a:lnTo>
                  <a:pt x="149297" y="322787"/>
                </a:lnTo>
                <a:lnTo>
                  <a:pt x="201585" y="337570"/>
                </a:lnTo>
                <a:lnTo>
                  <a:pt x="258026" y="354232"/>
                </a:lnTo>
                <a:lnTo>
                  <a:pt x="292009" y="370079"/>
                </a:lnTo>
                <a:lnTo>
                  <a:pt x="308648" y="387262"/>
                </a:lnTo>
                <a:lnTo>
                  <a:pt x="313033" y="407816"/>
                </a:lnTo>
                <a:lnTo>
                  <a:pt x="313058" y="409516"/>
                </a:lnTo>
                <a:lnTo>
                  <a:pt x="307586" y="431339"/>
                </a:lnTo>
                <a:lnTo>
                  <a:pt x="291811" y="447752"/>
                </a:lnTo>
                <a:lnTo>
                  <a:pt x="266697" y="458088"/>
                </a:lnTo>
                <a:lnTo>
                  <a:pt x="233207" y="461682"/>
                </a:lnTo>
                <a:lnTo>
                  <a:pt x="421466" y="461682"/>
                </a:lnTo>
                <a:lnTo>
                  <a:pt x="429028" y="441756"/>
                </a:lnTo>
                <a:lnTo>
                  <a:pt x="434018" y="397652"/>
                </a:lnTo>
                <a:lnTo>
                  <a:pt x="434018" y="396071"/>
                </a:lnTo>
                <a:lnTo>
                  <a:pt x="428813" y="352316"/>
                </a:lnTo>
                <a:lnTo>
                  <a:pt x="413463" y="316663"/>
                </a:lnTo>
                <a:lnTo>
                  <a:pt x="388362" y="287861"/>
                </a:lnTo>
                <a:lnTo>
                  <a:pt x="353905" y="264658"/>
                </a:lnTo>
                <a:lnTo>
                  <a:pt x="310488" y="245804"/>
                </a:lnTo>
                <a:lnTo>
                  <a:pt x="258505" y="230045"/>
                </a:lnTo>
                <a:lnTo>
                  <a:pt x="199500" y="213462"/>
                </a:lnTo>
                <a:lnTo>
                  <a:pt x="162951" y="198134"/>
                </a:lnTo>
                <a:lnTo>
                  <a:pt x="144337" y="180580"/>
                </a:lnTo>
                <a:lnTo>
                  <a:pt x="139137" y="157325"/>
                </a:lnTo>
                <a:lnTo>
                  <a:pt x="139137" y="155743"/>
                </a:lnTo>
                <a:lnTo>
                  <a:pt x="143694" y="136868"/>
                </a:lnTo>
                <a:lnTo>
                  <a:pt x="157219" y="121549"/>
                </a:lnTo>
                <a:lnTo>
                  <a:pt x="179490" y="111270"/>
                </a:lnTo>
                <a:lnTo>
                  <a:pt x="210286" y="107515"/>
                </a:lnTo>
                <a:lnTo>
                  <a:pt x="412183" y="107515"/>
                </a:lnTo>
                <a:lnTo>
                  <a:pt x="414249" y="97243"/>
                </a:lnTo>
                <a:lnTo>
                  <a:pt x="397242" y="56548"/>
                </a:lnTo>
                <a:lnTo>
                  <a:pt x="348387" y="28015"/>
                </a:lnTo>
                <a:lnTo>
                  <a:pt x="306141" y="12648"/>
                </a:lnTo>
                <a:lnTo>
                  <a:pt x="260633" y="3211"/>
                </a:lnTo>
                <a:lnTo>
                  <a:pt x="211867" y="0"/>
                </a:lnTo>
                <a:close/>
              </a:path>
              <a:path w="2407284" h="569595" extrusionOk="0">
                <a:moveTo>
                  <a:pt x="412183" y="107515"/>
                </a:moveTo>
                <a:lnTo>
                  <a:pt x="210286" y="107515"/>
                </a:lnTo>
                <a:lnTo>
                  <a:pt x="238783" y="109986"/>
                </a:lnTo>
                <a:lnTo>
                  <a:pt x="267502" y="117201"/>
                </a:lnTo>
                <a:lnTo>
                  <a:pt x="296664" y="128864"/>
                </a:lnTo>
                <a:lnTo>
                  <a:pt x="326492" y="144676"/>
                </a:lnTo>
                <a:lnTo>
                  <a:pt x="333650" y="148366"/>
                </a:lnTo>
                <a:lnTo>
                  <a:pt x="341027" y="151094"/>
                </a:lnTo>
                <a:lnTo>
                  <a:pt x="348846" y="152786"/>
                </a:lnTo>
                <a:lnTo>
                  <a:pt x="357329" y="153367"/>
                </a:lnTo>
                <a:lnTo>
                  <a:pt x="379563" y="149044"/>
                </a:lnTo>
                <a:lnTo>
                  <a:pt x="397647" y="137163"/>
                </a:lnTo>
                <a:lnTo>
                  <a:pt x="409802" y="119353"/>
                </a:lnTo>
                <a:lnTo>
                  <a:pt x="412183" y="107515"/>
                </a:lnTo>
                <a:close/>
              </a:path>
              <a:path w="2407284" h="569595" extrusionOk="0">
                <a:moveTo>
                  <a:pt x="614264" y="4743"/>
                </a:moveTo>
                <a:lnTo>
                  <a:pt x="600819" y="4743"/>
                </a:lnTo>
                <a:lnTo>
                  <a:pt x="576969" y="9474"/>
                </a:lnTo>
                <a:lnTo>
                  <a:pt x="557640" y="22432"/>
                </a:lnTo>
                <a:lnTo>
                  <a:pt x="544683" y="41765"/>
                </a:lnTo>
                <a:lnTo>
                  <a:pt x="539952" y="65621"/>
                </a:lnTo>
                <a:lnTo>
                  <a:pt x="539952" y="506748"/>
                </a:lnTo>
                <a:lnTo>
                  <a:pt x="544546" y="530021"/>
                </a:lnTo>
                <a:lnTo>
                  <a:pt x="557144" y="548848"/>
                </a:lnTo>
                <a:lnTo>
                  <a:pt x="575967" y="561449"/>
                </a:lnTo>
                <a:lnTo>
                  <a:pt x="599238" y="566045"/>
                </a:lnTo>
                <a:lnTo>
                  <a:pt x="622633" y="561449"/>
                </a:lnTo>
                <a:lnTo>
                  <a:pt x="641730" y="548848"/>
                </a:lnTo>
                <a:lnTo>
                  <a:pt x="654601" y="530021"/>
                </a:lnTo>
                <a:lnTo>
                  <a:pt x="659320" y="506748"/>
                </a:lnTo>
                <a:lnTo>
                  <a:pt x="659320" y="231626"/>
                </a:lnTo>
                <a:lnTo>
                  <a:pt x="789463" y="231626"/>
                </a:lnTo>
                <a:lnTo>
                  <a:pt x="669602" y="36365"/>
                </a:lnTo>
                <a:lnTo>
                  <a:pt x="659954" y="23751"/>
                </a:lnTo>
                <a:lnTo>
                  <a:pt x="647564" y="13733"/>
                </a:lnTo>
                <a:lnTo>
                  <a:pt x="632358" y="7126"/>
                </a:lnTo>
                <a:lnTo>
                  <a:pt x="614264" y="4743"/>
                </a:lnTo>
                <a:close/>
              </a:path>
              <a:path w="2407284" h="569595" extrusionOk="0">
                <a:moveTo>
                  <a:pt x="1093348" y="229260"/>
                </a:moveTo>
                <a:lnTo>
                  <a:pt x="972378" y="229260"/>
                </a:lnTo>
                <a:lnTo>
                  <a:pt x="972378" y="505167"/>
                </a:lnTo>
                <a:lnTo>
                  <a:pt x="977097" y="528687"/>
                </a:lnTo>
                <a:lnTo>
                  <a:pt x="989968" y="548057"/>
                </a:lnTo>
                <a:lnTo>
                  <a:pt x="1009065" y="561202"/>
                </a:lnTo>
                <a:lnTo>
                  <a:pt x="1032460" y="566045"/>
                </a:lnTo>
                <a:lnTo>
                  <a:pt x="1056322" y="561313"/>
                </a:lnTo>
                <a:lnTo>
                  <a:pt x="1075658" y="548352"/>
                </a:lnTo>
                <a:lnTo>
                  <a:pt x="1088617" y="529018"/>
                </a:lnTo>
                <a:lnTo>
                  <a:pt x="1093348" y="505167"/>
                </a:lnTo>
                <a:lnTo>
                  <a:pt x="1093348" y="229260"/>
                </a:lnTo>
                <a:close/>
              </a:path>
              <a:path w="2407284" h="569595" extrusionOk="0">
                <a:moveTo>
                  <a:pt x="789463" y="231626"/>
                </a:moveTo>
                <a:lnTo>
                  <a:pt x="659320" y="231626"/>
                </a:lnTo>
                <a:lnTo>
                  <a:pt x="764468" y="393694"/>
                </a:lnTo>
                <a:lnTo>
                  <a:pt x="774597" y="406521"/>
                </a:lnTo>
                <a:lnTo>
                  <a:pt x="786209" y="416232"/>
                </a:lnTo>
                <a:lnTo>
                  <a:pt x="799599" y="422382"/>
                </a:lnTo>
                <a:lnTo>
                  <a:pt x="815064" y="424531"/>
                </a:lnTo>
                <a:lnTo>
                  <a:pt x="830529" y="422382"/>
                </a:lnTo>
                <a:lnTo>
                  <a:pt x="843919" y="416232"/>
                </a:lnTo>
                <a:lnTo>
                  <a:pt x="855530" y="406521"/>
                </a:lnTo>
                <a:lnTo>
                  <a:pt x="865659" y="393694"/>
                </a:lnTo>
                <a:lnTo>
                  <a:pt x="942104" y="275907"/>
                </a:lnTo>
                <a:lnTo>
                  <a:pt x="816645" y="275907"/>
                </a:lnTo>
                <a:lnTo>
                  <a:pt x="789463" y="231626"/>
                </a:lnTo>
                <a:close/>
              </a:path>
              <a:path w="2407284" h="569595" extrusionOk="0">
                <a:moveTo>
                  <a:pt x="1032460" y="4743"/>
                </a:moveTo>
                <a:lnTo>
                  <a:pt x="1019026" y="4743"/>
                </a:lnTo>
                <a:lnTo>
                  <a:pt x="1001941" y="6669"/>
                </a:lnTo>
                <a:lnTo>
                  <a:pt x="987305" y="12449"/>
                </a:lnTo>
                <a:lnTo>
                  <a:pt x="974890" y="22086"/>
                </a:lnTo>
                <a:lnTo>
                  <a:pt x="964473" y="35580"/>
                </a:lnTo>
                <a:lnTo>
                  <a:pt x="816645" y="275907"/>
                </a:lnTo>
                <a:lnTo>
                  <a:pt x="942104" y="275907"/>
                </a:lnTo>
                <a:lnTo>
                  <a:pt x="972378" y="229260"/>
                </a:lnTo>
                <a:lnTo>
                  <a:pt x="1093348" y="229260"/>
                </a:lnTo>
                <a:lnTo>
                  <a:pt x="1093348" y="65621"/>
                </a:lnTo>
                <a:lnTo>
                  <a:pt x="1088617" y="41765"/>
                </a:lnTo>
                <a:lnTo>
                  <a:pt x="1075658" y="22432"/>
                </a:lnTo>
                <a:lnTo>
                  <a:pt x="1056322" y="9474"/>
                </a:lnTo>
                <a:lnTo>
                  <a:pt x="1032460" y="4743"/>
                </a:lnTo>
                <a:close/>
              </a:path>
              <a:path w="2407284" h="569595" extrusionOk="0">
                <a:moveTo>
                  <a:pt x="1292557" y="3162"/>
                </a:moveTo>
                <a:lnTo>
                  <a:pt x="1268702" y="7893"/>
                </a:lnTo>
                <a:lnTo>
                  <a:pt x="1249369" y="20851"/>
                </a:lnTo>
                <a:lnTo>
                  <a:pt x="1236410" y="40184"/>
                </a:lnTo>
                <a:lnTo>
                  <a:pt x="1231679" y="64039"/>
                </a:lnTo>
                <a:lnTo>
                  <a:pt x="1231679" y="505167"/>
                </a:lnTo>
                <a:lnTo>
                  <a:pt x="1236410" y="529018"/>
                </a:lnTo>
                <a:lnTo>
                  <a:pt x="1249369" y="548352"/>
                </a:lnTo>
                <a:lnTo>
                  <a:pt x="1268702" y="561313"/>
                </a:lnTo>
                <a:lnTo>
                  <a:pt x="1292557" y="566045"/>
                </a:lnTo>
                <a:lnTo>
                  <a:pt x="1316406" y="561313"/>
                </a:lnTo>
                <a:lnTo>
                  <a:pt x="1335736" y="548352"/>
                </a:lnTo>
                <a:lnTo>
                  <a:pt x="1348693" y="529018"/>
                </a:lnTo>
                <a:lnTo>
                  <a:pt x="1353424" y="505167"/>
                </a:lnTo>
                <a:lnTo>
                  <a:pt x="1353424" y="64039"/>
                </a:lnTo>
                <a:lnTo>
                  <a:pt x="1348693" y="40184"/>
                </a:lnTo>
                <a:lnTo>
                  <a:pt x="1335736" y="20851"/>
                </a:lnTo>
                <a:lnTo>
                  <a:pt x="1316406" y="7893"/>
                </a:lnTo>
                <a:lnTo>
                  <a:pt x="1292557" y="3162"/>
                </a:lnTo>
                <a:close/>
              </a:path>
              <a:path w="2407284" h="569595" extrusionOk="0">
                <a:moveTo>
                  <a:pt x="1552654" y="3162"/>
                </a:moveTo>
                <a:lnTo>
                  <a:pt x="1528798" y="7893"/>
                </a:lnTo>
                <a:lnTo>
                  <a:pt x="1509465" y="20851"/>
                </a:lnTo>
                <a:lnTo>
                  <a:pt x="1496507" y="40184"/>
                </a:lnTo>
                <a:lnTo>
                  <a:pt x="1491776" y="64039"/>
                </a:lnTo>
                <a:lnTo>
                  <a:pt x="1491776" y="500424"/>
                </a:lnTo>
                <a:lnTo>
                  <a:pt x="1496507" y="524280"/>
                </a:lnTo>
                <a:lnTo>
                  <a:pt x="1509465" y="543613"/>
                </a:lnTo>
                <a:lnTo>
                  <a:pt x="1528798" y="556571"/>
                </a:lnTo>
                <a:lnTo>
                  <a:pt x="1552654" y="561302"/>
                </a:lnTo>
                <a:lnTo>
                  <a:pt x="1838834" y="561302"/>
                </a:lnTo>
                <a:lnTo>
                  <a:pt x="1860489" y="556990"/>
                </a:lnTo>
                <a:lnTo>
                  <a:pt x="1878067" y="545192"/>
                </a:lnTo>
                <a:lnTo>
                  <a:pt x="1889862" y="527615"/>
                </a:lnTo>
                <a:lnTo>
                  <a:pt x="1894172" y="505963"/>
                </a:lnTo>
                <a:lnTo>
                  <a:pt x="1889862" y="484306"/>
                </a:lnTo>
                <a:lnTo>
                  <a:pt x="1878067" y="466725"/>
                </a:lnTo>
                <a:lnTo>
                  <a:pt x="1860489" y="454926"/>
                </a:lnTo>
                <a:lnTo>
                  <a:pt x="1838834" y="450614"/>
                </a:lnTo>
                <a:lnTo>
                  <a:pt x="1613521" y="450614"/>
                </a:lnTo>
                <a:lnTo>
                  <a:pt x="1613521" y="64039"/>
                </a:lnTo>
                <a:lnTo>
                  <a:pt x="1608790" y="40184"/>
                </a:lnTo>
                <a:lnTo>
                  <a:pt x="1595833" y="20851"/>
                </a:lnTo>
                <a:lnTo>
                  <a:pt x="1576503" y="7893"/>
                </a:lnTo>
                <a:lnTo>
                  <a:pt x="1552654" y="3162"/>
                </a:lnTo>
                <a:close/>
              </a:path>
              <a:path w="2407284" h="569595" extrusionOk="0">
                <a:moveTo>
                  <a:pt x="2348734" y="7905"/>
                </a:moveTo>
                <a:lnTo>
                  <a:pt x="2042000" y="7905"/>
                </a:lnTo>
                <a:lnTo>
                  <a:pt x="2018151" y="12636"/>
                </a:lnTo>
                <a:lnTo>
                  <a:pt x="1998821" y="25594"/>
                </a:lnTo>
                <a:lnTo>
                  <a:pt x="1985864" y="44927"/>
                </a:lnTo>
                <a:lnTo>
                  <a:pt x="1981133" y="68783"/>
                </a:lnTo>
                <a:lnTo>
                  <a:pt x="1981133" y="500424"/>
                </a:lnTo>
                <a:lnTo>
                  <a:pt x="1985864" y="524280"/>
                </a:lnTo>
                <a:lnTo>
                  <a:pt x="1998821" y="543613"/>
                </a:lnTo>
                <a:lnTo>
                  <a:pt x="2018151" y="556571"/>
                </a:lnTo>
                <a:lnTo>
                  <a:pt x="2042000" y="561302"/>
                </a:lnTo>
                <a:lnTo>
                  <a:pt x="2352682" y="561302"/>
                </a:lnTo>
                <a:lnTo>
                  <a:pt x="2373879" y="557127"/>
                </a:lnTo>
                <a:lnTo>
                  <a:pt x="2391224" y="545688"/>
                </a:lnTo>
                <a:lnTo>
                  <a:pt x="2402936" y="528617"/>
                </a:lnTo>
                <a:lnTo>
                  <a:pt x="2407235" y="507544"/>
                </a:lnTo>
                <a:lnTo>
                  <a:pt x="2402936" y="486347"/>
                </a:lnTo>
                <a:lnTo>
                  <a:pt x="2391224" y="469002"/>
                </a:lnTo>
                <a:lnTo>
                  <a:pt x="2373879" y="457290"/>
                </a:lnTo>
                <a:lnTo>
                  <a:pt x="2352682" y="452991"/>
                </a:lnTo>
                <a:lnTo>
                  <a:pt x="2102082" y="452991"/>
                </a:lnTo>
                <a:lnTo>
                  <a:pt x="2102082" y="336775"/>
                </a:lnTo>
                <a:lnTo>
                  <a:pt x="2313165" y="336775"/>
                </a:lnTo>
                <a:lnTo>
                  <a:pt x="2334361" y="332599"/>
                </a:lnTo>
                <a:lnTo>
                  <a:pt x="2351701" y="321161"/>
                </a:lnTo>
                <a:lnTo>
                  <a:pt x="2363410" y="304090"/>
                </a:lnTo>
                <a:lnTo>
                  <a:pt x="2367708" y="283017"/>
                </a:lnTo>
                <a:lnTo>
                  <a:pt x="2363410" y="261820"/>
                </a:lnTo>
                <a:lnTo>
                  <a:pt x="2351701" y="244475"/>
                </a:lnTo>
                <a:lnTo>
                  <a:pt x="2334361" y="232763"/>
                </a:lnTo>
                <a:lnTo>
                  <a:pt x="2313165" y="228464"/>
                </a:lnTo>
                <a:lnTo>
                  <a:pt x="2102082" y="228464"/>
                </a:lnTo>
                <a:lnTo>
                  <a:pt x="2102082" y="116216"/>
                </a:lnTo>
                <a:lnTo>
                  <a:pt x="2348734" y="116216"/>
                </a:lnTo>
                <a:lnTo>
                  <a:pt x="2369932" y="112041"/>
                </a:lnTo>
                <a:lnTo>
                  <a:pt x="2387276" y="100602"/>
                </a:lnTo>
                <a:lnTo>
                  <a:pt x="2398988" y="83531"/>
                </a:lnTo>
                <a:lnTo>
                  <a:pt x="2403288" y="62458"/>
                </a:lnTo>
                <a:lnTo>
                  <a:pt x="2398988" y="41261"/>
                </a:lnTo>
                <a:lnTo>
                  <a:pt x="2387276" y="23916"/>
                </a:lnTo>
                <a:lnTo>
                  <a:pt x="2369932" y="12204"/>
                </a:lnTo>
                <a:lnTo>
                  <a:pt x="2348734" y="7905"/>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1" name="Google Shape;221;p1"/>
          <p:cNvSpPr/>
          <p:nvPr/>
        </p:nvSpPr>
        <p:spPr>
          <a:xfrm>
            <a:off x="8638979" y="5935100"/>
            <a:ext cx="258782" cy="335776"/>
          </a:xfrm>
          <a:custGeom>
            <a:avLst/>
            <a:gdLst/>
            <a:ahLst/>
            <a:cxnLst/>
            <a:rect l="l" t="t" r="r" b="b"/>
            <a:pathLst>
              <a:path w="426719" h="553720" extrusionOk="0">
                <a:moveTo>
                  <a:pt x="367601" y="0"/>
                </a:moveTo>
                <a:lnTo>
                  <a:pt x="60867" y="0"/>
                </a:lnTo>
                <a:lnTo>
                  <a:pt x="37017" y="4731"/>
                </a:lnTo>
                <a:lnTo>
                  <a:pt x="17687" y="17689"/>
                </a:lnTo>
                <a:lnTo>
                  <a:pt x="4730" y="37022"/>
                </a:lnTo>
                <a:lnTo>
                  <a:pt x="0" y="60877"/>
                </a:lnTo>
                <a:lnTo>
                  <a:pt x="0" y="492519"/>
                </a:lnTo>
                <a:lnTo>
                  <a:pt x="4730" y="516374"/>
                </a:lnTo>
                <a:lnTo>
                  <a:pt x="17687" y="535707"/>
                </a:lnTo>
                <a:lnTo>
                  <a:pt x="37017" y="548665"/>
                </a:lnTo>
                <a:lnTo>
                  <a:pt x="60867" y="553396"/>
                </a:lnTo>
                <a:lnTo>
                  <a:pt x="371548" y="553396"/>
                </a:lnTo>
                <a:lnTo>
                  <a:pt x="392746" y="549221"/>
                </a:lnTo>
                <a:lnTo>
                  <a:pt x="410090" y="537783"/>
                </a:lnTo>
                <a:lnTo>
                  <a:pt x="421802" y="520712"/>
                </a:lnTo>
                <a:lnTo>
                  <a:pt x="426102" y="499639"/>
                </a:lnTo>
                <a:lnTo>
                  <a:pt x="421802" y="478441"/>
                </a:lnTo>
                <a:lnTo>
                  <a:pt x="410090" y="461097"/>
                </a:lnTo>
                <a:lnTo>
                  <a:pt x="392746" y="449385"/>
                </a:lnTo>
                <a:lnTo>
                  <a:pt x="371548" y="445085"/>
                </a:lnTo>
                <a:lnTo>
                  <a:pt x="120949" y="445085"/>
                </a:lnTo>
                <a:lnTo>
                  <a:pt x="120949" y="328869"/>
                </a:lnTo>
                <a:lnTo>
                  <a:pt x="332031" y="328869"/>
                </a:lnTo>
                <a:lnTo>
                  <a:pt x="353227" y="324696"/>
                </a:lnTo>
                <a:lnTo>
                  <a:pt x="370568" y="313261"/>
                </a:lnTo>
                <a:lnTo>
                  <a:pt x="382276" y="296194"/>
                </a:lnTo>
                <a:lnTo>
                  <a:pt x="386574" y="275122"/>
                </a:lnTo>
                <a:lnTo>
                  <a:pt x="382276" y="253920"/>
                </a:lnTo>
                <a:lnTo>
                  <a:pt x="370568" y="236576"/>
                </a:lnTo>
                <a:lnTo>
                  <a:pt x="353227" y="224867"/>
                </a:lnTo>
                <a:lnTo>
                  <a:pt x="332031" y="220569"/>
                </a:lnTo>
                <a:lnTo>
                  <a:pt x="120949" y="220569"/>
                </a:lnTo>
                <a:lnTo>
                  <a:pt x="120949" y="108310"/>
                </a:lnTo>
                <a:lnTo>
                  <a:pt x="367601" y="108310"/>
                </a:lnTo>
                <a:lnTo>
                  <a:pt x="388798" y="104135"/>
                </a:lnTo>
                <a:lnTo>
                  <a:pt x="406143" y="92697"/>
                </a:lnTo>
                <a:lnTo>
                  <a:pt x="417855" y="75626"/>
                </a:lnTo>
                <a:lnTo>
                  <a:pt x="422154" y="54553"/>
                </a:lnTo>
                <a:lnTo>
                  <a:pt x="417855" y="33355"/>
                </a:lnTo>
                <a:lnTo>
                  <a:pt x="406143" y="16011"/>
                </a:lnTo>
                <a:lnTo>
                  <a:pt x="388798" y="4299"/>
                </a:lnTo>
                <a:lnTo>
                  <a:pt x="36760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2" name="Google Shape;222;p1"/>
          <p:cNvSpPr/>
          <p:nvPr/>
        </p:nvSpPr>
        <p:spPr>
          <a:xfrm>
            <a:off x="8219480" y="5935101"/>
            <a:ext cx="335800" cy="340397"/>
          </a:xfrm>
          <a:custGeom>
            <a:avLst/>
            <a:gdLst/>
            <a:ahLst/>
            <a:cxnLst/>
            <a:rect l="l" t="t" r="r" b="b"/>
            <a:pathLst>
              <a:path w="553719" h="561340" extrusionOk="0">
                <a:moveTo>
                  <a:pt x="492519" y="0"/>
                </a:moveTo>
                <a:lnTo>
                  <a:pt x="479074" y="0"/>
                </a:lnTo>
                <a:lnTo>
                  <a:pt x="461994" y="1926"/>
                </a:lnTo>
                <a:lnTo>
                  <a:pt x="447358" y="7706"/>
                </a:lnTo>
                <a:lnTo>
                  <a:pt x="434944" y="17342"/>
                </a:lnTo>
                <a:lnTo>
                  <a:pt x="424531" y="30836"/>
                </a:lnTo>
                <a:lnTo>
                  <a:pt x="276703" y="271164"/>
                </a:lnTo>
                <a:lnTo>
                  <a:pt x="129650" y="31622"/>
                </a:lnTo>
                <a:lnTo>
                  <a:pt x="120004" y="19008"/>
                </a:lnTo>
                <a:lnTo>
                  <a:pt x="107615" y="8990"/>
                </a:lnTo>
                <a:lnTo>
                  <a:pt x="92410" y="2383"/>
                </a:lnTo>
                <a:lnTo>
                  <a:pt x="74311" y="0"/>
                </a:lnTo>
                <a:lnTo>
                  <a:pt x="60877" y="0"/>
                </a:lnTo>
                <a:lnTo>
                  <a:pt x="37022" y="4731"/>
                </a:lnTo>
                <a:lnTo>
                  <a:pt x="17689" y="17689"/>
                </a:lnTo>
                <a:lnTo>
                  <a:pt x="4731" y="37022"/>
                </a:lnTo>
                <a:lnTo>
                  <a:pt x="0" y="60877"/>
                </a:lnTo>
                <a:lnTo>
                  <a:pt x="0" y="502005"/>
                </a:lnTo>
                <a:lnTo>
                  <a:pt x="4595" y="525278"/>
                </a:lnTo>
                <a:lnTo>
                  <a:pt x="17197" y="544105"/>
                </a:lnTo>
                <a:lnTo>
                  <a:pt x="36023" y="556706"/>
                </a:lnTo>
                <a:lnTo>
                  <a:pt x="59296" y="561302"/>
                </a:lnTo>
                <a:lnTo>
                  <a:pt x="82692" y="556706"/>
                </a:lnTo>
                <a:lnTo>
                  <a:pt x="101788" y="544105"/>
                </a:lnTo>
                <a:lnTo>
                  <a:pt x="114659" y="525278"/>
                </a:lnTo>
                <a:lnTo>
                  <a:pt x="119378" y="502005"/>
                </a:lnTo>
                <a:lnTo>
                  <a:pt x="119378" y="226893"/>
                </a:lnTo>
                <a:lnTo>
                  <a:pt x="224527" y="388951"/>
                </a:lnTo>
                <a:lnTo>
                  <a:pt x="234651" y="401778"/>
                </a:lnTo>
                <a:lnTo>
                  <a:pt x="246263" y="411488"/>
                </a:lnTo>
                <a:lnTo>
                  <a:pt x="259655" y="417639"/>
                </a:lnTo>
                <a:lnTo>
                  <a:pt x="275122" y="419788"/>
                </a:lnTo>
                <a:lnTo>
                  <a:pt x="290583" y="417639"/>
                </a:lnTo>
                <a:lnTo>
                  <a:pt x="303972" y="411488"/>
                </a:lnTo>
                <a:lnTo>
                  <a:pt x="315582" y="401778"/>
                </a:lnTo>
                <a:lnTo>
                  <a:pt x="325707" y="388951"/>
                </a:lnTo>
                <a:lnTo>
                  <a:pt x="432437" y="224527"/>
                </a:lnTo>
                <a:lnTo>
                  <a:pt x="432437" y="500424"/>
                </a:lnTo>
                <a:lnTo>
                  <a:pt x="437155" y="523944"/>
                </a:lnTo>
                <a:lnTo>
                  <a:pt x="450026" y="543314"/>
                </a:lnTo>
                <a:lnTo>
                  <a:pt x="469123" y="556459"/>
                </a:lnTo>
                <a:lnTo>
                  <a:pt x="492519" y="561302"/>
                </a:lnTo>
                <a:lnTo>
                  <a:pt x="516374" y="556569"/>
                </a:lnTo>
                <a:lnTo>
                  <a:pt x="535707" y="543609"/>
                </a:lnTo>
                <a:lnTo>
                  <a:pt x="548665" y="524275"/>
                </a:lnTo>
                <a:lnTo>
                  <a:pt x="553396" y="500424"/>
                </a:lnTo>
                <a:lnTo>
                  <a:pt x="553396" y="60877"/>
                </a:lnTo>
                <a:lnTo>
                  <a:pt x="548665" y="37022"/>
                </a:lnTo>
                <a:lnTo>
                  <a:pt x="535707" y="17689"/>
                </a:lnTo>
                <a:lnTo>
                  <a:pt x="516374" y="4731"/>
                </a:lnTo>
                <a:lnTo>
                  <a:pt x="492519"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1"/>
          <p:cNvSpPr/>
          <p:nvPr/>
        </p:nvSpPr>
        <p:spPr>
          <a:xfrm>
            <a:off x="8987142" y="5929743"/>
            <a:ext cx="286508" cy="345788"/>
          </a:xfrm>
          <a:custGeom>
            <a:avLst/>
            <a:gdLst/>
            <a:ahLst/>
            <a:cxnLst/>
            <a:rect l="l" t="t" r="r" b="b"/>
            <a:pathLst>
              <a:path w="472440" h="570229" extrusionOk="0">
                <a:moveTo>
                  <a:pt x="212865" y="569292"/>
                </a:moveTo>
                <a:lnTo>
                  <a:pt x="213051" y="570230"/>
                </a:lnTo>
                <a:lnTo>
                  <a:pt x="215616" y="570230"/>
                </a:lnTo>
                <a:lnTo>
                  <a:pt x="214189" y="569586"/>
                </a:lnTo>
                <a:lnTo>
                  <a:pt x="212865" y="569292"/>
                </a:lnTo>
                <a:close/>
              </a:path>
              <a:path w="472440" h="570229" extrusionOk="0">
                <a:moveTo>
                  <a:pt x="224370" y="568960"/>
                </a:moveTo>
                <a:lnTo>
                  <a:pt x="212799" y="568960"/>
                </a:lnTo>
                <a:lnTo>
                  <a:pt x="214189" y="569586"/>
                </a:lnTo>
                <a:lnTo>
                  <a:pt x="217082" y="570230"/>
                </a:lnTo>
                <a:lnTo>
                  <a:pt x="220799" y="570230"/>
                </a:lnTo>
                <a:lnTo>
                  <a:pt x="224370" y="568960"/>
                </a:lnTo>
                <a:close/>
              </a:path>
              <a:path w="472440" h="570229" extrusionOk="0">
                <a:moveTo>
                  <a:pt x="273509" y="567690"/>
                </a:moveTo>
                <a:lnTo>
                  <a:pt x="227689" y="567690"/>
                </a:lnTo>
                <a:lnTo>
                  <a:pt x="224370" y="568960"/>
                </a:lnTo>
                <a:lnTo>
                  <a:pt x="220799" y="570230"/>
                </a:lnTo>
                <a:lnTo>
                  <a:pt x="257489" y="570230"/>
                </a:lnTo>
                <a:lnTo>
                  <a:pt x="261918" y="568960"/>
                </a:lnTo>
                <a:lnTo>
                  <a:pt x="269426" y="568960"/>
                </a:lnTo>
                <a:lnTo>
                  <a:pt x="273509" y="567690"/>
                </a:lnTo>
                <a:close/>
              </a:path>
              <a:path w="472440" h="570229" extrusionOk="0">
                <a:moveTo>
                  <a:pt x="212799" y="568960"/>
                </a:moveTo>
                <a:lnTo>
                  <a:pt x="212865" y="569292"/>
                </a:lnTo>
                <a:lnTo>
                  <a:pt x="214189" y="569586"/>
                </a:lnTo>
                <a:lnTo>
                  <a:pt x="212799" y="568960"/>
                </a:lnTo>
                <a:close/>
              </a:path>
              <a:path w="472440" h="570229" extrusionOk="0">
                <a:moveTo>
                  <a:pt x="269841" y="542290"/>
                </a:moveTo>
                <a:lnTo>
                  <a:pt x="185627" y="542290"/>
                </a:lnTo>
                <a:lnTo>
                  <a:pt x="189174" y="553720"/>
                </a:lnTo>
                <a:lnTo>
                  <a:pt x="196105" y="561340"/>
                </a:lnTo>
                <a:lnTo>
                  <a:pt x="205660" y="567690"/>
                </a:lnTo>
                <a:lnTo>
                  <a:pt x="212865" y="569292"/>
                </a:lnTo>
                <a:lnTo>
                  <a:pt x="212799" y="568960"/>
                </a:lnTo>
                <a:lnTo>
                  <a:pt x="224370" y="568960"/>
                </a:lnTo>
                <a:lnTo>
                  <a:pt x="227689" y="567690"/>
                </a:lnTo>
                <a:lnTo>
                  <a:pt x="273509" y="567690"/>
                </a:lnTo>
                <a:lnTo>
                  <a:pt x="280117" y="566420"/>
                </a:lnTo>
                <a:lnTo>
                  <a:pt x="287917" y="565150"/>
                </a:lnTo>
                <a:lnTo>
                  <a:pt x="292839" y="563880"/>
                </a:lnTo>
                <a:lnTo>
                  <a:pt x="296011" y="562610"/>
                </a:lnTo>
                <a:lnTo>
                  <a:pt x="299153" y="562610"/>
                </a:lnTo>
                <a:lnTo>
                  <a:pt x="303823" y="561340"/>
                </a:lnTo>
                <a:lnTo>
                  <a:pt x="310179" y="558800"/>
                </a:lnTo>
                <a:lnTo>
                  <a:pt x="314702" y="557530"/>
                </a:lnTo>
                <a:lnTo>
                  <a:pt x="321037" y="554990"/>
                </a:lnTo>
                <a:lnTo>
                  <a:pt x="323503" y="553720"/>
                </a:lnTo>
                <a:lnTo>
                  <a:pt x="313226" y="553720"/>
                </a:lnTo>
                <a:lnTo>
                  <a:pt x="292542" y="551180"/>
                </a:lnTo>
                <a:lnTo>
                  <a:pt x="273551" y="544830"/>
                </a:lnTo>
                <a:lnTo>
                  <a:pt x="269841" y="542290"/>
                </a:lnTo>
                <a:close/>
              </a:path>
              <a:path w="472440" h="570229" extrusionOk="0">
                <a:moveTo>
                  <a:pt x="324657" y="553125"/>
                </a:moveTo>
                <a:lnTo>
                  <a:pt x="322545" y="553720"/>
                </a:lnTo>
                <a:lnTo>
                  <a:pt x="323503" y="553720"/>
                </a:lnTo>
                <a:lnTo>
                  <a:pt x="324657" y="553125"/>
                </a:lnTo>
                <a:close/>
              </a:path>
              <a:path w="472440" h="570229" extrusionOk="0">
                <a:moveTo>
                  <a:pt x="327058" y="552450"/>
                </a:moveTo>
                <a:lnTo>
                  <a:pt x="325969" y="552450"/>
                </a:lnTo>
                <a:lnTo>
                  <a:pt x="324657" y="553125"/>
                </a:lnTo>
                <a:lnTo>
                  <a:pt x="327058" y="552450"/>
                </a:lnTo>
                <a:close/>
              </a:path>
              <a:path w="472440" h="570229" extrusionOk="0">
                <a:moveTo>
                  <a:pt x="177125" y="480060"/>
                </a:moveTo>
                <a:lnTo>
                  <a:pt x="164701" y="482600"/>
                </a:lnTo>
                <a:lnTo>
                  <a:pt x="154560" y="488950"/>
                </a:lnTo>
                <a:lnTo>
                  <a:pt x="147726" y="499110"/>
                </a:lnTo>
                <a:lnTo>
                  <a:pt x="145220" y="511810"/>
                </a:lnTo>
                <a:lnTo>
                  <a:pt x="147726" y="524510"/>
                </a:lnTo>
                <a:lnTo>
                  <a:pt x="154560" y="534670"/>
                </a:lnTo>
                <a:lnTo>
                  <a:pt x="164701" y="541020"/>
                </a:lnTo>
                <a:lnTo>
                  <a:pt x="177125" y="543560"/>
                </a:lnTo>
                <a:lnTo>
                  <a:pt x="182894" y="543560"/>
                </a:lnTo>
                <a:lnTo>
                  <a:pt x="185627" y="542290"/>
                </a:lnTo>
                <a:lnTo>
                  <a:pt x="269841" y="542290"/>
                </a:lnTo>
                <a:lnTo>
                  <a:pt x="256854" y="533400"/>
                </a:lnTo>
                <a:lnTo>
                  <a:pt x="243050" y="519430"/>
                </a:lnTo>
                <a:lnTo>
                  <a:pt x="238126" y="514350"/>
                </a:lnTo>
                <a:lnTo>
                  <a:pt x="231974" y="509270"/>
                </a:lnTo>
                <a:lnTo>
                  <a:pt x="224883" y="506730"/>
                </a:lnTo>
                <a:lnTo>
                  <a:pt x="208580" y="506730"/>
                </a:lnTo>
                <a:lnTo>
                  <a:pt x="205021" y="496570"/>
                </a:lnTo>
                <a:lnTo>
                  <a:pt x="198086" y="487680"/>
                </a:lnTo>
                <a:lnTo>
                  <a:pt x="188535" y="481330"/>
                </a:lnTo>
                <a:lnTo>
                  <a:pt x="177125" y="480060"/>
                </a:lnTo>
                <a:close/>
              </a:path>
              <a:path w="472440" h="570229" extrusionOk="0">
                <a:moveTo>
                  <a:pt x="236160" y="0"/>
                </a:moveTo>
                <a:lnTo>
                  <a:pt x="68291" y="167640"/>
                </a:lnTo>
                <a:lnTo>
                  <a:pt x="67526" y="168910"/>
                </a:lnTo>
                <a:lnTo>
                  <a:pt x="62898" y="173990"/>
                </a:lnTo>
                <a:lnTo>
                  <a:pt x="59966" y="176530"/>
                </a:lnTo>
                <a:lnTo>
                  <a:pt x="58951" y="177800"/>
                </a:lnTo>
                <a:lnTo>
                  <a:pt x="56396" y="181610"/>
                </a:lnTo>
                <a:lnTo>
                  <a:pt x="54877" y="182880"/>
                </a:lnTo>
                <a:lnTo>
                  <a:pt x="52239" y="186690"/>
                </a:lnTo>
                <a:lnTo>
                  <a:pt x="51129" y="187960"/>
                </a:lnTo>
                <a:lnTo>
                  <a:pt x="48752" y="190500"/>
                </a:lnTo>
                <a:lnTo>
                  <a:pt x="47495" y="191770"/>
                </a:lnTo>
                <a:lnTo>
                  <a:pt x="45108" y="195580"/>
                </a:lnTo>
                <a:lnTo>
                  <a:pt x="41757" y="200660"/>
                </a:lnTo>
                <a:lnTo>
                  <a:pt x="38522" y="204470"/>
                </a:lnTo>
                <a:lnTo>
                  <a:pt x="35381" y="209550"/>
                </a:lnTo>
                <a:lnTo>
                  <a:pt x="34386" y="212090"/>
                </a:lnTo>
                <a:lnTo>
                  <a:pt x="32438" y="214630"/>
                </a:lnTo>
                <a:lnTo>
                  <a:pt x="28606" y="220980"/>
                </a:lnTo>
                <a:lnTo>
                  <a:pt x="23339" y="232410"/>
                </a:lnTo>
                <a:lnTo>
                  <a:pt x="21748" y="234950"/>
                </a:lnTo>
                <a:lnTo>
                  <a:pt x="18585" y="242570"/>
                </a:lnTo>
                <a:lnTo>
                  <a:pt x="9591" y="267970"/>
                </a:lnTo>
                <a:lnTo>
                  <a:pt x="7518" y="274320"/>
                </a:lnTo>
                <a:lnTo>
                  <a:pt x="6596" y="278130"/>
                </a:lnTo>
                <a:lnTo>
                  <a:pt x="6387" y="279400"/>
                </a:lnTo>
                <a:lnTo>
                  <a:pt x="4900" y="285750"/>
                </a:lnTo>
                <a:lnTo>
                  <a:pt x="0" y="326390"/>
                </a:lnTo>
                <a:lnTo>
                  <a:pt x="0" y="342900"/>
                </a:lnTo>
                <a:lnTo>
                  <a:pt x="282" y="347980"/>
                </a:lnTo>
                <a:lnTo>
                  <a:pt x="848" y="355600"/>
                </a:lnTo>
                <a:lnTo>
                  <a:pt x="1277" y="360680"/>
                </a:lnTo>
                <a:lnTo>
                  <a:pt x="2094" y="365760"/>
                </a:lnTo>
                <a:lnTo>
                  <a:pt x="2827" y="372110"/>
                </a:lnTo>
                <a:lnTo>
                  <a:pt x="3978" y="378460"/>
                </a:lnTo>
                <a:lnTo>
                  <a:pt x="4146" y="379730"/>
                </a:lnTo>
                <a:lnTo>
                  <a:pt x="4910" y="383540"/>
                </a:lnTo>
                <a:lnTo>
                  <a:pt x="6607" y="389890"/>
                </a:lnTo>
                <a:lnTo>
                  <a:pt x="7528" y="393700"/>
                </a:lnTo>
                <a:lnTo>
                  <a:pt x="9591" y="401320"/>
                </a:lnTo>
                <a:lnTo>
                  <a:pt x="16795" y="421640"/>
                </a:lnTo>
                <a:lnTo>
                  <a:pt x="17172" y="422910"/>
                </a:lnTo>
                <a:lnTo>
                  <a:pt x="18627" y="426720"/>
                </a:lnTo>
                <a:lnTo>
                  <a:pt x="19727" y="429260"/>
                </a:lnTo>
                <a:lnTo>
                  <a:pt x="21318" y="433070"/>
                </a:lnTo>
                <a:lnTo>
                  <a:pt x="21758" y="434340"/>
                </a:lnTo>
                <a:lnTo>
                  <a:pt x="23402" y="436880"/>
                </a:lnTo>
                <a:lnTo>
                  <a:pt x="26386" y="443230"/>
                </a:lnTo>
                <a:lnTo>
                  <a:pt x="26868" y="444500"/>
                </a:lnTo>
                <a:lnTo>
                  <a:pt x="28732" y="447040"/>
                </a:lnTo>
                <a:lnTo>
                  <a:pt x="30135" y="449580"/>
                </a:lnTo>
                <a:lnTo>
                  <a:pt x="32051" y="453390"/>
                </a:lnTo>
                <a:lnTo>
                  <a:pt x="32512" y="454660"/>
                </a:lnTo>
                <a:lnTo>
                  <a:pt x="34627" y="457200"/>
                </a:lnTo>
                <a:lnTo>
                  <a:pt x="69260" y="501650"/>
                </a:lnTo>
                <a:lnTo>
                  <a:pt x="106237" y="532130"/>
                </a:lnTo>
                <a:lnTo>
                  <a:pt x="111630" y="534670"/>
                </a:lnTo>
                <a:lnTo>
                  <a:pt x="114373" y="537210"/>
                </a:lnTo>
                <a:lnTo>
                  <a:pt x="103458" y="518160"/>
                </a:lnTo>
                <a:lnTo>
                  <a:pt x="95332" y="497840"/>
                </a:lnTo>
                <a:lnTo>
                  <a:pt x="90260" y="476250"/>
                </a:lnTo>
                <a:lnTo>
                  <a:pt x="88510" y="453390"/>
                </a:lnTo>
                <a:lnTo>
                  <a:pt x="96079" y="406400"/>
                </a:lnTo>
                <a:lnTo>
                  <a:pt x="117148" y="365760"/>
                </a:lnTo>
                <a:lnTo>
                  <a:pt x="149258" y="334010"/>
                </a:lnTo>
                <a:lnTo>
                  <a:pt x="189952" y="313690"/>
                </a:lnTo>
                <a:lnTo>
                  <a:pt x="184568" y="304800"/>
                </a:lnTo>
                <a:lnTo>
                  <a:pt x="180535" y="295910"/>
                </a:lnTo>
                <a:lnTo>
                  <a:pt x="178003" y="287020"/>
                </a:lnTo>
                <a:lnTo>
                  <a:pt x="177125" y="276860"/>
                </a:lnTo>
                <a:lnTo>
                  <a:pt x="181763" y="254000"/>
                </a:lnTo>
                <a:lnTo>
                  <a:pt x="194415" y="234950"/>
                </a:lnTo>
                <a:lnTo>
                  <a:pt x="213189" y="222250"/>
                </a:lnTo>
                <a:lnTo>
                  <a:pt x="236191" y="217170"/>
                </a:lnTo>
                <a:lnTo>
                  <a:pt x="441358" y="217170"/>
                </a:lnTo>
                <a:lnTo>
                  <a:pt x="440394" y="215900"/>
                </a:lnTo>
                <a:lnTo>
                  <a:pt x="439860" y="214630"/>
                </a:lnTo>
                <a:lnTo>
                  <a:pt x="437808" y="210820"/>
                </a:lnTo>
                <a:lnTo>
                  <a:pt x="436269" y="208280"/>
                </a:lnTo>
                <a:lnTo>
                  <a:pt x="434185" y="205740"/>
                </a:lnTo>
                <a:lnTo>
                  <a:pt x="433683" y="204470"/>
                </a:lnTo>
                <a:lnTo>
                  <a:pt x="431348" y="200660"/>
                </a:lnTo>
                <a:lnTo>
                  <a:pt x="429494" y="198120"/>
                </a:lnTo>
                <a:lnTo>
                  <a:pt x="427243" y="195580"/>
                </a:lnTo>
                <a:lnTo>
                  <a:pt x="426908" y="195580"/>
                </a:lnTo>
                <a:lnTo>
                  <a:pt x="420869" y="186690"/>
                </a:lnTo>
                <a:lnTo>
                  <a:pt x="414915" y="180340"/>
                </a:lnTo>
                <a:lnTo>
                  <a:pt x="408688" y="172720"/>
                </a:lnTo>
                <a:lnTo>
                  <a:pt x="402197" y="166370"/>
                </a:lnTo>
                <a:lnTo>
                  <a:pt x="236160" y="0"/>
                </a:lnTo>
                <a:close/>
              </a:path>
              <a:path w="472440" h="570229" extrusionOk="0">
                <a:moveTo>
                  <a:pt x="441358" y="217170"/>
                </a:moveTo>
                <a:lnTo>
                  <a:pt x="236191" y="217170"/>
                </a:lnTo>
                <a:lnTo>
                  <a:pt x="259195" y="222250"/>
                </a:lnTo>
                <a:lnTo>
                  <a:pt x="277973" y="234950"/>
                </a:lnTo>
                <a:lnTo>
                  <a:pt x="290628" y="254000"/>
                </a:lnTo>
                <a:lnTo>
                  <a:pt x="295268" y="276860"/>
                </a:lnTo>
                <a:lnTo>
                  <a:pt x="294390" y="287020"/>
                </a:lnTo>
                <a:lnTo>
                  <a:pt x="291857" y="295910"/>
                </a:lnTo>
                <a:lnTo>
                  <a:pt x="287820" y="304800"/>
                </a:lnTo>
                <a:lnTo>
                  <a:pt x="282431" y="313690"/>
                </a:lnTo>
                <a:lnTo>
                  <a:pt x="323124" y="334010"/>
                </a:lnTo>
                <a:lnTo>
                  <a:pt x="355235" y="365760"/>
                </a:lnTo>
                <a:lnTo>
                  <a:pt x="376303" y="406400"/>
                </a:lnTo>
                <a:lnTo>
                  <a:pt x="383873" y="453390"/>
                </a:lnTo>
                <a:lnTo>
                  <a:pt x="382128" y="476250"/>
                </a:lnTo>
                <a:lnTo>
                  <a:pt x="377072" y="497840"/>
                </a:lnTo>
                <a:lnTo>
                  <a:pt x="368968" y="518160"/>
                </a:lnTo>
                <a:lnTo>
                  <a:pt x="358083" y="537210"/>
                </a:lnTo>
                <a:lnTo>
                  <a:pt x="365602" y="532130"/>
                </a:lnTo>
                <a:lnTo>
                  <a:pt x="372912" y="527050"/>
                </a:lnTo>
                <a:lnTo>
                  <a:pt x="380023" y="521970"/>
                </a:lnTo>
                <a:lnTo>
                  <a:pt x="386941" y="515620"/>
                </a:lnTo>
                <a:lnTo>
                  <a:pt x="388040" y="515620"/>
                </a:lnTo>
                <a:lnTo>
                  <a:pt x="416417" y="487680"/>
                </a:lnTo>
                <a:lnTo>
                  <a:pt x="439829" y="454660"/>
                </a:lnTo>
                <a:lnTo>
                  <a:pt x="441714" y="450850"/>
                </a:lnTo>
                <a:lnTo>
                  <a:pt x="443536" y="448310"/>
                </a:lnTo>
                <a:lnTo>
                  <a:pt x="447379" y="440690"/>
                </a:lnTo>
                <a:lnTo>
                  <a:pt x="448907" y="436880"/>
                </a:lnTo>
                <a:lnTo>
                  <a:pt x="450593" y="434340"/>
                </a:lnTo>
                <a:lnTo>
                  <a:pt x="451022" y="433070"/>
                </a:lnTo>
                <a:lnTo>
                  <a:pt x="452394" y="429260"/>
                </a:lnTo>
                <a:lnTo>
                  <a:pt x="453713" y="426720"/>
                </a:lnTo>
                <a:lnTo>
                  <a:pt x="455190" y="422910"/>
                </a:lnTo>
                <a:lnTo>
                  <a:pt x="456813" y="419100"/>
                </a:lnTo>
                <a:lnTo>
                  <a:pt x="457965" y="416560"/>
                </a:lnTo>
                <a:lnTo>
                  <a:pt x="459253" y="412750"/>
                </a:lnTo>
                <a:lnTo>
                  <a:pt x="460677" y="408940"/>
                </a:lnTo>
                <a:lnTo>
                  <a:pt x="461671" y="405130"/>
                </a:lnTo>
                <a:lnTo>
                  <a:pt x="462771" y="401320"/>
                </a:lnTo>
                <a:lnTo>
                  <a:pt x="463996" y="397510"/>
                </a:lnTo>
                <a:lnTo>
                  <a:pt x="464834" y="393700"/>
                </a:lnTo>
                <a:lnTo>
                  <a:pt x="465765" y="389890"/>
                </a:lnTo>
                <a:lnTo>
                  <a:pt x="467462" y="383540"/>
                </a:lnTo>
                <a:lnTo>
                  <a:pt x="468226" y="379730"/>
                </a:lnTo>
                <a:lnTo>
                  <a:pt x="468362" y="378460"/>
                </a:lnTo>
                <a:lnTo>
                  <a:pt x="469545" y="372110"/>
                </a:lnTo>
                <a:lnTo>
                  <a:pt x="470142" y="368300"/>
                </a:lnTo>
                <a:lnTo>
                  <a:pt x="470268" y="367030"/>
                </a:lnTo>
                <a:lnTo>
                  <a:pt x="471095" y="360680"/>
                </a:lnTo>
                <a:lnTo>
                  <a:pt x="471629" y="354330"/>
                </a:lnTo>
                <a:lnTo>
                  <a:pt x="472100" y="347980"/>
                </a:lnTo>
                <a:lnTo>
                  <a:pt x="472383" y="341630"/>
                </a:lnTo>
                <a:lnTo>
                  <a:pt x="472383" y="326390"/>
                </a:lnTo>
                <a:lnTo>
                  <a:pt x="472100" y="321310"/>
                </a:lnTo>
                <a:lnTo>
                  <a:pt x="471524" y="313690"/>
                </a:lnTo>
                <a:lnTo>
                  <a:pt x="471095" y="308610"/>
                </a:lnTo>
                <a:lnTo>
                  <a:pt x="470278" y="302260"/>
                </a:lnTo>
                <a:lnTo>
                  <a:pt x="470142" y="300990"/>
                </a:lnTo>
                <a:lnTo>
                  <a:pt x="469556" y="297180"/>
                </a:lnTo>
                <a:lnTo>
                  <a:pt x="468373" y="290830"/>
                </a:lnTo>
                <a:lnTo>
                  <a:pt x="468226" y="289560"/>
                </a:lnTo>
                <a:lnTo>
                  <a:pt x="467462" y="285750"/>
                </a:lnTo>
                <a:lnTo>
                  <a:pt x="466813" y="283210"/>
                </a:lnTo>
                <a:lnTo>
                  <a:pt x="465933" y="279400"/>
                </a:lnTo>
                <a:lnTo>
                  <a:pt x="465776" y="278130"/>
                </a:lnTo>
                <a:lnTo>
                  <a:pt x="464844" y="274320"/>
                </a:lnTo>
                <a:lnTo>
                  <a:pt x="464048" y="271780"/>
                </a:lnTo>
                <a:lnTo>
                  <a:pt x="462551" y="266700"/>
                </a:lnTo>
                <a:lnTo>
                  <a:pt x="461692" y="264160"/>
                </a:lnTo>
                <a:lnTo>
                  <a:pt x="459253" y="256540"/>
                </a:lnTo>
                <a:lnTo>
                  <a:pt x="457996" y="252730"/>
                </a:lnTo>
                <a:lnTo>
                  <a:pt x="456959" y="250190"/>
                </a:lnTo>
                <a:lnTo>
                  <a:pt x="455535" y="246380"/>
                </a:lnTo>
                <a:lnTo>
                  <a:pt x="455200" y="245110"/>
                </a:lnTo>
                <a:lnTo>
                  <a:pt x="453755" y="242570"/>
                </a:lnTo>
                <a:lnTo>
                  <a:pt x="452624" y="240030"/>
                </a:lnTo>
                <a:lnTo>
                  <a:pt x="451022" y="236220"/>
                </a:lnTo>
                <a:lnTo>
                  <a:pt x="450604" y="234950"/>
                </a:lnTo>
                <a:lnTo>
                  <a:pt x="448981" y="231140"/>
                </a:lnTo>
                <a:lnTo>
                  <a:pt x="447756" y="229870"/>
                </a:lnTo>
                <a:lnTo>
                  <a:pt x="445986" y="226060"/>
                </a:lnTo>
                <a:lnTo>
                  <a:pt x="445494" y="224790"/>
                </a:lnTo>
                <a:lnTo>
                  <a:pt x="443672" y="220980"/>
                </a:lnTo>
                <a:lnTo>
                  <a:pt x="442321" y="218440"/>
                </a:lnTo>
                <a:lnTo>
                  <a:pt x="441358" y="217170"/>
                </a:lnTo>
                <a:close/>
              </a:path>
              <a:path w="472440" h="570229" extrusionOk="0">
                <a:moveTo>
                  <a:pt x="217082" y="505460"/>
                </a:moveTo>
                <a:lnTo>
                  <a:pt x="214119" y="505460"/>
                </a:lnTo>
                <a:lnTo>
                  <a:pt x="211302" y="506730"/>
                </a:lnTo>
                <a:lnTo>
                  <a:pt x="224883" y="506730"/>
                </a:lnTo>
                <a:lnTo>
                  <a:pt x="217082" y="505460"/>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4" name="Google Shape;224;p1"/>
          <p:cNvSpPr/>
          <p:nvPr/>
        </p:nvSpPr>
        <p:spPr>
          <a:xfrm>
            <a:off x="9741384" y="1899927"/>
            <a:ext cx="634245" cy="371972"/>
          </a:xfrm>
          <a:custGeom>
            <a:avLst/>
            <a:gdLst/>
            <a:ahLst/>
            <a:cxnLst/>
            <a:rect l="l" t="t" r="r" b="b"/>
            <a:pathLst>
              <a:path w="1045844" h="613410" extrusionOk="0">
                <a:moveTo>
                  <a:pt x="228108" y="300964"/>
                </a:moveTo>
                <a:lnTo>
                  <a:pt x="183794" y="306538"/>
                </a:lnTo>
                <a:lnTo>
                  <a:pt x="145549" y="322282"/>
                </a:lnTo>
                <a:lnTo>
                  <a:pt x="112845" y="346728"/>
                </a:lnTo>
                <a:lnTo>
                  <a:pt x="85158" y="378405"/>
                </a:lnTo>
                <a:lnTo>
                  <a:pt x="61960" y="415848"/>
                </a:lnTo>
                <a:lnTo>
                  <a:pt x="42727" y="457586"/>
                </a:lnTo>
                <a:lnTo>
                  <a:pt x="26931" y="502152"/>
                </a:lnTo>
                <a:lnTo>
                  <a:pt x="0" y="586118"/>
                </a:lnTo>
                <a:lnTo>
                  <a:pt x="220" y="596333"/>
                </a:lnTo>
                <a:lnTo>
                  <a:pt x="6528" y="604923"/>
                </a:lnTo>
                <a:lnTo>
                  <a:pt x="16700" y="610843"/>
                </a:lnTo>
                <a:lnTo>
                  <a:pt x="28512" y="613049"/>
                </a:lnTo>
                <a:lnTo>
                  <a:pt x="240767" y="613049"/>
                </a:lnTo>
                <a:lnTo>
                  <a:pt x="236691" y="604153"/>
                </a:lnTo>
                <a:lnTo>
                  <a:pt x="234245" y="594226"/>
                </a:lnTo>
                <a:lnTo>
                  <a:pt x="233967" y="586118"/>
                </a:lnTo>
                <a:lnTo>
                  <a:pt x="233965" y="582924"/>
                </a:lnTo>
                <a:lnTo>
                  <a:pt x="236024" y="571846"/>
                </a:lnTo>
                <a:lnTo>
                  <a:pt x="266117" y="479964"/>
                </a:lnTo>
                <a:lnTo>
                  <a:pt x="279181" y="442092"/>
                </a:lnTo>
                <a:lnTo>
                  <a:pt x="294624" y="405118"/>
                </a:lnTo>
                <a:lnTo>
                  <a:pt x="312447" y="369926"/>
                </a:lnTo>
                <a:lnTo>
                  <a:pt x="332649" y="337403"/>
                </a:lnTo>
                <a:lnTo>
                  <a:pt x="310295" y="321682"/>
                </a:lnTo>
                <a:lnTo>
                  <a:pt x="285719" y="310270"/>
                </a:lnTo>
                <a:lnTo>
                  <a:pt x="258472" y="303315"/>
                </a:lnTo>
                <a:lnTo>
                  <a:pt x="228108" y="300964"/>
                </a:lnTo>
                <a:close/>
              </a:path>
              <a:path w="1045844" h="613410" extrusionOk="0">
                <a:moveTo>
                  <a:pt x="522727" y="266117"/>
                </a:moveTo>
                <a:lnTo>
                  <a:pt x="473948" y="272337"/>
                </a:lnTo>
                <a:lnTo>
                  <a:pt x="431762" y="289890"/>
                </a:lnTo>
                <a:lnTo>
                  <a:pt x="395590" y="317114"/>
                </a:lnTo>
                <a:lnTo>
                  <a:pt x="364849" y="352345"/>
                </a:lnTo>
                <a:lnTo>
                  <a:pt x="338957" y="393924"/>
                </a:lnTo>
                <a:lnTo>
                  <a:pt x="317332" y="440186"/>
                </a:lnTo>
                <a:lnTo>
                  <a:pt x="299394" y="489472"/>
                </a:lnTo>
                <a:lnTo>
                  <a:pt x="270871" y="582924"/>
                </a:lnTo>
                <a:lnTo>
                  <a:pt x="270449" y="594319"/>
                </a:lnTo>
                <a:lnTo>
                  <a:pt x="277004" y="603931"/>
                </a:lnTo>
                <a:lnTo>
                  <a:pt x="288016" y="610571"/>
                </a:lnTo>
                <a:lnTo>
                  <a:pt x="300964" y="613049"/>
                </a:lnTo>
                <a:lnTo>
                  <a:pt x="744511" y="613049"/>
                </a:lnTo>
                <a:lnTo>
                  <a:pt x="757488" y="610571"/>
                </a:lnTo>
                <a:lnTo>
                  <a:pt x="768675" y="603931"/>
                </a:lnTo>
                <a:lnTo>
                  <a:pt x="775704" y="594319"/>
                </a:lnTo>
                <a:lnTo>
                  <a:pt x="776206" y="582924"/>
                </a:lnTo>
                <a:lnTo>
                  <a:pt x="746102" y="489472"/>
                </a:lnTo>
                <a:lnTo>
                  <a:pt x="728744" y="440186"/>
                </a:lnTo>
                <a:lnTo>
                  <a:pt x="707506" y="393924"/>
                </a:lnTo>
                <a:lnTo>
                  <a:pt x="681805" y="352345"/>
                </a:lnTo>
                <a:lnTo>
                  <a:pt x="651060" y="317114"/>
                </a:lnTo>
                <a:lnTo>
                  <a:pt x="614686" y="289890"/>
                </a:lnTo>
                <a:lnTo>
                  <a:pt x="572103" y="272337"/>
                </a:lnTo>
                <a:lnTo>
                  <a:pt x="522727" y="266117"/>
                </a:lnTo>
                <a:close/>
              </a:path>
              <a:path w="1045844" h="613410" extrusionOk="0">
                <a:moveTo>
                  <a:pt x="817367" y="300964"/>
                </a:moveTo>
                <a:lnTo>
                  <a:pt x="787679" y="303315"/>
                </a:lnTo>
                <a:lnTo>
                  <a:pt x="760357" y="310270"/>
                </a:lnTo>
                <a:lnTo>
                  <a:pt x="735405" y="321682"/>
                </a:lnTo>
                <a:lnTo>
                  <a:pt x="712826" y="337403"/>
                </a:lnTo>
                <a:lnTo>
                  <a:pt x="733697" y="369926"/>
                </a:lnTo>
                <a:lnTo>
                  <a:pt x="751448" y="405118"/>
                </a:lnTo>
                <a:lnTo>
                  <a:pt x="766521" y="442092"/>
                </a:lnTo>
                <a:lnTo>
                  <a:pt x="779358" y="479964"/>
                </a:lnTo>
                <a:lnTo>
                  <a:pt x="809462" y="571846"/>
                </a:lnTo>
                <a:lnTo>
                  <a:pt x="812012" y="594319"/>
                </a:lnTo>
                <a:lnTo>
                  <a:pt x="810124" y="604153"/>
                </a:lnTo>
                <a:lnTo>
                  <a:pt x="806289" y="613049"/>
                </a:lnTo>
                <a:lnTo>
                  <a:pt x="1018565" y="613049"/>
                </a:lnTo>
                <a:lnTo>
                  <a:pt x="1029457" y="610843"/>
                </a:lnTo>
                <a:lnTo>
                  <a:pt x="1039158" y="604923"/>
                </a:lnTo>
                <a:lnTo>
                  <a:pt x="1045295" y="596333"/>
                </a:lnTo>
                <a:lnTo>
                  <a:pt x="1045496" y="586118"/>
                </a:lnTo>
                <a:lnTo>
                  <a:pt x="1020146" y="502152"/>
                </a:lnTo>
                <a:lnTo>
                  <a:pt x="1003758" y="457586"/>
                </a:lnTo>
                <a:lnTo>
                  <a:pt x="984100" y="415848"/>
                </a:lnTo>
                <a:lnTo>
                  <a:pt x="960619" y="378405"/>
                </a:lnTo>
                <a:lnTo>
                  <a:pt x="932760" y="346728"/>
                </a:lnTo>
                <a:lnTo>
                  <a:pt x="899968" y="322282"/>
                </a:lnTo>
                <a:lnTo>
                  <a:pt x="861689" y="306538"/>
                </a:lnTo>
                <a:lnTo>
                  <a:pt x="817367" y="300964"/>
                </a:lnTo>
                <a:close/>
              </a:path>
              <a:path w="1045844" h="613410" extrusionOk="0">
                <a:moveTo>
                  <a:pt x="228108" y="58605"/>
                </a:moveTo>
                <a:lnTo>
                  <a:pt x="186799" y="67191"/>
                </a:lnTo>
                <a:lnTo>
                  <a:pt x="153059" y="90476"/>
                </a:lnTo>
                <a:lnTo>
                  <a:pt x="130308" y="124751"/>
                </a:lnTo>
                <a:lnTo>
                  <a:pt x="121964" y="166309"/>
                </a:lnTo>
                <a:lnTo>
                  <a:pt x="130308" y="207618"/>
                </a:lnTo>
                <a:lnTo>
                  <a:pt x="153059" y="241357"/>
                </a:lnTo>
                <a:lnTo>
                  <a:pt x="186799" y="264108"/>
                </a:lnTo>
                <a:lnTo>
                  <a:pt x="228108" y="272452"/>
                </a:lnTo>
                <a:lnTo>
                  <a:pt x="269665" y="264108"/>
                </a:lnTo>
                <a:lnTo>
                  <a:pt x="303941" y="241357"/>
                </a:lnTo>
                <a:lnTo>
                  <a:pt x="327225" y="207618"/>
                </a:lnTo>
                <a:lnTo>
                  <a:pt x="335811" y="166309"/>
                </a:lnTo>
                <a:lnTo>
                  <a:pt x="327225" y="124751"/>
                </a:lnTo>
                <a:lnTo>
                  <a:pt x="303941" y="90476"/>
                </a:lnTo>
                <a:lnTo>
                  <a:pt x="269665" y="67191"/>
                </a:lnTo>
                <a:lnTo>
                  <a:pt x="228108" y="58605"/>
                </a:lnTo>
                <a:close/>
              </a:path>
              <a:path w="1045844" h="613410" extrusionOk="0">
                <a:moveTo>
                  <a:pt x="817367" y="58605"/>
                </a:moveTo>
                <a:lnTo>
                  <a:pt x="776063" y="67191"/>
                </a:lnTo>
                <a:lnTo>
                  <a:pt x="742334" y="90476"/>
                </a:lnTo>
                <a:lnTo>
                  <a:pt x="719594" y="124751"/>
                </a:lnTo>
                <a:lnTo>
                  <a:pt x="711255" y="166309"/>
                </a:lnTo>
                <a:lnTo>
                  <a:pt x="719594" y="207618"/>
                </a:lnTo>
                <a:lnTo>
                  <a:pt x="742334" y="241357"/>
                </a:lnTo>
                <a:lnTo>
                  <a:pt x="776063" y="264108"/>
                </a:lnTo>
                <a:lnTo>
                  <a:pt x="817367" y="272452"/>
                </a:lnTo>
                <a:lnTo>
                  <a:pt x="859601" y="264108"/>
                </a:lnTo>
                <a:lnTo>
                  <a:pt x="893813" y="241357"/>
                </a:lnTo>
                <a:lnTo>
                  <a:pt x="916735" y="207618"/>
                </a:lnTo>
                <a:lnTo>
                  <a:pt x="925102" y="166309"/>
                </a:lnTo>
                <a:lnTo>
                  <a:pt x="916735" y="124751"/>
                </a:lnTo>
                <a:lnTo>
                  <a:pt x="893813" y="90476"/>
                </a:lnTo>
                <a:lnTo>
                  <a:pt x="859601" y="67191"/>
                </a:lnTo>
                <a:lnTo>
                  <a:pt x="817367" y="58605"/>
                </a:lnTo>
                <a:close/>
              </a:path>
              <a:path w="1045844" h="613410" extrusionOk="0">
                <a:moveTo>
                  <a:pt x="522727" y="0"/>
                </a:moveTo>
                <a:lnTo>
                  <a:pt x="477018" y="9181"/>
                </a:lnTo>
                <a:lnTo>
                  <a:pt x="439774" y="34252"/>
                </a:lnTo>
                <a:lnTo>
                  <a:pt x="414707" y="71500"/>
                </a:lnTo>
                <a:lnTo>
                  <a:pt x="405526" y="117211"/>
                </a:lnTo>
                <a:lnTo>
                  <a:pt x="414707" y="163848"/>
                </a:lnTo>
                <a:lnTo>
                  <a:pt x="439774" y="201571"/>
                </a:lnTo>
                <a:lnTo>
                  <a:pt x="477018" y="226817"/>
                </a:lnTo>
                <a:lnTo>
                  <a:pt x="522727" y="236024"/>
                </a:lnTo>
                <a:lnTo>
                  <a:pt x="569372" y="226817"/>
                </a:lnTo>
                <a:lnTo>
                  <a:pt x="607101" y="201571"/>
                </a:lnTo>
                <a:lnTo>
                  <a:pt x="632352" y="163848"/>
                </a:lnTo>
                <a:lnTo>
                  <a:pt x="641561" y="117211"/>
                </a:lnTo>
                <a:lnTo>
                  <a:pt x="632352" y="71500"/>
                </a:lnTo>
                <a:lnTo>
                  <a:pt x="607101" y="34252"/>
                </a:lnTo>
                <a:lnTo>
                  <a:pt x="569372" y="9181"/>
                </a:lnTo>
                <a:lnTo>
                  <a:pt x="52272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25" name="Google Shape;225;p1"/>
          <p:cNvGrpSpPr/>
          <p:nvPr/>
        </p:nvGrpSpPr>
        <p:grpSpPr>
          <a:xfrm>
            <a:off x="9886867" y="1499957"/>
            <a:ext cx="343317" cy="352332"/>
            <a:chOff x="16303032" y="2473541"/>
            <a:chExt cx="566115" cy="581022"/>
          </a:xfrm>
        </p:grpSpPr>
        <p:pic>
          <p:nvPicPr>
            <p:cNvPr id="226" name="Google Shape;226;p1"/>
            <p:cNvPicPr preferRelativeResize="0"/>
            <p:nvPr/>
          </p:nvPicPr>
          <p:blipFill rotWithShape="1">
            <a:blip r:embed="rId60" cstate="screen">
              <a:alphaModFix/>
              <a:extLst>
                <a:ext uri="{28A0092B-C50C-407E-A947-70E740481C1C}">
                  <a14:useLocalDpi xmlns:a14="http://schemas.microsoft.com/office/drawing/2010/main"/>
                </a:ext>
              </a:extLst>
            </a:blip>
            <a:srcRect/>
            <a:stretch/>
          </p:blipFill>
          <p:spPr>
            <a:xfrm>
              <a:off x="16581322" y="2480609"/>
              <a:ext cx="202056" cy="201910"/>
            </a:xfrm>
            <a:prstGeom prst="rect">
              <a:avLst/>
            </a:prstGeom>
            <a:noFill/>
            <a:ln>
              <a:noFill/>
            </a:ln>
          </p:spPr>
        </p:pic>
        <p:pic>
          <p:nvPicPr>
            <p:cNvPr id="227" name="Google Shape;227;p1"/>
            <p:cNvPicPr preferRelativeResize="0"/>
            <p:nvPr/>
          </p:nvPicPr>
          <p:blipFill rotWithShape="1">
            <a:blip r:embed="rId61" cstate="screen">
              <a:alphaModFix/>
              <a:extLst>
                <a:ext uri="{28A0092B-C50C-407E-A947-70E740481C1C}">
                  <a14:useLocalDpi xmlns:a14="http://schemas.microsoft.com/office/drawing/2010/main"/>
                </a:ext>
              </a:extLst>
            </a:blip>
            <a:srcRect/>
            <a:stretch/>
          </p:blipFill>
          <p:spPr>
            <a:xfrm>
              <a:off x="16588209" y="2819984"/>
              <a:ext cx="201801" cy="234579"/>
            </a:xfrm>
            <a:prstGeom prst="rect">
              <a:avLst/>
            </a:prstGeom>
            <a:noFill/>
            <a:ln>
              <a:noFill/>
            </a:ln>
          </p:spPr>
        </p:pic>
        <p:sp>
          <p:nvSpPr>
            <p:cNvPr id="228" name="Google Shape;228;p1"/>
            <p:cNvSpPr/>
            <p:nvPr/>
          </p:nvSpPr>
          <p:spPr>
            <a:xfrm>
              <a:off x="16700237" y="2695846"/>
              <a:ext cx="168910" cy="266700"/>
            </a:xfrm>
            <a:custGeom>
              <a:avLst/>
              <a:gdLst/>
              <a:ahLst/>
              <a:cxnLst/>
              <a:rect l="l" t="t" r="r" b="b"/>
              <a:pathLst>
                <a:path w="168909" h="266700" extrusionOk="0">
                  <a:moveTo>
                    <a:pt x="88510" y="0"/>
                  </a:moveTo>
                  <a:lnTo>
                    <a:pt x="0" y="46972"/>
                  </a:lnTo>
                  <a:lnTo>
                    <a:pt x="67610" y="164298"/>
                  </a:lnTo>
                  <a:lnTo>
                    <a:pt x="73285" y="173177"/>
                  </a:lnTo>
                  <a:lnTo>
                    <a:pt x="77934" y="181722"/>
                  </a:lnTo>
                  <a:lnTo>
                    <a:pt x="95793" y="223048"/>
                  </a:lnTo>
                  <a:lnTo>
                    <a:pt x="101130" y="252174"/>
                  </a:lnTo>
                  <a:lnTo>
                    <a:pt x="99944" y="266232"/>
                  </a:lnTo>
                  <a:lnTo>
                    <a:pt x="168487" y="147524"/>
                  </a:lnTo>
                  <a:lnTo>
                    <a:pt x="168591" y="140697"/>
                  </a:lnTo>
                  <a:lnTo>
                    <a:pt x="167136" y="136592"/>
                  </a:lnTo>
                  <a:lnTo>
                    <a:pt x="165188" y="132833"/>
                  </a:lnTo>
                  <a:lnTo>
                    <a:pt x="8851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29" name="Google Shape;229;p1"/>
            <p:cNvPicPr preferRelativeResize="0"/>
            <p:nvPr/>
          </p:nvPicPr>
          <p:blipFill rotWithShape="1">
            <a:blip r:embed="rId62" cstate="screen">
              <a:alphaModFix/>
              <a:extLst>
                <a:ext uri="{28A0092B-C50C-407E-A947-70E740481C1C}">
                  <a14:useLocalDpi xmlns:a14="http://schemas.microsoft.com/office/drawing/2010/main"/>
                </a:ext>
              </a:extLst>
            </a:blip>
            <a:srcRect/>
            <a:stretch/>
          </p:blipFill>
          <p:spPr>
            <a:xfrm>
              <a:off x="16409357" y="2473541"/>
              <a:ext cx="224830" cy="196182"/>
            </a:xfrm>
            <a:prstGeom prst="rect">
              <a:avLst/>
            </a:prstGeom>
            <a:noFill/>
            <a:ln>
              <a:noFill/>
            </a:ln>
          </p:spPr>
        </p:pic>
        <p:pic>
          <p:nvPicPr>
            <p:cNvPr id="230" name="Google Shape;230;p1"/>
            <p:cNvPicPr preferRelativeResize="0"/>
            <p:nvPr/>
          </p:nvPicPr>
          <p:blipFill rotWithShape="1">
            <a:blip r:embed="rId63" cstate="screen">
              <a:alphaModFix/>
              <a:extLst>
                <a:ext uri="{28A0092B-C50C-407E-A947-70E740481C1C}">
                  <a14:useLocalDpi xmlns:a14="http://schemas.microsoft.com/office/drawing/2010/main"/>
                </a:ext>
              </a:extLst>
            </a:blip>
            <a:srcRect/>
            <a:stretch/>
          </p:blipFill>
          <p:spPr>
            <a:xfrm>
              <a:off x="16303032" y="2699058"/>
              <a:ext cx="250861" cy="297227"/>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p:nvPr/>
        </p:nvSpPr>
        <p:spPr>
          <a:xfrm>
            <a:off x="684387" y="4074297"/>
            <a:ext cx="3295229" cy="1619197"/>
          </a:xfrm>
          <a:custGeom>
            <a:avLst/>
            <a:gdLst/>
            <a:ahLst/>
            <a:cxnLst/>
            <a:rect l="l" t="t" r="r" b="b"/>
            <a:pathLst>
              <a:path w="5433695" h="2670175" extrusionOk="0">
                <a:moveTo>
                  <a:pt x="5014391"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2468563"/>
                </a:lnTo>
                <a:lnTo>
                  <a:pt x="18513" y="2538878"/>
                </a:lnTo>
                <a:lnTo>
                  <a:pt x="40401" y="2570271"/>
                </a:lnTo>
                <a:lnTo>
                  <a:pt x="69595" y="2598396"/>
                </a:lnTo>
                <a:lnTo>
                  <a:pt x="105260" y="2622683"/>
                </a:lnTo>
                <a:lnTo>
                  <a:pt x="146559" y="2642564"/>
                </a:lnTo>
                <a:lnTo>
                  <a:pt x="192657" y="2657468"/>
                </a:lnTo>
                <a:lnTo>
                  <a:pt x="242719" y="2666829"/>
                </a:lnTo>
                <a:lnTo>
                  <a:pt x="295907" y="2670075"/>
                </a:lnTo>
                <a:lnTo>
                  <a:pt x="5137320" y="2670075"/>
                </a:lnTo>
                <a:lnTo>
                  <a:pt x="5190508" y="2666829"/>
                </a:lnTo>
                <a:lnTo>
                  <a:pt x="5240569" y="2657468"/>
                </a:lnTo>
                <a:lnTo>
                  <a:pt x="5286667" y="2642564"/>
                </a:lnTo>
                <a:lnTo>
                  <a:pt x="5327966" y="2622683"/>
                </a:lnTo>
                <a:lnTo>
                  <a:pt x="5363631" y="2598396"/>
                </a:lnTo>
                <a:lnTo>
                  <a:pt x="5392825" y="2570271"/>
                </a:lnTo>
                <a:lnTo>
                  <a:pt x="5414713" y="2538878"/>
                </a:lnTo>
                <a:lnTo>
                  <a:pt x="5433227" y="2468563"/>
                </a:lnTo>
                <a:lnTo>
                  <a:pt x="5433227" y="418835"/>
                </a:lnTo>
                <a:lnTo>
                  <a:pt x="5430409" y="369989"/>
                </a:lnTo>
                <a:lnTo>
                  <a:pt x="5422165" y="322798"/>
                </a:lnTo>
                <a:lnTo>
                  <a:pt x="5408809" y="277576"/>
                </a:lnTo>
                <a:lnTo>
                  <a:pt x="5390655" y="234639"/>
                </a:lnTo>
                <a:lnTo>
                  <a:pt x="5368018" y="194299"/>
                </a:lnTo>
                <a:lnTo>
                  <a:pt x="5341212" y="156872"/>
                </a:lnTo>
                <a:lnTo>
                  <a:pt x="5310551" y="122671"/>
                </a:lnTo>
                <a:lnTo>
                  <a:pt x="5276350" y="92011"/>
                </a:lnTo>
                <a:lnTo>
                  <a:pt x="5238922" y="65206"/>
                </a:lnTo>
                <a:lnTo>
                  <a:pt x="5198583" y="42569"/>
                </a:lnTo>
                <a:lnTo>
                  <a:pt x="5155646" y="24416"/>
                </a:lnTo>
                <a:lnTo>
                  <a:pt x="5110425" y="11061"/>
                </a:lnTo>
                <a:lnTo>
                  <a:pt x="5063236" y="2817"/>
                </a:lnTo>
                <a:lnTo>
                  <a:pt x="501439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6" name="Google Shape;236;p2"/>
          <p:cNvSpPr/>
          <p:nvPr/>
        </p:nvSpPr>
        <p:spPr>
          <a:xfrm>
            <a:off x="8211254" y="4074297"/>
            <a:ext cx="3295229" cy="1619197"/>
          </a:xfrm>
          <a:custGeom>
            <a:avLst/>
            <a:gdLst/>
            <a:ahLst/>
            <a:cxnLst/>
            <a:rect l="l" t="t" r="r" b="b"/>
            <a:pathLst>
              <a:path w="5433694" h="2670175" extrusionOk="0">
                <a:moveTo>
                  <a:pt x="5014391"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2468563"/>
                </a:lnTo>
                <a:lnTo>
                  <a:pt x="18513" y="2538878"/>
                </a:lnTo>
                <a:lnTo>
                  <a:pt x="40401" y="2570271"/>
                </a:lnTo>
                <a:lnTo>
                  <a:pt x="69595" y="2598396"/>
                </a:lnTo>
                <a:lnTo>
                  <a:pt x="105260" y="2622683"/>
                </a:lnTo>
                <a:lnTo>
                  <a:pt x="146559" y="2642564"/>
                </a:lnTo>
                <a:lnTo>
                  <a:pt x="192657" y="2657468"/>
                </a:lnTo>
                <a:lnTo>
                  <a:pt x="242719" y="2666829"/>
                </a:lnTo>
                <a:lnTo>
                  <a:pt x="295907" y="2670075"/>
                </a:lnTo>
                <a:lnTo>
                  <a:pt x="5137320" y="2670075"/>
                </a:lnTo>
                <a:lnTo>
                  <a:pt x="5190508" y="2666829"/>
                </a:lnTo>
                <a:lnTo>
                  <a:pt x="5240569" y="2657468"/>
                </a:lnTo>
                <a:lnTo>
                  <a:pt x="5286667" y="2642564"/>
                </a:lnTo>
                <a:lnTo>
                  <a:pt x="5327966" y="2622683"/>
                </a:lnTo>
                <a:lnTo>
                  <a:pt x="5363631" y="2598396"/>
                </a:lnTo>
                <a:lnTo>
                  <a:pt x="5392825" y="2570271"/>
                </a:lnTo>
                <a:lnTo>
                  <a:pt x="5414713" y="2538878"/>
                </a:lnTo>
                <a:lnTo>
                  <a:pt x="5433227" y="2468563"/>
                </a:lnTo>
                <a:lnTo>
                  <a:pt x="5433227" y="418835"/>
                </a:lnTo>
                <a:lnTo>
                  <a:pt x="5430409" y="369989"/>
                </a:lnTo>
                <a:lnTo>
                  <a:pt x="5422165" y="322798"/>
                </a:lnTo>
                <a:lnTo>
                  <a:pt x="5408809" y="277576"/>
                </a:lnTo>
                <a:lnTo>
                  <a:pt x="5390655" y="234639"/>
                </a:lnTo>
                <a:lnTo>
                  <a:pt x="5368018" y="194299"/>
                </a:lnTo>
                <a:lnTo>
                  <a:pt x="5341212" y="156872"/>
                </a:lnTo>
                <a:lnTo>
                  <a:pt x="5310551" y="122671"/>
                </a:lnTo>
                <a:lnTo>
                  <a:pt x="5276350" y="92011"/>
                </a:lnTo>
                <a:lnTo>
                  <a:pt x="5238922" y="65206"/>
                </a:lnTo>
                <a:lnTo>
                  <a:pt x="5198583" y="42569"/>
                </a:lnTo>
                <a:lnTo>
                  <a:pt x="5155646" y="24416"/>
                </a:lnTo>
                <a:lnTo>
                  <a:pt x="5110425" y="11061"/>
                </a:lnTo>
                <a:lnTo>
                  <a:pt x="5063236" y="2817"/>
                </a:lnTo>
                <a:lnTo>
                  <a:pt x="501439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7" name="Google Shape;237;p2"/>
          <p:cNvSpPr/>
          <p:nvPr/>
        </p:nvSpPr>
        <p:spPr>
          <a:xfrm>
            <a:off x="4106331" y="4074297"/>
            <a:ext cx="3979537" cy="1619197"/>
          </a:xfrm>
          <a:custGeom>
            <a:avLst/>
            <a:gdLst/>
            <a:ahLst/>
            <a:cxnLst/>
            <a:rect l="l" t="t" r="r" b="b"/>
            <a:pathLst>
              <a:path w="6562090" h="2670175" extrusionOk="0">
                <a:moveTo>
                  <a:pt x="6142922"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2468563"/>
                </a:lnTo>
                <a:lnTo>
                  <a:pt x="18219" y="2532258"/>
                </a:lnTo>
                <a:lnTo>
                  <a:pt x="68953" y="2587575"/>
                </a:lnTo>
                <a:lnTo>
                  <a:pt x="104673" y="2611055"/>
                </a:lnTo>
                <a:lnTo>
                  <a:pt x="146314" y="2631196"/>
                </a:lnTo>
                <a:lnTo>
                  <a:pt x="193140" y="2647583"/>
                </a:lnTo>
                <a:lnTo>
                  <a:pt x="244416" y="2659802"/>
                </a:lnTo>
                <a:lnTo>
                  <a:pt x="299405" y="2667438"/>
                </a:lnTo>
                <a:lnTo>
                  <a:pt x="357371" y="2670075"/>
                </a:lnTo>
                <a:lnTo>
                  <a:pt x="6204387" y="2670075"/>
                </a:lnTo>
                <a:lnTo>
                  <a:pt x="6262353" y="2667438"/>
                </a:lnTo>
                <a:lnTo>
                  <a:pt x="6317342" y="2659802"/>
                </a:lnTo>
                <a:lnTo>
                  <a:pt x="6368617" y="2647583"/>
                </a:lnTo>
                <a:lnTo>
                  <a:pt x="6415443" y="2631196"/>
                </a:lnTo>
                <a:lnTo>
                  <a:pt x="6457084" y="2611055"/>
                </a:lnTo>
                <a:lnTo>
                  <a:pt x="6492804" y="2587575"/>
                </a:lnTo>
                <a:lnTo>
                  <a:pt x="6521868" y="2561171"/>
                </a:lnTo>
                <a:lnTo>
                  <a:pt x="6557080" y="2501250"/>
                </a:lnTo>
                <a:lnTo>
                  <a:pt x="6561758" y="2468563"/>
                </a:lnTo>
                <a:lnTo>
                  <a:pt x="6561758" y="418835"/>
                </a:lnTo>
                <a:lnTo>
                  <a:pt x="6558940" y="369989"/>
                </a:lnTo>
                <a:lnTo>
                  <a:pt x="6550696" y="322798"/>
                </a:lnTo>
                <a:lnTo>
                  <a:pt x="6537340" y="277576"/>
                </a:lnTo>
                <a:lnTo>
                  <a:pt x="6519186" y="234639"/>
                </a:lnTo>
                <a:lnTo>
                  <a:pt x="6496549" y="194299"/>
                </a:lnTo>
                <a:lnTo>
                  <a:pt x="6469743" y="156872"/>
                </a:lnTo>
                <a:lnTo>
                  <a:pt x="6439082" y="122671"/>
                </a:lnTo>
                <a:lnTo>
                  <a:pt x="6404881" y="92011"/>
                </a:lnTo>
                <a:lnTo>
                  <a:pt x="6367453" y="65206"/>
                </a:lnTo>
                <a:lnTo>
                  <a:pt x="6327114" y="42569"/>
                </a:lnTo>
                <a:lnTo>
                  <a:pt x="6284177" y="24416"/>
                </a:lnTo>
                <a:lnTo>
                  <a:pt x="6238956" y="11061"/>
                </a:lnTo>
                <a:lnTo>
                  <a:pt x="6191767" y="2817"/>
                </a:lnTo>
                <a:lnTo>
                  <a:pt x="6142922"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 name="Google Shape;238;p2"/>
          <p:cNvSpPr/>
          <p:nvPr/>
        </p:nvSpPr>
        <p:spPr>
          <a:xfrm>
            <a:off x="684390" y="2328172"/>
            <a:ext cx="3295229" cy="1619197"/>
          </a:xfrm>
          <a:custGeom>
            <a:avLst/>
            <a:gdLst/>
            <a:ahLst/>
            <a:cxnLst/>
            <a:rect l="l" t="t" r="r" b="b"/>
            <a:pathLst>
              <a:path w="5433695" h="2670175" extrusionOk="0">
                <a:moveTo>
                  <a:pt x="5433227" y="0"/>
                </a:moveTo>
                <a:lnTo>
                  <a:pt x="0" y="0"/>
                </a:lnTo>
                <a:lnTo>
                  <a:pt x="0" y="2670075"/>
                </a:lnTo>
                <a:lnTo>
                  <a:pt x="5433227" y="2670075"/>
                </a:lnTo>
                <a:lnTo>
                  <a:pt x="543322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 name="Google Shape;239;p2"/>
          <p:cNvSpPr txBox="1"/>
          <p:nvPr/>
        </p:nvSpPr>
        <p:spPr>
          <a:xfrm>
            <a:off x="803687" y="3495534"/>
            <a:ext cx="1305900" cy="239700"/>
          </a:xfrm>
          <a:prstGeom prst="rect">
            <a:avLst/>
          </a:prstGeom>
          <a:noFill/>
          <a:ln>
            <a:noFill/>
          </a:ln>
        </p:spPr>
        <p:txBody>
          <a:bodyPr spcFirstLastPara="1" wrap="square" lIns="0" tIns="88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Medium"/>
                <a:ea typeface="Inter Medium"/>
                <a:cs typeface="Inter Medium"/>
                <a:sym typeface="Inter Medium"/>
              </a:rPr>
              <a:t>Poor Visibility</a:t>
            </a:r>
            <a:endParaRPr kumimoji="0" sz="15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240" name="Google Shape;240;p2"/>
          <p:cNvSpPr/>
          <p:nvPr/>
        </p:nvSpPr>
        <p:spPr>
          <a:xfrm>
            <a:off x="684390" y="4656338"/>
            <a:ext cx="3295229" cy="1619197"/>
          </a:xfrm>
          <a:custGeom>
            <a:avLst/>
            <a:gdLst/>
            <a:ahLst/>
            <a:cxnLst/>
            <a:rect l="l" t="t" r="r" b="b"/>
            <a:pathLst>
              <a:path w="5433695" h="2670175" extrusionOk="0">
                <a:moveTo>
                  <a:pt x="5433227" y="0"/>
                </a:moveTo>
                <a:lnTo>
                  <a:pt x="0" y="0"/>
                </a:lnTo>
                <a:lnTo>
                  <a:pt x="0" y="2670075"/>
                </a:lnTo>
                <a:lnTo>
                  <a:pt x="5433227" y="2670075"/>
                </a:lnTo>
                <a:lnTo>
                  <a:pt x="543322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1" name="Google Shape;241;p2"/>
          <p:cNvSpPr txBox="1"/>
          <p:nvPr/>
        </p:nvSpPr>
        <p:spPr>
          <a:xfrm>
            <a:off x="684390" y="4656338"/>
            <a:ext cx="3295200" cy="14484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sz="21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sz="21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0" marR="1727200" lvl="0" indent="0" algn="l" defTabSz="914400" rtl="0" eaLnBrk="1" fontAlgn="auto" latinLnBrk="0" hangingPunct="1">
              <a:lnSpc>
                <a:spcPct val="100699"/>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Medium"/>
                <a:ea typeface="Inter Medium"/>
                <a:cs typeface="Inter Medium"/>
                <a:sym typeface="Inter Medium"/>
              </a:rPr>
              <a:t>Incomplete and Delayed Report</a:t>
            </a:r>
            <a:endParaRPr kumimoji="0" sz="15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242" name="Google Shape;242;p2"/>
          <p:cNvSpPr/>
          <p:nvPr/>
        </p:nvSpPr>
        <p:spPr>
          <a:xfrm>
            <a:off x="4106335" y="2328172"/>
            <a:ext cx="3979537" cy="1619197"/>
          </a:xfrm>
          <a:custGeom>
            <a:avLst/>
            <a:gdLst/>
            <a:ahLst/>
            <a:cxnLst/>
            <a:rect l="l" t="t" r="r" b="b"/>
            <a:pathLst>
              <a:path w="6562090" h="2670175" extrusionOk="0">
                <a:moveTo>
                  <a:pt x="6561758" y="0"/>
                </a:moveTo>
                <a:lnTo>
                  <a:pt x="0" y="0"/>
                </a:lnTo>
                <a:lnTo>
                  <a:pt x="0" y="2670075"/>
                </a:lnTo>
                <a:lnTo>
                  <a:pt x="6561758" y="2670075"/>
                </a:lnTo>
                <a:lnTo>
                  <a:pt x="6561758"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3" name="Google Shape;243;p2"/>
          <p:cNvSpPr txBox="1"/>
          <p:nvPr/>
        </p:nvSpPr>
        <p:spPr>
          <a:xfrm>
            <a:off x="4225631" y="3495534"/>
            <a:ext cx="2262000" cy="239700"/>
          </a:xfrm>
          <a:prstGeom prst="rect">
            <a:avLst/>
          </a:prstGeom>
          <a:noFill/>
          <a:ln>
            <a:noFill/>
          </a:ln>
        </p:spPr>
        <p:txBody>
          <a:bodyPr spcFirstLastPara="1" wrap="square" lIns="0" tIns="88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Medium"/>
                <a:ea typeface="Inter Medium"/>
                <a:cs typeface="Inter Medium"/>
                <a:sym typeface="Inter Medium"/>
              </a:rPr>
              <a:t>Poor Waste Segregation</a:t>
            </a:r>
            <a:endParaRPr kumimoji="0" sz="15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244" name="Google Shape;244;p2"/>
          <p:cNvSpPr/>
          <p:nvPr/>
        </p:nvSpPr>
        <p:spPr>
          <a:xfrm>
            <a:off x="8212664" y="2328172"/>
            <a:ext cx="3295229" cy="1619197"/>
          </a:xfrm>
          <a:custGeom>
            <a:avLst/>
            <a:gdLst/>
            <a:ahLst/>
            <a:cxnLst/>
            <a:rect l="l" t="t" r="r" b="b"/>
            <a:pathLst>
              <a:path w="5433694" h="2670175" extrusionOk="0">
                <a:moveTo>
                  <a:pt x="5433227" y="0"/>
                </a:moveTo>
                <a:lnTo>
                  <a:pt x="0" y="0"/>
                </a:lnTo>
                <a:lnTo>
                  <a:pt x="0" y="2670075"/>
                </a:lnTo>
                <a:lnTo>
                  <a:pt x="5433227" y="2670075"/>
                </a:lnTo>
                <a:lnTo>
                  <a:pt x="543322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245" name="Google Shape;245;p2"/>
          <p:cNvGrpSpPr/>
          <p:nvPr/>
        </p:nvGrpSpPr>
        <p:grpSpPr>
          <a:xfrm>
            <a:off x="4106335" y="4619229"/>
            <a:ext cx="3979537" cy="1656305"/>
            <a:chOff x="6771175" y="7617450"/>
            <a:chExt cx="6562090" cy="2731370"/>
          </a:xfrm>
        </p:grpSpPr>
        <p:sp>
          <p:nvSpPr>
            <p:cNvPr id="246" name="Google Shape;246;p2"/>
            <p:cNvSpPr/>
            <p:nvPr/>
          </p:nvSpPr>
          <p:spPr>
            <a:xfrm>
              <a:off x="6771175" y="7678645"/>
              <a:ext cx="6562090" cy="2670175"/>
            </a:xfrm>
            <a:custGeom>
              <a:avLst/>
              <a:gdLst/>
              <a:ahLst/>
              <a:cxnLst/>
              <a:rect l="l" t="t" r="r" b="b"/>
              <a:pathLst>
                <a:path w="6562090" h="2670175" extrusionOk="0">
                  <a:moveTo>
                    <a:pt x="6561758" y="0"/>
                  </a:moveTo>
                  <a:lnTo>
                    <a:pt x="0" y="0"/>
                  </a:lnTo>
                  <a:lnTo>
                    <a:pt x="0" y="2670075"/>
                  </a:lnTo>
                  <a:lnTo>
                    <a:pt x="6561758" y="2670075"/>
                  </a:lnTo>
                  <a:lnTo>
                    <a:pt x="6561758"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 name="Google Shape;247;p2"/>
            <p:cNvSpPr/>
            <p:nvPr/>
          </p:nvSpPr>
          <p:spPr>
            <a:xfrm>
              <a:off x="6996883" y="8125406"/>
              <a:ext cx="919480" cy="919480"/>
            </a:xfrm>
            <a:custGeom>
              <a:avLst/>
              <a:gdLst/>
              <a:ahLst/>
              <a:cxnLst/>
              <a:rect l="l" t="t" r="r" b="b"/>
              <a:pathLst>
                <a:path w="919479" h="919479" extrusionOk="0">
                  <a:moveTo>
                    <a:pt x="832257" y="0"/>
                  </a:moveTo>
                  <a:lnTo>
                    <a:pt x="86845" y="0"/>
                  </a:lnTo>
                  <a:lnTo>
                    <a:pt x="53039" y="6824"/>
                  </a:lnTo>
                  <a:lnTo>
                    <a:pt x="25435" y="25435"/>
                  </a:lnTo>
                  <a:lnTo>
                    <a:pt x="6824" y="53039"/>
                  </a:lnTo>
                  <a:lnTo>
                    <a:pt x="0" y="86845"/>
                  </a:lnTo>
                  <a:lnTo>
                    <a:pt x="0" y="832267"/>
                  </a:lnTo>
                  <a:lnTo>
                    <a:pt x="6824" y="866069"/>
                  </a:lnTo>
                  <a:lnTo>
                    <a:pt x="25435" y="893674"/>
                  </a:lnTo>
                  <a:lnTo>
                    <a:pt x="53039" y="912287"/>
                  </a:lnTo>
                  <a:lnTo>
                    <a:pt x="86845" y="919113"/>
                  </a:lnTo>
                  <a:lnTo>
                    <a:pt x="832257" y="919113"/>
                  </a:lnTo>
                  <a:lnTo>
                    <a:pt x="866063" y="912287"/>
                  </a:lnTo>
                  <a:lnTo>
                    <a:pt x="893667" y="893674"/>
                  </a:lnTo>
                  <a:lnTo>
                    <a:pt x="912278" y="866069"/>
                  </a:lnTo>
                  <a:lnTo>
                    <a:pt x="919102" y="832267"/>
                  </a:lnTo>
                  <a:lnTo>
                    <a:pt x="919102" y="86845"/>
                  </a:lnTo>
                  <a:lnTo>
                    <a:pt x="912278" y="53039"/>
                  </a:lnTo>
                  <a:lnTo>
                    <a:pt x="893667" y="25435"/>
                  </a:lnTo>
                  <a:lnTo>
                    <a:pt x="866063" y="6824"/>
                  </a:lnTo>
                  <a:lnTo>
                    <a:pt x="83225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2"/>
            <p:cNvSpPr/>
            <p:nvPr/>
          </p:nvSpPr>
          <p:spPr>
            <a:xfrm>
              <a:off x="7075868" y="8204409"/>
              <a:ext cx="761365" cy="914400"/>
            </a:xfrm>
            <a:custGeom>
              <a:avLst/>
              <a:gdLst/>
              <a:ahLst/>
              <a:cxnLst/>
              <a:rect l="l" t="t" r="r" b="b"/>
              <a:pathLst>
                <a:path w="761365" h="914400" extrusionOk="0">
                  <a:moveTo>
                    <a:pt x="173672" y="840117"/>
                  </a:moveTo>
                  <a:lnTo>
                    <a:pt x="19291" y="840117"/>
                  </a:lnTo>
                  <a:lnTo>
                    <a:pt x="42786" y="913866"/>
                  </a:lnTo>
                  <a:lnTo>
                    <a:pt x="151460" y="913866"/>
                  </a:lnTo>
                  <a:lnTo>
                    <a:pt x="173672" y="840117"/>
                  </a:lnTo>
                  <a:close/>
                </a:path>
                <a:path w="761365" h="914400" extrusionOk="0">
                  <a:moveTo>
                    <a:pt x="741832" y="840117"/>
                  </a:moveTo>
                  <a:lnTo>
                    <a:pt x="587451" y="840117"/>
                  </a:lnTo>
                  <a:lnTo>
                    <a:pt x="609650" y="913866"/>
                  </a:lnTo>
                  <a:lnTo>
                    <a:pt x="718337" y="913866"/>
                  </a:lnTo>
                  <a:lnTo>
                    <a:pt x="741832" y="840117"/>
                  </a:lnTo>
                  <a:close/>
                </a:path>
                <a:path w="761365" h="914400" extrusionOk="0">
                  <a:moveTo>
                    <a:pt x="761111" y="31343"/>
                  </a:moveTo>
                  <a:lnTo>
                    <a:pt x="758647" y="19138"/>
                  </a:lnTo>
                  <a:lnTo>
                    <a:pt x="751928" y="9182"/>
                  </a:lnTo>
                  <a:lnTo>
                    <a:pt x="741972" y="2463"/>
                  </a:lnTo>
                  <a:lnTo>
                    <a:pt x="729767" y="0"/>
                  </a:lnTo>
                  <a:lnTo>
                    <a:pt x="31356" y="0"/>
                  </a:lnTo>
                  <a:lnTo>
                    <a:pt x="19151" y="2463"/>
                  </a:lnTo>
                  <a:lnTo>
                    <a:pt x="9182" y="9182"/>
                  </a:lnTo>
                  <a:lnTo>
                    <a:pt x="2463" y="19138"/>
                  </a:lnTo>
                  <a:lnTo>
                    <a:pt x="0" y="31343"/>
                  </a:lnTo>
                  <a:lnTo>
                    <a:pt x="0" y="729767"/>
                  </a:lnTo>
                  <a:lnTo>
                    <a:pt x="2463" y="741972"/>
                  </a:lnTo>
                  <a:lnTo>
                    <a:pt x="9182" y="751928"/>
                  </a:lnTo>
                  <a:lnTo>
                    <a:pt x="19151" y="758647"/>
                  </a:lnTo>
                  <a:lnTo>
                    <a:pt x="31356" y="761111"/>
                  </a:lnTo>
                  <a:lnTo>
                    <a:pt x="729767" y="761111"/>
                  </a:lnTo>
                  <a:lnTo>
                    <a:pt x="741972" y="758647"/>
                  </a:lnTo>
                  <a:lnTo>
                    <a:pt x="751928" y="751928"/>
                  </a:lnTo>
                  <a:lnTo>
                    <a:pt x="758647" y="741972"/>
                  </a:lnTo>
                  <a:lnTo>
                    <a:pt x="761111" y="729767"/>
                  </a:lnTo>
                  <a:lnTo>
                    <a:pt x="761111" y="31343"/>
                  </a:lnTo>
                  <a:close/>
                </a:path>
              </a:pathLst>
            </a:custGeom>
            <a:solidFill>
              <a:srgbClr val="FEDF9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2"/>
            <p:cNvSpPr/>
            <p:nvPr/>
          </p:nvSpPr>
          <p:spPr>
            <a:xfrm>
              <a:off x="7807337" y="8299481"/>
              <a:ext cx="59690" cy="571500"/>
            </a:xfrm>
            <a:custGeom>
              <a:avLst/>
              <a:gdLst/>
              <a:ahLst/>
              <a:cxnLst/>
              <a:rect l="l" t="t" r="r" b="b"/>
              <a:pathLst>
                <a:path w="59690" h="571500" extrusionOk="0">
                  <a:moveTo>
                    <a:pt x="59296" y="417296"/>
                  </a:moveTo>
                  <a:lnTo>
                    <a:pt x="57277" y="407289"/>
                  </a:lnTo>
                  <a:lnTo>
                    <a:pt x="51765" y="399110"/>
                  </a:lnTo>
                  <a:lnTo>
                    <a:pt x="43586" y="393598"/>
                  </a:lnTo>
                  <a:lnTo>
                    <a:pt x="33578" y="391579"/>
                  </a:lnTo>
                  <a:lnTo>
                    <a:pt x="25704" y="391579"/>
                  </a:lnTo>
                  <a:lnTo>
                    <a:pt x="15697" y="393598"/>
                  </a:lnTo>
                  <a:lnTo>
                    <a:pt x="7531" y="399110"/>
                  </a:lnTo>
                  <a:lnTo>
                    <a:pt x="2019" y="407289"/>
                  </a:lnTo>
                  <a:lnTo>
                    <a:pt x="0" y="417296"/>
                  </a:lnTo>
                  <a:lnTo>
                    <a:pt x="0" y="545249"/>
                  </a:lnTo>
                  <a:lnTo>
                    <a:pt x="2019" y="555269"/>
                  </a:lnTo>
                  <a:lnTo>
                    <a:pt x="7531" y="563435"/>
                  </a:lnTo>
                  <a:lnTo>
                    <a:pt x="15697" y="568947"/>
                  </a:lnTo>
                  <a:lnTo>
                    <a:pt x="25704" y="570966"/>
                  </a:lnTo>
                  <a:lnTo>
                    <a:pt x="33578" y="570966"/>
                  </a:lnTo>
                  <a:lnTo>
                    <a:pt x="43586" y="568947"/>
                  </a:lnTo>
                  <a:lnTo>
                    <a:pt x="51765" y="563435"/>
                  </a:lnTo>
                  <a:lnTo>
                    <a:pt x="57277" y="555269"/>
                  </a:lnTo>
                  <a:lnTo>
                    <a:pt x="59296" y="545249"/>
                  </a:lnTo>
                  <a:lnTo>
                    <a:pt x="59296" y="417296"/>
                  </a:lnTo>
                  <a:close/>
                </a:path>
                <a:path w="59690" h="571500" extrusionOk="0">
                  <a:moveTo>
                    <a:pt x="59296" y="25717"/>
                  </a:moveTo>
                  <a:lnTo>
                    <a:pt x="57277" y="15709"/>
                  </a:lnTo>
                  <a:lnTo>
                    <a:pt x="51765" y="7531"/>
                  </a:lnTo>
                  <a:lnTo>
                    <a:pt x="43586" y="2019"/>
                  </a:lnTo>
                  <a:lnTo>
                    <a:pt x="33578" y="0"/>
                  </a:lnTo>
                  <a:lnTo>
                    <a:pt x="25704" y="0"/>
                  </a:lnTo>
                  <a:lnTo>
                    <a:pt x="15697" y="2019"/>
                  </a:lnTo>
                  <a:lnTo>
                    <a:pt x="7531" y="7531"/>
                  </a:lnTo>
                  <a:lnTo>
                    <a:pt x="2019" y="15709"/>
                  </a:lnTo>
                  <a:lnTo>
                    <a:pt x="0" y="25717"/>
                  </a:lnTo>
                  <a:lnTo>
                    <a:pt x="0" y="153682"/>
                  </a:lnTo>
                  <a:lnTo>
                    <a:pt x="2019" y="163690"/>
                  </a:lnTo>
                  <a:lnTo>
                    <a:pt x="7531" y="171856"/>
                  </a:lnTo>
                  <a:lnTo>
                    <a:pt x="15697" y="177368"/>
                  </a:lnTo>
                  <a:lnTo>
                    <a:pt x="25704" y="179387"/>
                  </a:lnTo>
                  <a:lnTo>
                    <a:pt x="33578" y="179387"/>
                  </a:lnTo>
                  <a:lnTo>
                    <a:pt x="43586" y="177368"/>
                  </a:lnTo>
                  <a:lnTo>
                    <a:pt x="51765" y="171856"/>
                  </a:lnTo>
                  <a:lnTo>
                    <a:pt x="57277" y="163690"/>
                  </a:lnTo>
                  <a:lnTo>
                    <a:pt x="59296" y="153682"/>
                  </a:lnTo>
                  <a:lnTo>
                    <a:pt x="59296" y="25717"/>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 name="Google Shape;250;p2"/>
            <p:cNvSpPr/>
            <p:nvPr/>
          </p:nvSpPr>
          <p:spPr>
            <a:xfrm>
              <a:off x="7236180" y="8364721"/>
              <a:ext cx="5674360" cy="753745"/>
            </a:xfrm>
            <a:custGeom>
              <a:avLst/>
              <a:gdLst/>
              <a:ahLst/>
              <a:cxnLst/>
              <a:rect l="l" t="t" r="r" b="b"/>
              <a:pathLst>
                <a:path w="5674359" h="753745" extrusionOk="0">
                  <a:moveTo>
                    <a:pt x="440486" y="38976"/>
                  </a:moveTo>
                  <a:lnTo>
                    <a:pt x="437642" y="24307"/>
                  </a:lnTo>
                  <a:lnTo>
                    <a:pt x="429082" y="11417"/>
                  </a:lnTo>
                  <a:lnTo>
                    <a:pt x="416191" y="2857"/>
                  </a:lnTo>
                  <a:lnTo>
                    <a:pt x="401523" y="0"/>
                  </a:lnTo>
                  <a:lnTo>
                    <a:pt x="386867" y="2857"/>
                  </a:lnTo>
                  <a:lnTo>
                    <a:pt x="373976" y="11417"/>
                  </a:lnTo>
                  <a:lnTo>
                    <a:pt x="220256" y="165138"/>
                  </a:lnTo>
                  <a:lnTo>
                    <a:pt x="66522" y="11417"/>
                  </a:lnTo>
                  <a:lnTo>
                    <a:pt x="53632" y="2857"/>
                  </a:lnTo>
                  <a:lnTo>
                    <a:pt x="38976" y="0"/>
                  </a:lnTo>
                  <a:lnTo>
                    <a:pt x="24307" y="2857"/>
                  </a:lnTo>
                  <a:lnTo>
                    <a:pt x="11417" y="11417"/>
                  </a:lnTo>
                  <a:lnTo>
                    <a:pt x="2857" y="24307"/>
                  </a:lnTo>
                  <a:lnTo>
                    <a:pt x="0" y="38976"/>
                  </a:lnTo>
                  <a:lnTo>
                    <a:pt x="2857" y="53632"/>
                  </a:lnTo>
                  <a:lnTo>
                    <a:pt x="11417" y="66522"/>
                  </a:lnTo>
                  <a:lnTo>
                    <a:pt x="165138" y="220243"/>
                  </a:lnTo>
                  <a:lnTo>
                    <a:pt x="11417" y="373964"/>
                  </a:lnTo>
                  <a:lnTo>
                    <a:pt x="2857" y="386854"/>
                  </a:lnTo>
                  <a:lnTo>
                    <a:pt x="0" y="401523"/>
                  </a:lnTo>
                  <a:lnTo>
                    <a:pt x="2857" y="416191"/>
                  </a:lnTo>
                  <a:lnTo>
                    <a:pt x="38963" y="440486"/>
                  </a:lnTo>
                  <a:lnTo>
                    <a:pt x="46405" y="439775"/>
                  </a:lnTo>
                  <a:lnTo>
                    <a:pt x="53632" y="437642"/>
                  </a:lnTo>
                  <a:lnTo>
                    <a:pt x="60413" y="434073"/>
                  </a:lnTo>
                  <a:lnTo>
                    <a:pt x="66522" y="429082"/>
                  </a:lnTo>
                  <a:lnTo>
                    <a:pt x="220256" y="275348"/>
                  </a:lnTo>
                  <a:lnTo>
                    <a:pt x="373976" y="429082"/>
                  </a:lnTo>
                  <a:lnTo>
                    <a:pt x="380085" y="434073"/>
                  </a:lnTo>
                  <a:lnTo>
                    <a:pt x="386867" y="437642"/>
                  </a:lnTo>
                  <a:lnTo>
                    <a:pt x="394081" y="439775"/>
                  </a:lnTo>
                  <a:lnTo>
                    <a:pt x="401523" y="440486"/>
                  </a:lnTo>
                  <a:lnTo>
                    <a:pt x="408965" y="439775"/>
                  </a:lnTo>
                  <a:lnTo>
                    <a:pt x="440486" y="401523"/>
                  </a:lnTo>
                  <a:lnTo>
                    <a:pt x="437642" y="386854"/>
                  </a:lnTo>
                  <a:lnTo>
                    <a:pt x="429082" y="373964"/>
                  </a:lnTo>
                  <a:lnTo>
                    <a:pt x="275361" y="220243"/>
                  </a:lnTo>
                  <a:lnTo>
                    <a:pt x="429082" y="66522"/>
                  </a:lnTo>
                  <a:lnTo>
                    <a:pt x="437642" y="53632"/>
                  </a:lnTo>
                  <a:lnTo>
                    <a:pt x="440486" y="38976"/>
                  </a:lnTo>
                  <a:close/>
                </a:path>
                <a:path w="5674359" h="753745" extrusionOk="0">
                  <a:moveTo>
                    <a:pt x="5674157" y="586701"/>
                  </a:moveTo>
                  <a:lnTo>
                    <a:pt x="5671820" y="544995"/>
                  </a:lnTo>
                  <a:lnTo>
                    <a:pt x="5655640" y="465582"/>
                  </a:lnTo>
                  <a:lnTo>
                    <a:pt x="5639359" y="418719"/>
                  </a:lnTo>
                  <a:lnTo>
                    <a:pt x="5616460" y="373646"/>
                  </a:lnTo>
                  <a:lnTo>
                    <a:pt x="5586019" y="335343"/>
                  </a:lnTo>
                  <a:lnTo>
                    <a:pt x="5547182" y="308724"/>
                  </a:lnTo>
                  <a:lnTo>
                    <a:pt x="5499024" y="298754"/>
                  </a:lnTo>
                  <a:lnTo>
                    <a:pt x="5450878" y="308724"/>
                  </a:lnTo>
                  <a:lnTo>
                    <a:pt x="5412041" y="335343"/>
                  </a:lnTo>
                  <a:lnTo>
                    <a:pt x="5381599" y="373646"/>
                  </a:lnTo>
                  <a:lnTo>
                    <a:pt x="5358701" y="418719"/>
                  </a:lnTo>
                  <a:lnTo>
                    <a:pt x="5342433" y="465582"/>
                  </a:lnTo>
                  <a:lnTo>
                    <a:pt x="5331904" y="509333"/>
                  </a:lnTo>
                  <a:lnTo>
                    <a:pt x="5324551" y="567626"/>
                  </a:lnTo>
                  <a:lnTo>
                    <a:pt x="5323916" y="586701"/>
                  </a:lnTo>
                  <a:lnTo>
                    <a:pt x="5323916" y="612965"/>
                  </a:lnTo>
                  <a:lnTo>
                    <a:pt x="5337378" y="675068"/>
                  </a:lnTo>
                  <a:lnTo>
                    <a:pt x="5388051" y="729932"/>
                  </a:lnTo>
                  <a:lnTo>
                    <a:pt x="5434558" y="747153"/>
                  </a:lnTo>
                  <a:lnTo>
                    <a:pt x="5499036" y="753567"/>
                  </a:lnTo>
                  <a:lnTo>
                    <a:pt x="5563501" y="747153"/>
                  </a:lnTo>
                  <a:lnTo>
                    <a:pt x="5610009" y="729932"/>
                  </a:lnTo>
                  <a:lnTo>
                    <a:pt x="5641441" y="704900"/>
                  </a:lnTo>
                  <a:lnTo>
                    <a:pt x="5670626" y="643420"/>
                  </a:lnTo>
                  <a:lnTo>
                    <a:pt x="5674157" y="612965"/>
                  </a:lnTo>
                  <a:lnTo>
                    <a:pt x="5674157" y="586701"/>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1" name="Google Shape;251;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671576" y="8592950"/>
              <a:ext cx="127269" cy="74576"/>
            </a:xfrm>
            <a:prstGeom prst="rect">
              <a:avLst/>
            </a:prstGeom>
            <a:noFill/>
            <a:ln>
              <a:noFill/>
            </a:ln>
          </p:spPr>
        </p:pic>
        <p:pic>
          <p:nvPicPr>
            <p:cNvPr id="252" name="Google Shape;252;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624811" y="8809855"/>
              <a:ext cx="220820" cy="220810"/>
            </a:xfrm>
            <a:prstGeom prst="rect">
              <a:avLst/>
            </a:prstGeom>
            <a:noFill/>
            <a:ln>
              <a:noFill/>
            </a:ln>
          </p:spPr>
        </p:pic>
        <p:sp>
          <p:nvSpPr>
            <p:cNvPr id="253" name="Google Shape;253;p2"/>
            <p:cNvSpPr/>
            <p:nvPr/>
          </p:nvSpPr>
          <p:spPr>
            <a:xfrm>
              <a:off x="11439735" y="8663474"/>
              <a:ext cx="350520" cy="455295"/>
            </a:xfrm>
            <a:custGeom>
              <a:avLst/>
              <a:gdLst/>
              <a:ahLst/>
              <a:cxnLst/>
              <a:rect l="l" t="t" r="r" b="b"/>
              <a:pathLst>
                <a:path w="350520" h="455295" extrusionOk="0">
                  <a:moveTo>
                    <a:pt x="175110" y="0"/>
                  </a:moveTo>
                  <a:lnTo>
                    <a:pt x="126965" y="9969"/>
                  </a:lnTo>
                  <a:lnTo>
                    <a:pt x="88122" y="36580"/>
                  </a:lnTo>
                  <a:lnTo>
                    <a:pt x="57691" y="74890"/>
                  </a:lnTo>
                  <a:lnTo>
                    <a:pt x="34786" y="119954"/>
                  </a:lnTo>
                  <a:lnTo>
                    <a:pt x="18516" y="166828"/>
                  </a:lnTo>
                  <a:lnTo>
                    <a:pt x="7995" y="210568"/>
                  </a:lnTo>
                  <a:lnTo>
                    <a:pt x="644" y="268871"/>
                  </a:lnTo>
                  <a:lnTo>
                    <a:pt x="0" y="314208"/>
                  </a:lnTo>
                  <a:lnTo>
                    <a:pt x="3525" y="344664"/>
                  </a:lnTo>
                  <a:lnTo>
                    <a:pt x="32705" y="406147"/>
                  </a:lnTo>
                  <a:lnTo>
                    <a:pt x="64135" y="431175"/>
                  </a:lnTo>
                  <a:lnTo>
                    <a:pt x="110641" y="448394"/>
                  </a:lnTo>
                  <a:lnTo>
                    <a:pt x="175120" y="454802"/>
                  </a:lnTo>
                  <a:lnTo>
                    <a:pt x="239590" y="448394"/>
                  </a:lnTo>
                  <a:lnTo>
                    <a:pt x="286096" y="431175"/>
                  </a:lnTo>
                  <a:lnTo>
                    <a:pt x="317528" y="406147"/>
                  </a:lnTo>
                  <a:lnTo>
                    <a:pt x="346713" y="344664"/>
                  </a:lnTo>
                  <a:lnTo>
                    <a:pt x="350239" y="314208"/>
                  </a:lnTo>
                  <a:lnTo>
                    <a:pt x="350239" y="287944"/>
                  </a:lnTo>
                  <a:lnTo>
                    <a:pt x="347907" y="246231"/>
                  </a:lnTo>
                  <a:lnTo>
                    <a:pt x="331721" y="166828"/>
                  </a:lnTo>
                  <a:lnTo>
                    <a:pt x="315450" y="119954"/>
                  </a:lnTo>
                  <a:lnTo>
                    <a:pt x="292542" y="74890"/>
                  </a:lnTo>
                  <a:lnTo>
                    <a:pt x="262110" y="36580"/>
                  </a:lnTo>
                  <a:lnTo>
                    <a:pt x="223265" y="9969"/>
                  </a:lnTo>
                  <a:lnTo>
                    <a:pt x="175110"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4" name="Google Shape;254;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551211" y="8592950"/>
              <a:ext cx="127269" cy="74576"/>
            </a:xfrm>
            <a:prstGeom prst="rect">
              <a:avLst/>
            </a:prstGeom>
            <a:noFill/>
            <a:ln>
              <a:noFill/>
            </a:ln>
          </p:spPr>
        </p:pic>
        <p:pic>
          <p:nvPicPr>
            <p:cNvPr id="255" name="Google Shape;255;p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04446" y="8809855"/>
              <a:ext cx="220820" cy="220810"/>
            </a:xfrm>
            <a:prstGeom prst="rect">
              <a:avLst/>
            </a:prstGeom>
            <a:noFill/>
            <a:ln>
              <a:noFill/>
            </a:ln>
          </p:spPr>
        </p:pic>
        <p:sp>
          <p:nvSpPr>
            <p:cNvPr id="256" name="Google Shape;256;p2"/>
            <p:cNvSpPr/>
            <p:nvPr/>
          </p:nvSpPr>
          <p:spPr>
            <a:xfrm>
              <a:off x="11999917" y="8663474"/>
              <a:ext cx="350520" cy="455295"/>
            </a:xfrm>
            <a:custGeom>
              <a:avLst/>
              <a:gdLst/>
              <a:ahLst/>
              <a:cxnLst/>
              <a:rect l="l" t="t" r="r" b="b"/>
              <a:pathLst>
                <a:path w="350520" h="455295" extrusionOk="0">
                  <a:moveTo>
                    <a:pt x="175110" y="0"/>
                  </a:moveTo>
                  <a:lnTo>
                    <a:pt x="126965" y="9969"/>
                  </a:lnTo>
                  <a:lnTo>
                    <a:pt x="88122" y="36580"/>
                  </a:lnTo>
                  <a:lnTo>
                    <a:pt x="57691" y="74890"/>
                  </a:lnTo>
                  <a:lnTo>
                    <a:pt x="34786" y="119954"/>
                  </a:lnTo>
                  <a:lnTo>
                    <a:pt x="18516" y="166828"/>
                  </a:lnTo>
                  <a:lnTo>
                    <a:pt x="7995" y="210568"/>
                  </a:lnTo>
                  <a:lnTo>
                    <a:pt x="644" y="268871"/>
                  </a:lnTo>
                  <a:lnTo>
                    <a:pt x="0" y="314208"/>
                  </a:lnTo>
                  <a:lnTo>
                    <a:pt x="3525" y="344664"/>
                  </a:lnTo>
                  <a:lnTo>
                    <a:pt x="32705" y="406147"/>
                  </a:lnTo>
                  <a:lnTo>
                    <a:pt x="64135" y="431175"/>
                  </a:lnTo>
                  <a:lnTo>
                    <a:pt x="110641" y="448394"/>
                  </a:lnTo>
                  <a:lnTo>
                    <a:pt x="175120" y="454802"/>
                  </a:lnTo>
                  <a:lnTo>
                    <a:pt x="239590" y="448394"/>
                  </a:lnTo>
                  <a:lnTo>
                    <a:pt x="286096" y="431175"/>
                  </a:lnTo>
                  <a:lnTo>
                    <a:pt x="317528" y="406147"/>
                  </a:lnTo>
                  <a:lnTo>
                    <a:pt x="346713" y="344664"/>
                  </a:lnTo>
                  <a:lnTo>
                    <a:pt x="350239" y="314208"/>
                  </a:lnTo>
                  <a:lnTo>
                    <a:pt x="350239" y="287944"/>
                  </a:lnTo>
                  <a:lnTo>
                    <a:pt x="347907" y="246231"/>
                  </a:lnTo>
                  <a:lnTo>
                    <a:pt x="331721" y="166828"/>
                  </a:lnTo>
                  <a:lnTo>
                    <a:pt x="315450" y="119954"/>
                  </a:lnTo>
                  <a:lnTo>
                    <a:pt x="292542" y="74890"/>
                  </a:lnTo>
                  <a:lnTo>
                    <a:pt x="262110" y="36580"/>
                  </a:lnTo>
                  <a:lnTo>
                    <a:pt x="223265" y="9969"/>
                  </a:lnTo>
                  <a:lnTo>
                    <a:pt x="175110"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57" name="Google Shape;257;p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111393" y="8592950"/>
              <a:ext cx="127268" cy="74576"/>
            </a:xfrm>
            <a:prstGeom prst="rect">
              <a:avLst/>
            </a:prstGeom>
            <a:noFill/>
            <a:ln>
              <a:noFill/>
            </a:ln>
          </p:spPr>
        </p:pic>
        <p:pic>
          <p:nvPicPr>
            <p:cNvPr id="258" name="Google Shape;258;p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2064629" y="8809855"/>
              <a:ext cx="220820" cy="220810"/>
            </a:xfrm>
            <a:prstGeom prst="rect">
              <a:avLst/>
            </a:prstGeom>
            <a:noFill/>
            <a:ln>
              <a:noFill/>
            </a:ln>
          </p:spPr>
        </p:pic>
        <p:pic>
          <p:nvPicPr>
            <p:cNvPr id="259" name="Google Shape;259;p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230463" y="7617450"/>
              <a:ext cx="1999330" cy="1500833"/>
            </a:xfrm>
            <a:prstGeom prst="rect">
              <a:avLst/>
            </a:prstGeom>
            <a:noFill/>
            <a:ln>
              <a:noFill/>
            </a:ln>
          </p:spPr>
        </p:pic>
      </p:grpSp>
      <p:sp>
        <p:nvSpPr>
          <p:cNvPr id="260" name="Google Shape;260;p2"/>
          <p:cNvSpPr txBox="1"/>
          <p:nvPr/>
        </p:nvSpPr>
        <p:spPr>
          <a:xfrm>
            <a:off x="8331966" y="3495534"/>
            <a:ext cx="1117500" cy="239700"/>
          </a:xfrm>
          <a:prstGeom prst="rect">
            <a:avLst/>
          </a:prstGeom>
          <a:noFill/>
          <a:ln>
            <a:noFill/>
          </a:ln>
        </p:spPr>
        <p:txBody>
          <a:bodyPr spcFirstLastPara="1" wrap="square" lIns="0" tIns="88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Medium"/>
                <a:ea typeface="Inter Medium"/>
                <a:cs typeface="Inter Medium"/>
                <a:sym typeface="Inter Medium"/>
              </a:rPr>
              <a:t>Inefficiency</a:t>
            </a:r>
            <a:endParaRPr kumimoji="0" sz="15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261" name="Google Shape;261;p2"/>
          <p:cNvSpPr/>
          <p:nvPr/>
        </p:nvSpPr>
        <p:spPr>
          <a:xfrm>
            <a:off x="8212664" y="4656338"/>
            <a:ext cx="3295229" cy="1619197"/>
          </a:xfrm>
          <a:custGeom>
            <a:avLst/>
            <a:gdLst/>
            <a:ahLst/>
            <a:cxnLst/>
            <a:rect l="l" t="t" r="r" b="b"/>
            <a:pathLst>
              <a:path w="5433694" h="2670175" extrusionOk="0">
                <a:moveTo>
                  <a:pt x="5433227" y="0"/>
                </a:moveTo>
                <a:lnTo>
                  <a:pt x="0" y="0"/>
                </a:lnTo>
                <a:lnTo>
                  <a:pt x="0" y="2670075"/>
                </a:lnTo>
                <a:lnTo>
                  <a:pt x="5433227" y="2670075"/>
                </a:lnTo>
                <a:lnTo>
                  <a:pt x="543322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2"/>
          <p:cNvSpPr txBox="1"/>
          <p:nvPr/>
        </p:nvSpPr>
        <p:spPr>
          <a:xfrm>
            <a:off x="8212664" y="4656338"/>
            <a:ext cx="3295200" cy="14469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sz="21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sz="21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Medium"/>
                <a:ea typeface="Inter Medium"/>
                <a:cs typeface="Inter Medium"/>
                <a:sym typeface="Inter Medium"/>
              </a:rPr>
              <a:t>Multiple Stakeholders</a:t>
            </a:r>
            <a:endParaRPr kumimoji="0" sz="15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Medium"/>
                <a:ea typeface="Inter Medium"/>
                <a:cs typeface="Inter Medium"/>
                <a:sym typeface="Inter Medium"/>
              </a:rPr>
              <a:t>(MoH, MoEF, third party)</a:t>
            </a:r>
            <a:endParaRPr kumimoji="0" sz="15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pic>
        <p:nvPicPr>
          <p:cNvPr id="263" name="Google Shape;263;p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106331" y="1746127"/>
            <a:ext cx="3979056" cy="1619136"/>
          </a:xfrm>
          <a:prstGeom prst="rect">
            <a:avLst/>
          </a:prstGeom>
          <a:noFill/>
          <a:ln>
            <a:noFill/>
          </a:ln>
        </p:spPr>
      </p:pic>
      <p:grpSp>
        <p:nvGrpSpPr>
          <p:cNvPr id="264" name="Google Shape;264;p2"/>
          <p:cNvGrpSpPr/>
          <p:nvPr/>
        </p:nvGrpSpPr>
        <p:grpSpPr>
          <a:xfrm>
            <a:off x="684387" y="1746127"/>
            <a:ext cx="3295229" cy="1619197"/>
            <a:chOff x="1128526" y="2879493"/>
            <a:chExt cx="5433695" cy="2670175"/>
          </a:xfrm>
        </p:grpSpPr>
        <p:sp>
          <p:nvSpPr>
            <p:cNvPr id="265" name="Google Shape;265;p2"/>
            <p:cNvSpPr/>
            <p:nvPr/>
          </p:nvSpPr>
          <p:spPr>
            <a:xfrm>
              <a:off x="1128526" y="2879493"/>
              <a:ext cx="5433695" cy="2670175"/>
            </a:xfrm>
            <a:custGeom>
              <a:avLst/>
              <a:gdLst/>
              <a:ahLst/>
              <a:cxnLst/>
              <a:rect l="l" t="t" r="r" b="b"/>
              <a:pathLst>
                <a:path w="5433695" h="2670175" extrusionOk="0">
                  <a:moveTo>
                    <a:pt x="5014391"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2468563"/>
                  </a:lnTo>
                  <a:lnTo>
                    <a:pt x="18513" y="2538878"/>
                  </a:lnTo>
                  <a:lnTo>
                    <a:pt x="40401" y="2570271"/>
                  </a:lnTo>
                  <a:lnTo>
                    <a:pt x="69595" y="2598396"/>
                  </a:lnTo>
                  <a:lnTo>
                    <a:pt x="105260" y="2622683"/>
                  </a:lnTo>
                  <a:lnTo>
                    <a:pt x="146559" y="2642564"/>
                  </a:lnTo>
                  <a:lnTo>
                    <a:pt x="192657" y="2657468"/>
                  </a:lnTo>
                  <a:lnTo>
                    <a:pt x="242719" y="2666829"/>
                  </a:lnTo>
                  <a:lnTo>
                    <a:pt x="295907" y="2670075"/>
                  </a:lnTo>
                  <a:lnTo>
                    <a:pt x="5137320" y="2670075"/>
                  </a:lnTo>
                  <a:lnTo>
                    <a:pt x="5190508" y="2666829"/>
                  </a:lnTo>
                  <a:lnTo>
                    <a:pt x="5240569" y="2657468"/>
                  </a:lnTo>
                  <a:lnTo>
                    <a:pt x="5286667" y="2642564"/>
                  </a:lnTo>
                  <a:lnTo>
                    <a:pt x="5327966" y="2622683"/>
                  </a:lnTo>
                  <a:lnTo>
                    <a:pt x="5363631" y="2598396"/>
                  </a:lnTo>
                  <a:lnTo>
                    <a:pt x="5392825" y="2570271"/>
                  </a:lnTo>
                  <a:lnTo>
                    <a:pt x="5414713" y="2538878"/>
                  </a:lnTo>
                  <a:lnTo>
                    <a:pt x="5433227" y="2468563"/>
                  </a:lnTo>
                  <a:lnTo>
                    <a:pt x="5433227" y="418835"/>
                  </a:lnTo>
                  <a:lnTo>
                    <a:pt x="5430409" y="369989"/>
                  </a:lnTo>
                  <a:lnTo>
                    <a:pt x="5422165" y="322798"/>
                  </a:lnTo>
                  <a:lnTo>
                    <a:pt x="5408809" y="277576"/>
                  </a:lnTo>
                  <a:lnTo>
                    <a:pt x="5390655" y="234639"/>
                  </a:lnTo>
                  <a:lnTo>
                    <a:pt x="5368018" y="194299"/>
                  </a:lnTo>
                  <a:lnTo>
                    <a:pt x="5341212" y="156872"/>
                  </a:lnTo>
                  <a:lnTo>
                    <a:pt x="5310551" y="122671"/>
                  </a:lnTo>
                  <a:lnTo>
                    <a:pt x="5276350" y="92011"/>
                  </a:lnTo>
                  <a:lnTo>
                    <a:pt x="5238922" y="65206"/>
                  </a:lnTo>
                  <a:lnTo>
                    <a:pt x="5198583" y="42569"/>
                  </a:lnTo>
                  <a:lnTo>
                    <a:pt x="5155646" y="24416"/>
                  </a:lnTo>
                  <a:lnTo>
                    <a:pt x="5110425" y="11061"/>
                  </a:lnTo>
                  <a:lnTo>
                    <a:pt x="5063236" y="2817"/>
                  </a:lnTo>
                  <a:lnTo>
                    <a:pt x="501439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66" name="Google Shape;266;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381990" y="5356847"/>
              <a:ext cx="81138" cy="179114"/>
            </a:xfrm>
            <a:prstGeom prst="rect">
              <a:avLst/>
            </a:prstGeom>
            <a:noFill/>
            <a:ln>
              <a:noFill/>
            </a:ln>
          </p:spPr>
        </p:pic>
        <p:pic>
          <p:nvPicPr>
            <p:cNvPr id="267" name="Google Shape;267;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079233" y="5356847"/>
              <a:ext cx="81138" cy="179114"/>
            </a:xfrm>
            <a:prstGeom prst="rect">
              <a:avLst/>
            </a:prstGeom>
            <a:noFill/>
            <a:ln>
              <a:noFill/>
            </a:ln>
          </p:spPr>
        </p:pic>
        <p:sp>
          <p:nvSpPr>
            <p:cNvPr id="268" name="Google Shape;268;p2"/>
            <p:cNvSpPr/>
            <p:nvPr/>
          </p:nvSpPr>
          <p:spPr>
            <a:xfrm>
              <a:off x="1374245" y="4531341"/>
              <a:ext cx="794385" cy="123189"/>
            </a:xfrm>
            <a:custGeom>
              <a:avLst/>
              <a:gdLst/>
              <a:ahLst/>
              <a:cxnLst/>
              <a:rect l="l" t="t" r="r" b="b"/>
              <a:pathLst>
                <a:path w="794385" h="123189" extrusionOk="0">
                  <a:moveTo>
                    <a:pt x="793787" y="0"/>
                  </a:moveTo>
                  <a:lnTo>
                    <a:pt x="94" y="0"/>
                  </a:lnTo>
                  <a:lnTo>
                    <a:pt x="0" y="4020"/>
                  </a:lnTo>
                  <a:lnTo>
                    <a:pt x="1549" y="35098"/>
                  </a:lnTo>
                  <a:lnTo>
                    <a:pt x="787965" y="122676"/>
                  </a:lnTo>
                  <a:lnTo>
                    <a:pt x="793871" y="4020"/>
                  </a:lnTo>
                  <a:lnTo>
                    <a:pt x="793787"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9" name="Google Shape;269;p2"/>
            <p:cNvSpPr/>
            <p:nvPr/>
          </p:nvSpPr>
          <p:spPr>
            <a:xfrm>
              <a:off x="1342593" y="4459966"/>
              <a:ext cx="857250" cy="1081405"/>
            </a:xfrm>
            <a:custGeom>
              <a:avLst/>
              <a:gdLst/>
              <a:ahLst/>
              <a:cxnLst/>
              <a:rect l="l" t="t" r="r" b="b"/>
              <a:pathLst>
                <a:path w="857250" h="1081404" extrusionOk="0">
                  <a:moveTo>
                    <a:pt x="819607" y="194068"/>
                  </a:moveTo>
                  <a:lnTo>
                    <a:pt x="33197" y="106489"/>
                  </a:lnTo>
                  <a:lnTo>
                    <a:pt x="76758" y="982421"/>
                  </a:lnTo>
                  <a:lnTo>
                    <a:pt x="84543" y="1020940"/>
                  </a:lnTo>
                  <a:lnTo>
                    <a:pt x="105752" y="1052398"/>
                  </a:lnTo>
                  <a:lnTo>
                    <a:pt x="137198" y="1073607"/>
                  </a:lnTo>
                  <a:lnTo>
                    <a:pt x="175729" y="1081392"/>
                  </a:lnTo>
                  <a:lnTo>
                    <a:pt x="681431" y="1081392"/>
                  </a:lnTo>
                  <a:lnTo>
                    <a:pt x="719963" y="1073607"/>
                  </a:lnTo>
                  <a:lnTo>
                    <a:pt x="772617" y="1020940"/>
                  </a:lnTo>
                  <a:lnTo>
                    <a:pt x="780402" y="982421"/>
                  </a:lnTo>
                  <a:lnTo>
                    <a:pt x="819607" y="194068"/>
                  </a:lnTo>
                  <a:close/>
                </a:path>
                <a:path w="857250" h="1081404" extrusionOk="0">
                  <a:moveTo>
                    <a:pt x="857161" y="27051"/>
                  </a:moveTo>
                  <a:lnTo>
                    <a:pt x="855040" y="16522"/>
                  </a:lnTo>
                  <a:lnTo>
                    <a:pt x="849236" y="7924"/>
                  </a:lnTo>
                  <a:lnTo>
                    <a:pt x="840638" y="2133"/>
                  </a:lnTo>
                  <a:lnTo>
                    <a:pt x="830110" y="0"/>
                  </a:lnTo>
                  <a:lnTo>
                    <a:pt x="27051" y="0"/>
                  </a:lnTo>
                  <a:lnTo>
                    <a:pt x="16522" y="2133"/>
                  </a:lnTo>
                  <a:lnTo>
                    <a:pt x="7924" y="7924"/>
                  </a:lnTo>
                  <a:lnTo>
                    <a:pt x="2120" y="16522"/>
                  </a:lnTo>
                  <a:lnTo>
                    <a:pt x="0" y="27051"/>
                  </a:lnTo>
                  <a:lnTo>
                    <a:pt x="0" y="64858"/>
                  </a:lnTo>
                  <a:lnTo>
                    <a:pt x="2120" y="75387"/>
                  </a:lnTo>
                  <a:lnTo>
                    <a:pt x="7924" y="83985"/>
                  </a:lnTo>
                  <a:lnTo>
                    <a:pt x="16522" y="89789"/>
                  </a:lnTo>
                  <a:lnTo>
                    <a:pt x="27051" y="91909"/>
                  </a:lnTo>
                  <a:lnTo>
                    <a:pt x="830110" y="91909"/>
                  </a:lnTo>
                  <a:lnTo>
                    <a:pt x="840638" y="89789"/>
                  </a:lnTo>
                  <a:lnTo>
                    <a:pt x="849236" y="83985"/>
                  </a:lnTo>
                  <a:lnTo>
                    <a:pt x="855040" y="75387"/>
                  </a:lnTo>
                  <a:lnTo>
                    <a:pt x="857161" y="64858"/>
                  </a:lnTo>
                  <a:lnTo>
                    <a:pt x="857161" y="27051"/>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0" name="Google Shape;270;p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773063" y="5046853"/>
              <a:ext cx="162720" cy="189156"/>
            </a:xfrm>
            <a:prstGeom prst="rect">
              <a:avLst/>
            </a:prstGeom>
            <a:noFill/>
            <a:ln>
              <a:noFill/>
            </a:ln>
          </p:spPr>
        </p:pic>
        <p:pic>
          <p:nvPicPr>
            <p:cNvPr id="271" name="Google Shape;271;p2"/>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767507" y="4773191"/>
              <a:ext cx="162937" cy="162811"/>
            </a:xfrm>
            <a:prstGeom prst="rect">
              <a:avLst/>
            </a:prstGeom>
            <a:noFill/>
            <a:ln>
              <a:noFill/>
            </a:ln>
          </p:spPr>
        </p:pic>
        <p:pic>
          <p:nvPicPr>
            <p:cNvPr id="272" name="Google Shape;272;p2"/>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551984" y="5089668"/>
              <a:ext cx="193407" cy="99358"/>
            </a:xfrm>
            <a:prstGeom prst="rect">
              <a:avLst/>
            </a:prstGeom>
            <a:noFill/>
            <a:ln>
              <a:noFill/>
            </a:ln>
          </p:spPr>
        </p:pic>
        <p:pic>
          <p:nvPicPr>
            <p:cNvPr id="273" name="Google Shape;273;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434456" y="5356847"/>
              <a:ext cx="81138" cy="179114"/>
            </a:xfrm>
            <a:prstGeom prst="rect">
              <a:avLst/>
            </a:prstGeom>
            <a:noFill/>
            <a:ln>
              <a:noFill/>
            </a:ln>
          </p:spPr>
        </p:pic>
        <p:pic>
          <p:nvPicPr>
            <p:cNvPr id="274" name="Google Shape;274;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131699" y="5356847"/>
              <a:ext cx="81138" cy="179114"/>
            </a:xfrm>
            <a:prstGeom prst="rect">
              <a:avLst/>
            </a:prstGeom>
            <a:noFill/>
            <a:ln>
              <a:noFill/>
            </a:ln>
          </p:spPr>
        </p:pic>
        <p:sp>
          <p:nvSpPr>
            <p:cNvPr id="275" name="Google Shape;275;p2"/>
            <p:cNvSpPr/>
            <p:nvPr/>
          </p:nvSpPr>
          <p:spPr>
            <a:xfrm>
              <a:off x="2426712" y="4531341"/>
              <a:ext cx="794385" cy="123189"/>
            </a:xfrm>
            <a:custGeom>
              <a:avLst/>
              <a:gdLst/>
              <a:ahLst/>
              <a:cxnLst/>
              <a:rect l="l" t="t" r="r" b="b"/>
              <a:pathLst>
                <a:path w="794385" h="123189" extrusionOk="0">
                  <a:moveTo>
                    <a:pt x="793787" y="0"/>
                  </a:moveTo>
                  <a:lnTo>
                    <a:pt x="94" y="0"/>
                  </a:lnTo>
                  <a:lnTo>
                    <a:pt x="0" y="4020"/>
                  </a:lnTo>
                  <a:lnTo>
                    <a:pt x="1549" y="35098"/>
                  </a:lnTo>
                  <a:lnTo>
                    <a:pt x="787965" y="122676"/>
                  </a:lnTo>
                  <a:lnTo>
                    <a:pt x="793871" y="4020"/>
                  </a:lnTo>
                  <a:lnTo>
                    <a:pt x="793787"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6" name="Google Shape;276;p2"/>
            <p:cNvSpPr/>
            <p:nvPr/>
          </p:nvSpPr>
          <p:spPr>
            <a:xfrm>
              <a:off x="2395055" y="4459966"/>
              <a:ext cx="857250" cy="1081405"/>
            </a:xfrm>
            <a:custGeom>
              <a:avLst/>
              <a:gdLst/>
              <a:ahLst/>
              <a:cxnLst/>
              <a:rect l="l" t="t" r="r" b="b"/>
              <a:pathLst>
                <a:path w="857250" h="1081404" extrusionOk="0">
                  <a:moveTo>
                    <a:pt x="819619" y="194068"/>
                  </a:moveTo>
                  <a:lnTo>
                    <a:pt x="33197" y="106489"/>
                  </a:lnTo>
                  <a:lnTo>
                    <a:pt x="76771" y="982421"/>
                  </a:lnTo>
                  <a:lnTo>
                    <a:pt x="84543" y="1020940"/>
                  </a:lnTo>
                  <a:lnTo>
                    <a:pt x="105752" y="1052398"/>
                  </a:lnTo>
                  <a:lnTo>
                    <a:pt x="137210" y="1073607"/>
                  </a:lnTo>
                  <a:lnTo>
                    <a:pt x="175729" y="1081392"/>
                  </a:lnTo>
                  <a:lnTo>
                    <a:pt x="681443" y="1081392"/>
                  </a:lnTo>
                  <a:lnTo>
                    <a:pt x="719963" y="1073607"/>
                  </a:lnTo>
                  <a:lnTo>
                    <a:pt x="772629" y="1020940"/>
                  </a:lnTo>
                  <a:lnTo>
                    <a:pt x="780402" y="982421"/>
                  </a:lnTo>
                  <a:lnTo>
                    <a:pt x="819619" y="194068"/>
                  </a:lnTo>
                  <a:close/>
                </a:path>
                <a:path w="857250" h="1081404" extrusionOk="0">
                  <a:moveTo>
                    <a:pt x="857173" y="27051"/>
                  </a:moveTo>
                  <a:lnTo>
                    <a:pt x="855040" y="16522"/>
                  </a:lnTo>
                  <a:lnTo>
                    <a:pt x="849249" y="7924"/>
                  </a:lnTo>
                  <a:lnTo>
                    <a:pt x="840638" y="2133"/>
                  </a:lnTo>
                  <a:lnTo>
                    <a:pt x="830110" y="0"/>
                  </a:lnTo>
                  <a:lnTo>
                    <a:pt x="27063" y="0"/>
                  </a:lnTo>
                  <a:lnTo>
                    <a:pt x="16522" y="2133"/>
                  </a:lnTo>
                  <a:lnTo>
                    <a:pt x="7924" y="7924"/>
                  </a:lnTo>
                  <a:lnTo>
                    <a:pt x="2133" y="16522"/>
                  </a:lnTo>
                  <a:lnTo>
                    <a:pt x="0" y="27051"/>
                  </a:lnTo>
                  <a:lnTo>
                    <a:pt x="0" y="64858"/>
                  </a:lnTo>
                  <a:lnTo>
                    <a:pt x="2133" y="75387"/>
                  </a:lnTo>
                  <a:lnTo>
                    <a:pt x="7924" y="83985"/>
                  </a:lnTo>
                  <a:lnTo>
                    <a:pt x="16522" y="89789"/>
                  </a:lnTo>
                  <a:lnTo>
                    <a:pt x="27063" y="91909"/>
                  </a:lnTo>
                  <a:lnTo>
                    <a:pt x="830110" y="91909"/>
                  </a:lnTo>
                  <a:lnTo>
                    <a:pt x="840638" y="89789"/>
                  </a:lnTo>
                  <a:lnTo>
                    <a:pt x="849249" y="83985"/>
                  </a:lnTo>
                  <a:lnTo>
                    <a:pt x="855040" y="75387"/>
                  </a:lnTo>
                  <a:lnTo>
                    <a:pt x="857173" y="64858"/>
                  </a:lnTo>
                  <a:lnTo>
                    <a:pt x="857173" y="27051"/>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7" name="Google Shape;277;p2"/>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2915856" y="4946753"/>
              <a:ext cx="135953" cy="214684"/>
            </a:xfrm>
            <a:prstGeom prst="rect">
              <a:avLst/>
            </a:prstGeom>
            <a:noFill/>
            <a:ln>
              <a:noFill/>
            </a:ln>
          </p:spPr>
        </p:pic>
        <p:pic>
          <p:nvPicPr>
            <p:cNvPr id="278" name="Google Shape;278;p2"/>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2681305" y="4767492"/>
              <a:ext cx="181292" cy="158204"/>
            </a:xfrm>
            <a:prstGeom prst="rect">
              <a:avLst/>
            </a:prstGeom>
            <a:noFill/>
            <a:ln>
              <a:noFill/>
            </a:ln>
          </p:spPr>
        </p:pic>
        <p:pic>
          <p:nvPicPr>
            <p:cNvPr id="279" name="Google Shape;279;p2"/>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2595574" y="4949339"/>
              <a:ext cx="172319" cy="150895"/>
            </a:xfrm>
            <a:prstGeom prst="rect">
              <a:avLst/>
            </a:prstGeom>
            <a:noFill/>
            <a:ln>
              <a:noFill/>
            </a:ln>
          </p:spPr>
        </p:pic>
        <p:pic>
          <p:nvPicPr>
            <p:cNvPr id="280" name="Google Shape;280;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486924" y="5356847"/>
              <a:ext cx="81138" cy="179114"/>
            </a:xfrm>
            <a:prstGeom prst="rect">
              <a:avLst/>
            </a:prstGeom>
            <a:noFill/>
            <a:ln>
              <a:noFill/>
            </a:ln>
          </p:spPr>
        </p:pic>
        <p:pic>
          <p:nvPicPr>
            <p:cNvPr id="281" name="Google Shape;281;p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184166" y="5356847"/>
              <a:ext cx="81138" cy="179114"/>
            </a:xfrm>
            <a:prstGeom prst="rect">
              <a:avLst/>
            </a:prstGeom>
            <a:noFill/>
            <a:ln>
              <a:noFill/>
            </a:ln>
          </p:spPr>
        </p:pic>
        <p:sp>
          <p:nvSpPr>
            <p:cNvPr id="282" name="Google Shape;282;p2"/>
            <p:cNvSpPr/>
            <p:nvPr/>
          </p:nvSpPr>
          <p:spPr>
            <a:xfrm>
              <a:off x="3479179" y="4531341"/>
              <a:ext cx="794385" cy="123189"/>
            </a:xfrm>
            <a:custGeom>
              <a:avLst/>
              <a:gdLst/>
              <a:ahLst/>
              <a:cxnLst/>
              <a:rect l="l" t="t" r="r" b="b"/>
              <a:pathLst>
                <a:path w="794385" h="123189" extrusionOk="0">
                  <a:moveTo>
                    <a:pt x="793787" y="0"/>
                  </a:moveTo>
                  <a:lnTo>
                    <a:pt x="94" y="0"/>
                  </a:lnTo>
                  <a:lnTo>
                    <a:pt x="0" y="4020"/>
                  </a:lnTo>
                  <a:lnTo>
                    <a:pt x="1549" y="35098"/>
                  </a:lnTo>
                  <a:lnTo>
                    <a:pt x="787965" y="122676"/>
                  </a:lnTo>
                  <a:lnTo>
                    <a:pt x="793871" y="4020"/>
                  </a:lnTo>
                  <a:lnTo>
                    <a:pt x="793787"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3" name="Google Shape;283;p2"/>
            <p:cNvSpPr/>
            <p:nvPr/>
          </p:nvSpPr>
          <p:spPr>
            <a:xfrm>
              <a:off x="3447529" y="4459966"/>
              <a:ext cx="857250" cy="1081405"/>
            </a:xfrm>
            <a:custGeom>
              <a:avLst/>
              <a:gdLst/>
              <a:ahLst/>
              <a:cxnLst/>
              <a:rect l="l" t="t" r="r" b="b"/>
              <a:pathLst>
                <a:path w="857250" h="1081404" extrusionOk="0">
                  <a:moveTo>
                    <a:pt x="819607" y="194068"/>
                  </a:moveTo>
                  <a:lnTo>
                    <a:pt x="33197" y="106489"/>
                  </a:lnTo>
                  <a:lnTo>
                    <a:pt x="76758" y="982421"/>
                  </a:lnTo>
                  <a:lnTo>
                    <a:pt x="84543" y="1020940"/>
                  </a:lnTo>
                  <a:lnTo>
                    <a:pt x="105740" y="1052398"/>
                  </a:lnTo>
                  <a:lnTo>
                    <a:pt x="137198" y="1073607"/>
                  </a:lnTo>
                  <a:lnTo>
                    <a:pt x="175717" y="1081392"/>
                  </a:lnTo>
                  <a:lnTo>
                    <a:pt x="681431" y="1081392"/>
                  </a:lnTo>
                  <a:lnTo>
                    <a:pt x="719950" y="1073607"/>
                  </a:lnTo>
                  <a:lnTo>
                    <a:pt x="772617" y="1020940"/>
                  </a:lnTo>
                  <a:lnTo>
                    <a:pt x="780389" y="982421"/>
                  </a:lnTo>
                  <a:lnTo>
                    <a:pt x="819607" y="194068"/>
                  </a:lnTo>
                  <a:close/>
                </a:path>
                <a:path w="857250" h="1081404" extrusionOk="0">
                  <a:moveTo>
                    <a:pt x="857161" y="27051"/>
                  </a:moveTo>
                  <a:lnTo>
                    <a:pt x="855040" y="16522"/>
                  </a:lnTo>
                  <a:lnTo>
                    <a:pt x="849236" y="7924"/>
                  </a:lnTo>
                  <a:lnTo>
                    <a:pt x="840638" y="2133"/>
                  </a:lnTo>
                  <a:lnTo>
                    <a:pt x="830110" y="0"/>
                  </a:lnTo>
                  <a:lnTo>
                    <a:pt x="27051" y="0"/>
                  </a:lnTo>
                  <a:lnTo>
                    <a:pt x="16522" y="2133"/>
                  </a:lnTo>
                  <a:lnTo>
                    <a:pt x="7924" y="7924"/>
                  </a:lnTo>
                  <a:lnTo>
                    <a:pt x="2120" y="16522"/>
                  </a:lnTo>
                  <a:lnTo>
                    <a:pt x="0" y="27051"/>
                  </a:lnTo>
                  <a:lnTo>
                    <a:pt x="0" y="64858"/>
                  </a:lnTo>
                  <a:lnTo>
                    <a:pt x="2120" y="75387"/>
                  </a:lnTo>
                  <a:lnTo>
                    <a:pt x="7924" y="83985"/>
                  </a:lnTo>
                  <a:lnTo>
                    <a:pt x="16522" y="89789"/>
                  </a:lnTo>
                  <a:lnTo>
                    <a:pt x="27051" y="91909"/>
                  </a:lnTo>
                  <a:lnTo>
                    <a:pt x="830110" y="91909"/>
                  </a:lnTo>
                  <a:lnTo>
                    <a:pt x="840638" y="89789"/>
                  </a:lnTo>
                  <a:lnTo>
                    <a:pt x="849236" y="83985"/>
                  </a:lnTo>
                  <a:lnTo>
                    <a:pt x="855040" y="75387"/>
                  </a:lnTo>
                  <a:lnTo>
                    <a:pt x="857161" y="64858"/>
                  </a:lnTo>
                  <a:lnTo>
                    <a:pt x="857161" y="27051"/>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84" name="Google Shape;284;p2"/>
          <p:cNvGrpSpPr/>
          <p:nvPr/>
        </p:nvGrpSpPr>
        <p:grpSpPr>
          <a:xfrm>
            <a:off x="8211254" y="1746127"/>
            <a:ext cx="3295229" cy="1619486"/>
            <a:chOff x="13540016" y="2879493"/>
            <a:chExt cx="5433695" cy="2670653"/>
          </a:xfrm>
        </p:grpSpPr>
        <p:sp>
          <p:nvSpPr>
            <p:cNvPr id="285" name="Google Shape;285;p2"/>
            <p:cNvSpPr/>
            <p:nvPr/>
          </p:nvSpPr>
          <p:spPr>
            <a:xfrm>
              <a:off x="13540016" y="2879493"/>
              <a:ext cx="5433695" cy="2670175"/>
            </a:xfrm>
            <a:custGeom>
              <a:avLst/>
              <a:gdLst/>
              <a:ahLst/>
              <a:cxnLst/>
              <a:rect l="l" t="t" r="r" b="b"/>
              <a:pathLst>
                <a:path w="5433694" h="2670175" extrusionOk="0">
                  <a:moveTo>
                    <a:pt x="5014391"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2468563"/>
                  </a:lnTo>
                  <a:lnTo>
                    <a:pt x="18513" y="2538878"/>
                  </a:lnTo>
                  <a:lnTo>
                    <a:pt x="40401" y="2570271"/>
                  </a:lnTo>
                  <a:lnTo>
                    <a:pt x="69595" y="2598396"/>
                  </a:lnTo>
                  <a:lnTo>
                    <a:pt x="105260" y="2622683"/>
                  </a:lnTo>
                  <a:lnTo>
                    <a:pt x="146559" y="2642564"/>
                  </a:lnTo>
                  <a:lnTo>
                    <a:pt x="192657" y="2657468"/>
                  </a:lnTo>
                  <a:lnTo>
                    <a:pt x="242719" y="2666829"/>
                  </a:lnTo>
                  <a:lnTo>
                    <a:pt x="295907" y="2670075"/>
                  </a:lnTo>
                  <a:lnTo>
                    <a:pt x="5137320" y="2670075"/>
                  </a:lnTo>
                  <a:lnTo>
                    <a:pt x="5190508" y="2666829"/>
                  </a:lnTo>
                  <a:lnTo>
                    <a:pt x="5240569" y="2657468"/>
                  </a:lnTo>
                  <a:lnTo>
                    <a:pt x="5286667" y="2642564"/>
                  </a:lnTo>
                  <a:lnTo>
                    <a:pt x="5327966" y="2622683"/>
                  </a:lnTo>
                  <a:lnTo>
                    <a:pt x="5363631" y="2598396"/>
                  </a:lnTo>
                  <a:lnTo>
                    <a:pt x="5392825" y="2570271"/>
                  </a:lnTo>
                  <a:lnTo>
                    <a:pt x="5414713" y="2538878"/>
                  </a:lnTo>
                  <a:lnTo>
                    <a:pt x="5433227" y="2468563"/>
                  </a:lnTo>
                  <a:lnTo>
                    <a:pt x="5433227" y="418835"/>
                  </a:lnTo>
                  <a:lnTo>
                    <a:pt x="5430409" y="369989"/>
                  </a:lnTo>
                  <a:lnTo>
                    <a:pt x="5422165" y="322798"/>
                  </a:lnTo>
                  <a:lnTo>
                    <a:pt x="5408809" y="277576"/>
                  </a:lnTo>
                  <a:lnTo>
                    <a:pt x="5390655" y="234639"/>
                  </a:lnTo>
                  <a:lnTo>
                    <a:pt x="5368018" y="194299"/>
                  </a:lnTo>
                  <a:lnTo>
                    <a:pt x="5341212" y="156872"/>
                  </a:lnTo>
                  <a:lnTo>
                    <a:pt x="5310551" y="122671"/>
                  </a:lnTo>
                  <a:lnTo>
                    <a:pt x="5276350" y="92011"/>
                  </a:lnTo>
                  <a:lnTo>
                    <a:pt x="5238922" y="65206"/>
                  </a:lnTo>
                  <a:lnTo>
                    <a:pt x="5198583" y="42569"/>
                  </a:lnTo>
                  <a:lnTo>
                    <a:pt x="5155646" y="24416"/>
                  </a:lnTo>
                  <a:lnTo>
                    <a:pt x="5110425" y="11061"/>
                  </a:lnTo>
                  <a:lnTo>
                    <a:pt x="5063236" y="2817"/>
                  </a:lnTo>
                  <a:lnTo>
                    <a:pt x="501439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6" name="Google Shape;286;p2"/>
            <p:cNvSpPr/>
            <p:nvPr/>
          </p:nvSpPr>
          <p:spPr>
            <a:xfrm>
              <a:off x="13801033" y="3629907"/>
              <a:ext cx="1920239" cy="1920239"/>
            </a:xfrm>
            <a:custGeom>
              <a:avLst/>
              <a:gdLst/>
              <a:ahLst/>
              <a:cxnLst/>
              <a:rect l="l" t="t" r="r" b="b"/>
              <a:pathLst>
                <a:path w="1920240" h="1920239" extrusionOk="0">
                  <a:moveTo>
                    <a:pt x="959834" y="0"/>
                  </a:moveTo>
                  <a:lnTo>
                    <a:pt x="911932" y="1174"/>
                  </a:lnTo>
                  <a:lnTo>
                    <a:pt x="864637" y="4662"/>
                  </a:lnTo>
                  <a:lnTo>
                    <a:pt x="818005" y="10407"/>
                  </a:lnTo>
                  <a:lnTo>
                    <a:pt x="772090" y="18356"/>
                  </a:lnTo>
                  <a:lnTo>
                    <a:pt x="726948" y="28452"/>
                  </a:lnTo>
                  <a:lnTo>
                    <a:pt x="682634" y="40641"/>
                  </a:lnTo>
                  <a:lnTo>
                    <a:pt x="639202" y="54868"/>
                  </a:lnTo>
                  <a:lnTo>
                    <a:pt x="596708" y="71077"/>
                  </a:lnTo>
                  <a:lnTo>
                    <a:pt x="555207" y="89215"/>
                  </a:lnTo>
                  <a:lnTo>
                    <a:pt x="514753" y="109225"/>
                  </a:lnTo>
                  <a:lnTo>
                    <a:pt x="475403" y="131053"/>
                  </a:lnTo>
                  <a:lnTo>
                    <a:pt x="437209" y="154643"/>
                  </a:lnTo>
                  <a:lnTo>
                    <a:pt x="400229" y="179942"/>
                  </a:lnTo>
                  <a:lnTo>
                    <a:pt x="364516" y="206893"/>
                  </a:lnTo>
                  <a:lnTo>
                    <a:pt x="330126" y="235442"/>
                  </a:lnTo>
                  <a:lnTo>
                    <a:pt x="297114" y="265534"/>
                  </a:lnTo>
                  <a:lnTo>
                    <a:pt x="265534" y="297114"/>
                  </a:lnTo>
                  <a:lnTo>
                    <a:pt x="235442" y="330126"/>
                  </a:lnTo>
                  <a:lnTo>
                    <a:pt x="206893" y="364516"/>
                  </a:lnTo>
                  <a:lnTo>
                    <a:pt x="179942" y="400229"/>
                  </a:lnTo>
                  <a:lnTo>
                    <a:pt x="154643" y="437209"/>
                  </a:lnTo>
                  <a:lnTo>
                    <a:pt x="131053" y="475403"/>
                  </a:lnTo>
                  <a:lnTo>
                    <a:pt x="109225" y="514753"/>
                  </a:lnTo>
                  <a:lnTo>
                    <a:pt x="89215" y="555207"/>
                  </a:lnTo>
                  <a:lnTo>
                    <a:pt x="71077" y="596708"/>
                  </a:lnTo>
                  <a:lnTo>
                    <a:pt x="54868" y="639202"/>
                  </a:lnTo>
                  <a:lnTo>
                    <a:pt x="40641" y="682634"/>
                  </a:lnTo>
                  <a:lnTo>
                    <a:pt x="28452" y="726948"/>
                  </a:lnTo>
                  <a:lnTo>
                    <a:pt x="18356" y="772090"/>
                  </a:lnTo>
                  <a:lnTo>
                    <a:pt x="10407" y="818005"/>
                  </a:lnTo>
                  <a:lnTo>
                    <a:pt x="4662" y="864637"/>
                  </a:lnTo>
                  <a:lnTo>
                    <a:pt x="1174" y="911932"/>
                  </a:lnTo>
                  <a:lnTo>
                    <a:pt x="0" y="959834"/>
                  </a:lnTo>
                  <a:lnTo>
                    <a:pt x="1174" y="1007737"/>
                  </a:lnTo>
                  <a:lnTo>
                    <a:pt x="4662" y="1055031"/>
                  </a:lnTo>
                  <a:lnTo>
                    <a:pt x="10407" y="1101663"/>
                  </a:lnTo>
                  <a:lnTo>
                    <a:pt x="18356" y="1147578"/>
                  </a:lnTo>
                  <a:lnTo>
                    <a:pt x="28452" y="1192720"/>
                  </a:lnTo>
                  <a:lnTo>
                    <a:pt x="40641" y="1237034"/>
                  </a:lnTo>
                  <a:lnTo>
                    <a:pt x="54868" y="1280465"/>
                  </a:lnTo>
                  <a:lnTo>
                    <a:pt x="71077" y="1322959"/>
                  </a:lnTo>
                  <a:lnTo>
                    <a:pt x="89215" y="1364459"/>
                  </a:lnTo>
                  <a:lnTo>
                    <a:pt x="109225" y="1404913"/>
                  </a:lnTo>
                  <a:lnTo>
                    <a:pt x="131053" y="1444263"/>
                  </a:lnTo>
                  <a:lnTo>
                    <a:pt x="154643" y="1482456"/>
                  </a:lnTo>
                  <a:lnTo>
                    <a:pt x="179942" y="1519436"/>
                  </a:lnTo>
                  <a:lnTo>
                    <a:pt x="206893" y="1555148"/>
                  </a:lnTo>
                  <a:lnTo>
                    <a:pt x="235442" y="1589538"/>
                  </a:lnTo>
                  <a:lnTo>
                    <a:pt x="265534" y="1622550"/>
                  </a:lnTo>
                  <a:lnTo>
                    <a:pt x="297114" y="1654129"/>
                  </a:lnTo>
                  <a:lnTo>
                    <a:pt x="330126" y="1684220"/>
                  </a:lnTo>
                  <a:lnTo>
                    <a:pt x="364516" y="1712769"/>
                  </a:lnTo>
                  <a:lnTo>
                    <a:pt x="400229" y="1739719"/>
                  </a:lnTo>
                  <a:lnTo>
                    <a:pt x="437209" y="1765017"/>
                  </a:lnTo>
                  <a:lnTo>
                    <a:pt x="475403" y="1788608"/>
                  </a:lnTo>
                  <a:lnTo>
                    <a:pt x="514753" y="1810435"/>
                  </a:lnTo>
                  <a:lnTo>
                    <a:pt x="555207" y="1830445"/>
                  </a:lnTo>
                  <a:lnTo>
                    <a:pt x="596708" y="1848582"/>
                  </a:lnTo>
                  <a:lnTo>
                    <a:pt x="639202" y="1864791"/>
                  </a:lnTo>
                  <a:lnTo>
                    <a:pt x="682634" y="1879018"/>
                  </a:lnTo>
                  <a:lnTo>
                    <a:pt x="726948" y="1891207"/>
                  </a:lnTo>
                  <a:lnTo>
                    <a:pt x="772090" y="1901303"/>
                  </a:lnTo>
                  <a:lnTo>
                    <a:pt x="818005" y="1909251"/>
                  </a:lnTo>
                  <a:lnTo>
                    <a:pt x="864637" y="1914996"/>
                  </a:lnTo>
                  <a:lnTo>
                    <a:pt x="911932" y="1918484"/>
                  </a:lnTo>
                  <a:lnTo>
                    <a:pt x="959834" y="1919658"/>
                  </a:lnTo>
                  <a:lnTo>
                    <a:pt x="1007738" y="1918484"/>
                  </a:lnTo>
                  <a:lnTo>
                    <a:pt x="1055033" y="1914996"/>
                  </a:lnTo>
                  <a:lnTo>
                    <a:pt x="1101666" y="1909251"/>
                  </a:lnTo>
                  <a:lnTo>
                    <a:pt x="1147581" y="1901303"/>
                  </a:lnTo>
                  <a:lnTo>
                    <a:pt x="1192724" y="1891207"/>
                  </a:lnTo>
                  <a:lnTo>
                    <a:pt x="1237038" y="1879018"/>
                  </a:lnTo>
                  <a:lnTo>
                    <a:pt x="1280470" y="1864791"/>
                  </a:lnTo>
                  <a:lnTo>
                    <a:pt x="1322964" y="1848582"/>
                  </a:lnTo>
                  <a:lnTo>
                    <a:pt x="1364466" y="1830445"/>
                  </a:lnTo>
                  <a:lnTo>
                    <a:pt x="1404920" y="1810435"/>
                  </a:lnTo>
                  <a:lnTo>
                    <a:pt x="1444270" y="1788608"/>
                  </a:lnTo>
                  <a:lnTo>
                    <a:pt x="1482464" y="1765017"/>
                  </a:lnTo>
                  <a:lnTo>
                    <a:pt x="1519444" y="1739719"/>
                  </a:lnTo>
                  <a:lnTo>
                    <a:pt x="1555157" y="1712769"/>
                  </a:lnTo>
                  <a:lnTo>
                    <a:pt x="1589546" y="1684220"/>
                  </a:lnTo>
                  <a:lnTo>
                    <a:pt x="1622559" y="1654129"/>
                  </a:lnTo>
                  <a:lnTo>
                    <a:pt x="1654138" y="1622550"/>
                  </a:lnTo>
                  <a:lnTo>
                    <a:pt x="1684229" y="1589538"/>
                  </a:lnTo>
                  <a:lnTo>
                    <a:pt x="1712778" y="1555148"/>
                  </a:lnTo>
                  <a:lnTo>
                    <a:pt x="1739729" y="1519436"/>
                  </a:lnTo>
                  <a:lnTo>
                    <a:pt x="1765027" y="1482456"/>
                  </a:lnTo>
                  <a:lnTo>
                    <a:pt x="1788618" y="1444263"/>
                  </a:lnTo>
                  <a:lnTo>
                    <a:pt x="1810446" y="1404913"/>
                  </a:lnTo>
                  <a:lnTo>
                    <a:pt x="1830455" y="1364459"/>
                  </a:lnTo>
                  <a:lnTo>
                    <a:pt x="1848593" y="1322959"/>
                  </a:lnTo>
                  <a:lnTo>
                    <a:pt x="1864802" y="1280465"/>
                  </a:lnTo>
                  <a:lnTo>
                    <a:pt x="1879028" y="1237034"/>
                  </a:lnTo>
                  <a:lnTo>
                    <a:pt x="1891217" y="1192720"/>
                  </a:lnTo>
                  <a:lnTo>
                    <a:pt x="1901313" y="1147578"/>
                  </a:lnTo>
                  <a:lnTo>
                    <a:pt x="1909261" y="1101663"/>
                  </a:lnTo>
                  <a:lnTo>
                    <a:pt x="1915007" y="1055031"/>
                  </a:lnTo>
                  <a:lnTo>
                    <a:pt x="1918494" y="1007737"/>
                  </a:lnTo>
                  <a:lnTo>
                    <a:pt x="1919669" y="959834"/>
                  </a:lnTo>
                  <a:lnTo>
                    <a:pt x="1918494" y="911932"/>
                  </a:lnTo>
                  <a:lnTo>
                    <a:pt x="1915007" y="864637"/>
                  </a:lnTo>
                  <a:lnTo>
                    <a:pt x="1909261" y="818005"/>
                  </a:lnTo>
                  <a:lnTo>
                    <a:pt x="1901313" y="772090"/>
                  </a:lnTo>
                  <a:lnTo>
                    <a:pt x="1891217" y="726948"/>
                  </a:lnTo>
                  <a:lnTo>
                    <a:pt x="1879028" y="682634"/>
                  </a:lnTo>
                  <a:lnTo>
                    <a:pt x="1864802" y="639202"/>
                  </a:lnTo>
                  <a:lnTo>
                    <a:pt x="1848593" y="596708"/>
                  </a:lnTo>
                  <a:lnTo>
                    <a:pt x="1830455" y="555207"/>
                  </a:lnTo>
                  <a:lnTo>
                    <a:pt x="1810446" y="514753"/>
                  </a:lnTo>
                  <a:lnTo>
                    <a:pt x="1788618" y="475403"/>
                  </a:lnTo>
                  <a:lnTo>
                    <a:pt x="1765027" y="437209"/>
                  </a:lnTo>
                  <a:lnTo>
                    <a:pt x="1739729" y="400229"/>
                  </a:lnTo>
                  <a:lnTo>
                    <a:pt x="1712778" y="364516"/>
                  </a:lnTo>
                  <a:lnTo>
                    <a:pt x="1684229" y="330126"/>
                  </a:lnTo>
                  <a:lnTo>
                    <a:pt x="1654138" y="297114"/>
                  </a:lnTo>
                  <a:lnTo>
                    <a:pt x="1622559" y="265534"/>
                  </a:lnTo>
                  <a:lnTo>
                    <a:pt x="1589546" y="235442"/>
                  </a:lnTo>
                  <a:lnTo>
                    <a:pt x="1555157" y="206893"/>
                  </a:lnTo>
                  <a:lnTo>
                    <a:pt x="1519444" y="179942"/>
                  </a:lnTo>
                  <a:lnTo>
                    <a:pt x="1482464" y="154643"/>
                  </a:lnTo>
                  <a:lnTo>
                    <a:pt x="1444270" y="131053"/>
                  </a:lnTo>
                  <a:lnTo>
                    <a:pt x="1404920" y="109225"/>
                  </a:lnTo>
                  <a:lnTo>
                    <a:pt x="1364466" y="89215"/>
                  </a:lnTo>
                  <a:lnTo>
                    <a:pt x="1322964" y="71077"/>
                  </a:lnTo>
                  <a:lnTo>
                    <a:pt x="1280470" y="54868"/>
                  </a:lnTo>
                  <a:lnTo>
                    <a:pt x="1237038" y="40641"/>
                  </a:lnTo>
                  <a:lnTo>
                    <a:pt x="1192724" y="28452"/>
                  </a:lnTo>
                  <a:lnTo>
                    <a:pt x="1147581" y="18356"/>
                  </a:lnTo>
                  <a:lnTo>
                    <a:pt x="1101666" y="10407"/>
                  </a:lnTo>
                  <a:lnTo>
                    <a:pt x="1055033" y="4662"/>
                  </a:lnTo>
                  <a:lnTo>
                    <a:pt x="1007738" y="1174"/>
                  </a:lnTo>
                  <a:lnTo>
                    <a:pt x="95983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7" name="Google Shape;287;p2"/>
            <p:cNvSpPr/>
            <p:nvPr/>
          </p:nvSpPr>
          <p:spPr>
            <a:xfrm>
              <a:off x="13874098" y="3702967"/>
              <a:ext cx="1773555" cy="1773555"/>
            </a:xfrm>
            <a:custGeom>
              <a:avLst/>
              <a:gdLst/>
              <a:ahLst/>
              <a:cxnLst/>
              <a:rect l="l" t="t" r="r" b="b"/>
              <a:pathLst>
                <a:path w="1773555" h="1773554" extrusionOk="0">
                  <a:moveTo>
                    <a:pt x="886768" y="0"/>
                  </a:moveTo>
                  <a:lnTo>
                    <a:pt x="838114" y="1312"/>
                  </a:lnTo>
                  <a:lnTo>
                    <a:pt x="790146" y="5203"/>
                  </a:lnTo>
                  <a:lnTo>
                    <a:pt x="742931" y="11606"/>
                  </a:lnTo>
                  <a:lnTo>
                    <a:pt x="696537" y="20453"/>
                  </a:lnTo>
                  <a:lnTo>
                    <a:pt x="651032" y="31676"/>
                  </a:lnTo>
                  <a:lnTo>
                    <a:pt x="606483" y="45208"/>
                  </a:lnTo>
                  <a:lnTo>
                    <a:pt x="562957" y="60981"/>
                  </a:lnTo>
                  <a:lnTo>
                    <a:pt x="520524" y="78928"/>
                  </a:lnTo>
                  <a:lnTo>
                    <a:pt x="479249" y="98980"/>
                  </a:lnTo>
                  <a:lnTo>
                    <a:pt x="439201" y="121070"/>
                  </a:lnTo>
                  <a:lnTo>
                    <a:pt x="400448" y="145132"/>
                  </a:lnTo>
                  <a:lnTo>
                    <a:pt x="363056" y="171096"/>
                  </a:lnTo>
                  <a:lnTo>
                    <a:pt x="327094" y="198895"/>
                  </a:lnTo>
                  <a:lnTo>
                    <a:pt x="292630" y="228462"/>
                  </a:lnTo>
                  <a:lnTo>
                    <a:pt x="259730" y="259730"/>
                  </a:lnTo>
                  <a:lnTo>
                    <a:pt x="228462" y="292630"/>
                  </a:lnTo>
                  <a:lnTo>
                    <a:pt x="198895" y="327094"/>
                  </a:lnTo>
                  <a:lnTo>
                    <a:pt x="171096" y="363056"/>
                  </a:lnTo>
                  <a:lnTo>
                    <a:pt x="145132" y="400448"/>
                  </a:lnTo>
                  <a:lnTo>
                    <a:pt x="121070" y="439201"/>
                  </a:lnTo>
                  <a:lnTo>
                    <a:pt x="98980" y="479249"/>
                  </a:lnTo>
                  <a:lnTo>
                    <a:pt x="78928" y="520524"/>
                  </a:lnTo>
                  <a:lnTo>
                    <a:pt x="60981" y="562957"/>
                  </a:lnTo>
                  <a:lnTo>
                    <a:pt x="45208" y="606483"/>
                  </a:lnTo>
                  <a:lnTo>
                    <a:pt x="31676" y="651032"/>
                  </a:lnTo>
                  <a:lnTo>
                    <a:pt x="20453" y="696537"/>
                  </a:lnTo>
                  <a:lnTo>
                    <a:pt x="11606" y="742931"/>
                  </a:lnTo>
                  <a:lnTo>
                    <a:pt x="5203" y="790146"/>
                  </a:lnTo>
                  <a:lnTo>
                    <a:pt x="1312" y="838114"/>
                  </a:lnTo>
                  <a:lnTo>
                    <a:pt x="0" y="886768"/>
                  </a:lnTo>
                  <a:lnTo>
                    <a:pt x="1312" y="935422"/>
                  </a:lnTo>
                  <a:lnTo>
                    <a:pt x="5203" y="983391"/>
                  </a:lnTo>
                  <a:lnTo>
                    <a:pt x="11606" y="1030606"/>
                  </a:lnTo>
                  <a:lnTo>
                    <a:pt x="20453" y="1077000"/>
                  </a:lnTo>
                  <a:lnTo>
                    <a:pt x="31676" y="1122506"/>
                  </a:lnTo>
                  <a:lnTo>
                    <a:pt x="45208" y="1167055"/>
                  </a:lnTo>
                  <a:lnTo>
                    <a:pt x="60981" y="1210581"/>
                  </a:lnTo>
                  <a:lnTo>
                    <a:pt x="78928" y="1253015"/>
                  </a:lnTo>
                  <a:lnTo>
                    <a:pt x="98980" y="1294290"/>
                  </a:lnTo>
                  <a:lnTo>
                    <a:pt x="121070" y="1334338"/>
                  </a:lnTo>
                  <a:lnTo>
                    <a:pt x="145132" y="1373092"/>
                  </a:lnTo>
                  <a:lnTo>
                    <a:pt x="171096" y="1410484"/>
                  </a:lnTo>
                  <a:lnTo>
                    <a:pt x="198895" y="1446447"/>
                  </a:lnTo>
                  <a:lnTo>
                    <a:pt x="228462" y="1480912"/>
                  </a:lnTo>
                  <a:lnTo>
                    <a:pt x="259730" y="1513812"/>
                  </a:lnTo>
                  <a:lnTo>
                    <a:pt x="292630" y="1545080"/>
                  </a:lnTo>
                  <a:lnTo>
                    <a:pt x="327094" y="1574648"/>
                  </a:lnTo>
                  <a:lnTo>
                    <a:pt x="363056" y="1602448"/>
                  </a:lnTo>
                  <a:lnTo>
                    <a:pt x="400448" y="1628412"/>
                  </a:lnTo>
                  <a:lnTo>
                    <a:pt x="439201" y="1652474"/>
                  </a:lnTo>
                  <a:lnTo>
                    <a:pt x="479249" y="1674565"/>
                  </a:lnTo>
                  <a:lnTo>
                    <a:pt x="520524" y="1694618"/>
                  </a:lnTo>
                  <a:lnTo>
                    <a:pt x="562957" y="1712565"/>
                  </a:lnTo>
                  <a:lnTo>
                    <a:pt x="606483" y="1728338"/>
                  </a:lnTo>
                  <a:lnTo>
                    <a:pt x="651032" y="1741870"/>
                  </a:lnTo>
                  <a:lnTo>
                    <a:pt x="696537" y="1753094"/>
                  </a:lnTo>
                  <a:lnTo>
                    <a:pt x="742931" y="1761941"/>
                  </a:lnTo>
                  <a:lnTo>
                    <a:pt x="790146" y="1768344"/>
                  </a:lnTo>
                  <a:lnTo>
                    <a:pt x="838114" y="1772235"/>
                  </a:lnTo>
                  <a:lnTo>
                    <a:pt x="886768" y="1773548"/>
                  </a:lnTo>
                  <a:lnTo>
                    <a:pt x="935423" y="1772235"/>
                  </a:lnTo>
                  <a:lnTo>
                    <a:pt x="983393" y="1768344"/>
                  </a:lnTo>
                  <a:lnTo>
                    <a:pt x="1030608" y="1761941"/>
                  </a:lnTo>
                  <a:lnTo>
                    <a:pt x="1077003" y="1753094"/>
                  </a:lnTo>
                  <a:lnTo>
                    <a:pt x="1122509" y="1741870"/>
                  </a:lnTo>
                  <a:lnTo>
                    <a:pt x="1167058" y="1728338"/>
                  </a:lnTo>
                  <a:lnTo>
                    <a:pt x="1210584" y="1712565"/>
                  </a:lnTo>
                  <a:lnTo>
                    <a:pt x="1253017" y="1694618"/>
                  </a:lnTo>
                  <a:lnTo>
                    <a:pt x="1294292" y="1674565"/>
                  </a:lnTo>
                  <a:lnTo>
                    <a:pt x="1334340" y="1652474"/>
                  </a:lnTo>
                  <a:lnTo>
                    <a:pt x="1373094" y="1628412"/>
                  </a:lnTo>
                  <a:lnTo>
                    <a:pt x="1410485" y="1602448"/>
                  </a:lnTo>
                  <a:lnTo>
                    <a:pt x="1446447" y="1574648"/>
                  </a:lnTo>
                  <a:lnTo>
                    <a:pt x="1480911" y="1545080"/>
                  </a:lnTo>
                  <a:lnTo>
                    <a:pt x="1513811" y="1513812"/>
                  </a:lnTo>
                  <a:lnTo>
                    <a:pt x="1545078" y="1480912"/>
                  </a:lnTo>
                  <a:lnTo>
                    <a:pt x="1574645" y="1446447"/>
                  </a:lnTo>
                  <a:lnTo>
                    <a:pt x="1602444" y="1410484"/>
                  </a:lnTo>
                  <a:lnTo>
                    <a:pt x="1628408" y="1373092"/>
                  </a:lnTo>
                  <a:lnTo>
                    <a:pt x="1652468" y="1334338"/>
                  </a:lnTo>
                  <a:lnTo>
                    <a:pt x="1674559" y="1294290"/>
                  </a:lnTo>
                  <a:lnTo>
                    <a:pt x="1694611" y="1253015"/>
                  </a:lnTo>
                  <a:lnTo>
                    <a:pt x="1712557" y="1210581"/>
                  </a:lnTo>
                  <a:lnTo>
                    <a:pt x="1728330" y="1167055"/>
                  </a:lnTo>
                  <a:lnTo>
                    <a:pt x="1741861" y="1122506"/>
                  </a:lnTo>
                  <a:lnTo>
                    <a:pt x="1753084" y="1077000"/>
                  </a:lnTo>
                  <a:lnTo>
                    <a:pt x="1761931" y="1030606"/>
                  </a:lnTo>
                  <a:lnTo>
                    <a:pt x="1768334" y="983391"/>
                  </a:lnTo>
                  <a:lnTo>
                    <a:pt x="1772225" y="935422"/>
                  </a:lnTo>
                  <a:lnTo>
                    <a:pt x="1773537" y="886768"/>
                  </a:lnTo>
                  <a:lnTo>
                    <a:pt x="1772225" y="838114"/>
                  </a:lnTo>
                  <a:lnTo>
                    <a:pt x="1768334" y="790146"/>
                  </a:lnTo>
                  <a:lnTo>
                    <a:pt x="1761931" y="742931"/>
                  </a:lnTo>
                  <a:lnTo>
                    <a:pt x="1753084" y="696537"/>
                  </a:lnTo>
                  <a:lnTo>
                    <a:pt x="1741861" y="651032"/>
                  </a:lnTo>
                  <a:lnTo>
                    <a:pt x="1728330" y="606483"/>
                  </a:lnTo>
                  <a:lnTo>
                    <a:pt x="1712557" y="562957"/>
                  </a:lnTo>
                  <a:lnTo>
                    <a:pt x="1694611" y="520524"/>
                  </a:lnTo>
                  <a:lnTo>
                    <a:pt x="1674559" y="479249"/>
                  </a:lnTo>
                  <a:lnTo>
                    <a:pt x="1652468" y="439201"/>
                  </a:lnTo>
                  <a:lnTo>
                    <a:pt x="1628408" y="400448"/>
                  </a:lnTo>
                  <a:lnTo>
                    <a:pt x="1602444" y="363056"/>
                  </a:lnTo>
                  <a:lnTo>
                    <a:pt x="1574645" y="327094"/>
                  </a:lnTo>
                  <a:lnTo>
                    <a:pt x="1545078" y="292630"/>
                  </a:lnTo>
                  <a:lnTo>
                    <a:pt x="1513811" y="259730"/>
                  </a:lnTo>
                  <a:lnTo>
                    <a:pt x="1480911" y="228462"/>
                  </a:lnTo>
                  <a:lnTo>
                    <a:pt x="1446447" y="198895"/>
                  </a:lnTo>
                  <a:lnTo>
                    <a:pt x="1410485" y="171096"/>
                  </a:lnTo>
                  <a:lnTo>
                    <a:pt x="1373094" y="145132"/>
                  </a:lnTo>
                  <a:lnTo>
                    <a:pt x="1334340" y="121070"/>
                  </a:lnTo>
                  <a:lnTo>
                    <a:pt x="1294292" y="98980"/>
                  </a:lnTo>
                  <a:lnTo>
                    <a:pt x="1253017" y="78928"/>
                  </a:lnTo>
                  <a:lnTo>
                    <a:pt x="1210584" y="60981"/>
                  </a:lnTo>
                  <a:lnTo>
                    <a:pt x="1167058" y="45208"/>
                  </a:lnTo>
                  <a:lnTo>
                    <a:pt x="1122509" y="31676"/>
                  </a:lnTo>
                  <a:lnTo>
                    <a:pt x="1077003" y="20453"/>
                  </a:lnTo>
                  <a:lnTo>
                    <a:pt x="1030608" y="11606"/>
                  </a:lnTo>
                  <a:lnTo>
                    <a:pt x="983393" y="5203"/>
                  </a:lnTo>
                  <a:lnTo>
                    <a:pt x="935423" y="1312"/>
                  </a:lnTo>
                  <a:lnTo>
                    <a:pt x="886768"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8" name="Google Shape;288;p2"/>
            <p:cNvSpPr/>
            <p:nvPr/>
          </p:nvSpPr>
          <p:spPr>
            <a:xfrm>
              <a:off x="14418598" y="4213630"/>
              <a:ext cx="389890" cy="772160"/>
            </a:xfrm>
            <a:custGeom>
              <a:avLst/>
              <a:gdLst/>
              <a:ahLst/>
              <a:cxnLst/>
              <a:rect l="l" t="t" r="r" b="b"/>
              <a:pathLst>
                <a:path w="389890" h="772160" extrusionOk="0">
                  <a:moveTo>
                    <a:pt x="342274" y="0"/>
                  </a:moveTo>
                  <a:lnTo>
                    <a:pt x="323913" y="3708"/>
                  </a:lnTo>
                  <a:lnTo>
                    <a:pt x="308919" y="13820"/>
                  </a:lnTo>
                  <a:lnTo>
                    <a:pt x="298810" y="28814"/>
                  </a:lnTo>
                  <a:lnTo>
                    <a:pt x="295103" y="47171"/>
                  </a:lnTo>
                  <a:lnTo>
                    <a:pt x="295103" y="358994"/>
                  </a:lnTo>
                  <a:lnTo>
                    <a:pt x="10976" y="694785"/>
                  </a:lnTo>
                  <a:lnTo>
                    <a:pt x="1963" y="711154"/>
                  </a:lnTo>
                  <a:lnTo>
                    <a:pt x="0" y="729089"/>
                  </a:lnTo>
                  <a:lnTo>
                    <a:pt x="4903" y="746452"/>
                  </a:lnTo>
                  <a:lnTo>
                    <a:pt x="16494" y="761107"/>
                  </a:lnTo>
                  <a:lnTo>
                    <a:pt x="32867" y="770115"/>
                  </a:lnTo>
                  <a:lnTo>
                    <a:pt x="50803" y="772078"/>
                  </a:lnTo>
                  <a:lnTo>
                    <a:pt x="68167" y="767174"/>
                  </a:lnTo>
                  <a:lnTo>
                    <a:pt x="378200" y="406500"/>
                  </a:lnTo>
                  <a:lnTo>
                    <a:pt x="389446" y="47171"/>
                  </a:lnTo>
                  <a:lnTo>
                    <a:pt x="385739" y="28814"/>
                  </a:lnTo>
                  <a:lnTo>
                    <a:pt x="375629" y="13820"/>
                  </a:lnTo>
                  <a:lnTo>
                    <a:pt x="360635" y="3708"/>
                  </a:lnTo>
                  <a:lnTo>
                    <a:pt x="34227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9" name="Google Shape;289;p2"/>
            <p:cNvSpPr/>
            <p:nvPr/>
          </p:nvSpPr>
          <p:spPr>
            <a:xfrm>
              <a:off x="14013243" y="3918431"/>
              <a:ext cx="1417955" cy="1343025"/>
            </a:xfrm>
            <a:custGeom>
              <a:avLst/>
              <a:gdLst/>
              <a:ahLst/>
              <a:cxnLst/>
              <a:rect l="l" t="t" r="r" b="b"/>
              <a:pathLst>
                <a:path w="1417955" h="1343025" extrusionOk="0">
                  <a:moveTo>
                    <a:pt x="746449" y="0"/>
                  </a:moveTo>
                  <a:lnTo>
                    <a:pt x="698881" y="1659"/>
                  </a:lnTo>
                  <a:lnTo>
                    <a:pt x="652208" y="6564"/>
                  </a:lnTo>
                  <a:lnTo>
                    <a:pt x="606541" y="14603"/>
                  </a:lnTo>
                  <a:lnTo>
                    <a:pt x="561990" y="25665"/>
                  </a:lnTo>
                  <a:lnTo>
                    <a:pt x="518668" y="39640"/>
                  </a:lnTo>
                  <a:lnTo>
                    <a:pt x="476683" y="56415"/>
                  </a:lnTo>
                  <a:lnTo>
                    <a:pt x="436149" y="75881"/>
                  </a:lnTo>
                  <a:lnTo>
                    <a:pt x="397174" y="97926"/>
                  </a:lnTo>
                  <a:lnTo>
                    <a:pt x="359872" y="122439"/>
                  </a:lnTo>
                  <a:lnTo>
                    <a:pt x="324351" y="149310"/>
                  </a:lnTo>
                  <a:lnTo>
                    <a:pt x="290724" y="178426"/>
                  </a:lnTo>
                  <a:lnTo>
                    <a:pt x="259100" y="209678"/>
                  </a:lnTo>
                  <a:lnTo>
                    <a:pt x="229592" y="242953"/>
                  </a:lnTo>
                  <a:lnTo>
                    <a:pt x="202310" y="278142"/>
                  </a:lnTo>
                  <a:lnTo>
                    <a:pt x="177364" y="315133"/>
                  </a:lnTo>
                  <a:lnTo>
                    <a:pt x="154867" y="353816"/>
                  </a:lnTo>
                  <a:lnTo>
                    <a:pt x="134928" y="394078"/>
                  </a:lnTo>
                  <a:lnTo>
                    <a:pt x="117659" y="435809"/>
                  </a:lnTo>
                  <a:lnTo>
                    <a:pt x="103170" y="478899"/>
                  </a:lnTo>
                  <a:lnTo>
                    <a:pt x="91572" y="523235"/>
                  </a:lnTo>
                  <a:lnTo>
                    <a:pt x="82977" y="568708"/>
                  </a:lnTo>
                  <a:lnTo>
                    <a:pt x="77496" y="615206"/>
                  </a:lnTo>
                  <a:lnTo>
                    <a:pt x="19560" y="615206"/>
                  </a:lnTo>
                  <a:lnTo>
                    <a:pt x="3817" y="621092"/>
                  </a:lnTo>
                  <a:lnTo>
                    <a:pt x="0" y="634790"/>
                  </a:lnTo>
                  <a:lnTo>
                    <a:pt x="3821" y="650364"/>
                  </a:lnTo>
                  <a:lnTo>
                    <a:pt x="10995" y="661875"/>
                  </a:lnTo>
                  <a:lnTo>
                    <a:pt x="108950" y="791410"/>
                  </a:lnTo>
                  <a:lnTo>
                    <a:pt x="116583" y="796530"/>
                  </a:lnTo>
                  <a:lnTo>
                    <a:pt x="125273" y="798238"/>
                  </a:lnTo>
                  <a:lnTo>
                    <a:pt x="133969" y="796533"/>
                  </a:lnTo>
                  <a:lnTo>
                    <a:pt x="141620" y="791410"/>
                  </a:lnTo>
                  <a:lnTo>
                    <a:pt x="239533" y="661864"/>
                  </a:lnTo>
                  <a:lnTo>
                    <a:pt x="244210" y="651292"/>
                  </a:lnTo>
                  <a:lnTo>
                    <a:pt x="244934" y="635618"/>
                  </a:lnTo>
                  <a:lnTo>
                    <a:pt x="239013" y="621402"/>
                  </a:lnTo>
                  <a:lnTo>
                    <a:pt x="223753" y="615206"/>
                  </a:lnTo>
                  <a:lnTo>
                    <a:pt x="167357" y="615206"/>
                  </a:lnTo>
                  <a:lnTo>
                    <a:pt x="174052" y="566622"/>
                  </a:lnTo>
                  <a:lnTo>
                    <a:pt x="184660" y="519400"/>
                  </a:lnTo>
                  <a:lnTo>
                    <a:pt x="199009" y="473711"/>
                  </a:lnTo>
                  <a:lnTo>
                    <a:pt x="216927" y="429728"/>
                  </a:lnTo>
                  <a:lnTo>
                    <a:pt x="238244" y="387621"/>
                  </a:lnTo>
                  <a:lnTo>
                    <a:pt x="262788" y="347562"/>
                  </a:lnTo>
                  <a:lnTo>
                    <a:pt x="290389" y="309722"/>
                  </a:lnTo>
                  <a:lnTo>
                    <a:pt x="320874" y="274273"/>
                  </a:lnTo>
                  <a:lnTo>
                    <a:pt x="354072" y="241386"/>
                  </a:lnTo>
                  <a:lnTo>
                    <a:pt x="389814" y="211233"/>
                  </a:lnTo>
                  <a:lnTo>
                    <a:pt x="427926" y="183986"/>
                  </a:lnTo>
                  <a:lnTo>
                    <a:pt x="468238" y="159815"/>
                  </a:lnTo>
                  <a:lnTo>
                    <a:pt x="510579" y="138892"/>
                  </a:lnTo>
                  <a:lnTo>
                    <a:pt x="554778" y="121389"/>
                  </a:lnTo>
                  <a:lnTo>
                    <a:pt x="600662" y="107477"/>
                  </a:lnTo>
                  <a:lnTo>
                    <a:pt x="648062" y="97327"/>
                  </a:lnTo>
                  <a:lnTo>
                    <a:pt x="696805" y="91112"/>
                  </a:lnTo>
                  <a:lnTo>
                    <a:pt x="746722" y="89002"/>
                  </a:lnTo>
                  <a:lnTo>
                    <a:pt x="794467" y="90931"/>
                  </a:lnTo>
                  <a:lnTo>
                    <a:pt x="841147" y="96620"/>
                  </a:lnTo>
                  <a:lnTo>
                    <a:pt x="886613" y="105917"/>
                  </a:lnTo>
                  <a:lnTo>
                    <a:pt x="930716" y="118674"/>
                  </a:lnTo>
                  <a:lnTo>
                    <a:pt x="973304" y="134740"/>
                  </a:lnTo>
                  <a:lnTo>
                    <a:pt x="1014229" y="153966"/>
                  </a:lnTo>
                  <a:lnTo>
                    <a:pt x="1053342" y="176202"/>
                  </a:lnTo>
                  <a:lnTo>
                    <a:pt x="1090492" y="201299"/>
                  </a:lnTo>
                  <a:lnTo>
                    <a:pt x="1125530" y="229106"/>
                  </a:lnTo>
                  <a:lnTo>
                    <a:pt x="1158306" y="259473"/>
                  </a:lnTo>
                  <a:lnTo>
                    <a:pt x="1188671" y="292252"/>
                  </a:lnTo>
                  <a:lnTo>
                    <a:pt x="1216475" y="327291"/>
                  </a:lnTo>
                  <a:lnTo>
                    <a:pt x="1241569" y="364442"/>
                  </a:lnTo>
                  <a:lnTo>
                    <a:pt x="1263803" y="403555"/>
                  </a:lnTo>
                  <a:lnTo>
                    <a:pt x="1283027" y="444479"/>
                  </a:lnTo>
                  <a:lnTo>
                    <a:pt x="1299092" y="487066"/>
                  </a:lnTo>
                  <a:lnTo>
                    <a:pt x="1311848" y="531165"/>
                  </a:lnTo>
                  <a:lnTo>
                    <a:pt x="1321145" y="576626"/>
                  </a:lnTo>
                  <a:lnTo>
                    <a:pt x="1326835" y="623300"/>
                  </a:lnTo>
                  <a:lnTo>
                    <a:pt x="1328767" y="671037"/>
                  </a:lnTo>
                  <a:lnTo>
                    <a:pt x="1326838" y="718781"/>
                  </a:lnTo>
                  <a:lnTo>
                    <a:pt x="1321150" y="765460"/>
                  </a:lnTo>
                  <a:lnTo>
                    <a:pt x="1311854" y="810925"/>
                  </a:lnTo>
                  <a:lnTo>
                    <a:pt x="1299099" y="855026"/>
                  </a:lnTo>
                  <a:lnTo>
                    <a:pt x="1283034" y="897614"/>
                  </a:lnTo>
                  <a:lnTo>
                    <a:pt x="1263810" y="938539"/>
                  </a:lnTo>
                  <a:lnTo>
                    <a:pt x="1241575" y="977651"/>
                  </a:lnTo>
                  <a:lnTo>
                    <a:pt x="1216481" y="1014801"/>
                  </a:lnTo>
                  <a:lnTo>
                    <a:pt x="1188675" y="1049838"/>
                  </a:lnTo>
                  <a:lnTo>
                    <a:pt x="1158308" y="1082614"/>
                  </a:lnTo>
                  <a:lnTo>
                    <a:pt x="1125531" y="1112979"/>
                  </a:lnTo>
                  <a:lnTo>
                    <a:pt x="1090491" y="1140783"/>
                  </a:lnTo>
                  <a:lnTo>
                    <a:pt x="1053339" y="1165876"/>
                  </a:lnTo>
                  <a:lnTo>
                    <a:pt x="1014225" y="1188109"/>
                  </a:lnTo>
                  <a:lnTo>
                    <a:pt x="973298" y="1207332"/>
                  </a:lnTo>
                  <a:lnTo>
                    <a:pt x="930708" y="1223395"/>
                  </a:lnTo>
                  <a:lnTo>
                    <a:pt x="886605" y="1236149"/>
                  </a:lnTo>
                  <a:lnTo>
                    <a:pt x="841138" y="1245445"/>
                  </a:lnTo>
                  <a:lnTo>
                    <a:pt x="794457" y="1251132"/>
                  </a:lnTo>
                  <a:lnTo>
                    <a:pt x="746449" y="1253061"/>
                  </a:lnTo>
                  <a:lnTo>
                    <a:pt x="746449" y="1342629"/>
                  </a:lnTo>
                  <a:lnTo>
                    <a:pt x="794393" y="1340943"/>
                  </a:lnTo>
                  <a:lnTo>
                    <a:pt x="841426" y="1335962"/>
                  </a:lnTo>
                  <a:lnTo>
                    <a:pt x="887436" y="1327798"/>
                  </a:lnTo>
                  <a:lnTo>
                    <a:pt x="932309" y="1316566"/>
                  </a:lnTo>
                  <a:lnTo>
                    <a:pt x="975931" y="1302380"/>
                  </a:lnTo>
                  <a:lnTo>
                    <a:pt x="1018189" y="1285352"/>
                  </a:lnTo>
                  <a:lnTo>
                    <a:pt x="1058969" y="1265597"/>
                  </a:lnTo>
                  <a:lnTo>
                    <a:pt x="1098158" y="1243229"/>
                  </a:lnTo>
                  <a:lnTo>
                    <a:pt x="1135642" y="1218360"/>
                  </a:lnTo>
                  <a:lnTo>
                    <a:pt x="1171307" y="1191104"/>
                  </a:lnTo>
                  <a:lnTo>
                    <a:pt x="1205039" y="1161576"/>
                  </a:lnTo>
                  <a:lnTo>
                    <a:pt x="1236726" y="1129888"/>
                  </a:lnTo>
                  <a:lnTo>
                    <a:pt x="1266254" y="1096155"/>
                  </a:lnTo>
                  <a:lnTo>
                    <a:pt x="1293508" y="1060490"/>
                  </a:lnTo>
                  <a:lnTo>
                    <a:pt x="1318376" y="1023007"/>
                  </a:lnTo>
                  <a:lnTo>
                    <a:pt x="1340744" y="983819"/>
                  </a:lnTo>
                  <a:lnTo>
                    <a:pt x="1360497" y="943040"/>
                  </a:lnTo>
                  <a:lnTo>
                    <a:pt x="1377524" y="900783"/>
                  </a:lnTo>
                  <a:lnTo>
                    <a:pt x="1391709" y="857163"/>
                  </a:lnTo>
                  <a:lnTo>
                    <a:pt x="1402940" y="812293"/>
                  </a:lnTo>
                  <a:lnTo>
                    <a:pt x="1411103" y="766287"/>
                  </a:lnTo>
                  <a:lnTo>
                    <a:pt x="1416084" y="719258"/>
                  </a:lnTo>
                  <a:lnTo>
                    <a:pt x="1417769" y="671319"/>
                  </a:lnTo>
                  <a:lnTo>
                    <a:pt x="1416084" y="623382"/>
                  </a:lnTo>
                  <a:lnTo>
                    <a:pt x="1411102" y="576354"/>
                  </a:lnTo>
                  <a:lnTo>
                    <a:pt x="1402940" y="530348"/>
                  </a:lnTo>
                  <a:lnTo>
                    <a:pt x="1391708" y="485478"/>
                  </a:lnTo>
                  <a:lnTo>
                    <a:pt x="1377523" y="441858"/>
                  </a:lnTo>
                  <a:lnTo>
                    <a:pt x="1360496" y="399602"/>
                  </a:lnTo>
                  <a:lnTo>
                    <a:pt x="1340741" y="358822"/>
                  </a:lnTo>
                  <a:lnTo>
                    <a:pt x="1318373" y="319634"/>
                  </a:lnTo>
                  <a:lnTo>
                    <a:pt x="1293505" y="282150"/>
                  </a:lnTo>
                  <a:lnTo>
                    <a:pt x="1266250" y="246484"/>
                  </a:lnTo>
                  <a:lnTo>
                    <a:pt x="1236722" y="212750"/>
                  </a:lnTo>
                  <a:lnTo>
                    <a:pt x="1205035" y="181061"/>
                  </a:lnTo>
                  <a:lnTo>
                    <a:pt x="1171302" y="151532"/>
                  </a:lnTo>
                  <a:lnTo>
                    <a:pt x="1135637" y="124275"/>
                  </a:lnTo>
                  <a:lnTo>
                    <a:pt x="1098153" y="99405"/>
                  </a:lnTo>
                  <a:lnTo>
                    <a:pt x="1058965" y="77035"/>
                  </a:lnTo>
                  <a:lnTo>
                    <a:pt x="1018185" y="57279"/>
                  </a:lnTo>
                  <a:lnTo>
                    <a:pt x="975927" y="40251"/>
                  </a:lnTo>
                  <a:lnTo>
                    <a:pt x="932305" y="26063"/>
                  </a:lnTo>
                  <a:lnTo>
                    <a:pt x="887433" y="14831"/>
                  </a:lnTo>
                  <a:lnTo>
                    <a:pt x="841424" y="6667"/>
                  </a:lnTo>
                  <a:lnTo>
                    <a:pt x="794391" y="1685"/>
                  </a:lnTo>
                  <a:lnTo>
                    <a:pt x="74644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0" name="Google Shape;290;p2"/>
            <p:cNvSpPr/>
            <p:nvPr/>
          </p:nvSpPr>
          <p:spPr>
            <a:xfrm>
              <a:off x="15115376" y="5523391"/>
              <a:ext cx="1189355" cy="0"/>
            </a:xfrm>
            <a:custGeom>
              <a:avLst/>
              <a:gdLst/>
              <a:ahLst/>
              <a:cxnLst/>
              <a:rect l="l" t="t" r="r" b="b"/>
              <a:pathLst>
                <a:path w="1189355" h="120000" extrusionOk="0">
                  <a:moveTo>
                    <a:pt x="0" y="0"/>
                  </a:moveTo>
                  <a:lnTo>
                    <a:pt x="1189031"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1" name="Google Shape;291;p2"/>
            <p:cNvSpPr/>
            <p:nvPr/>
          </p:nvSpPr>
          <p:spPr>
            <a:xfrm>
              <a:off x="14985797" y="5497226"/>
              <a:ext cx="1397000" cy="52705"/>
            </a:xfrm>
            <a:custGeom>
              <a:avLst/>
              <a:gdLst/>
              <a:ahLst/>
              <a:cxnLst/>
              <a:rect l="l" t="t" r="r" b="b"/>
              <a:pathLst>
                <a:path w="1397000" h="52704" extrusionOk="0">
                  <a:moveTo>
                    <a:pt x="52362" y="26174"/>
                  </a:moveTo>
                  <a:lnTo>
                    <a:pt x="44691" y="7658"/>
                  </a:lnTo>
                  <a:lnTo>
                    <a:pt x="26174" y="0"/>
                  </a:lnTo>
                  <a:lnTo>
                    <a:pt x="7670" y="7658"/>
                  </a:lnTo>
                  <a:lnTo>
                    <a:pt x="0" y="26174"/>
                  </a:lnTo>
                  <a:lnTo>
                    <a:pt x="7670" y="44678"/>
                  </a:lnTo>
                  <a:lnTo>
                    <a:pt x="26174" y="52349"/>
                  </a:lnTo>
                  <a:lnTo>
                    <a:pt x="44691" y="44678"/>
                  </a:lnTo>
                  <a:lnTo>
                    <a:pt x="52362" y="26174"/>
                  </a:lnTo>
                  <a:close/>
                </a:path>
                <a:path w="1397000" h="52704" extrusionOk="0">
                  <a:moveTo>
                    <a:pt x="1396479" y="26174"/>
                  </a:moveTo>
                  <a:lnTo>
                    <a:pt x="1388821" y="7658"/>
                  </a:lnTo>
                  <a:lnTo>
                    <a:pt x="1370304" y="0"/>
                  </a:lnTo>
                  <a:lnTo>
                    <a:pt x="1351800" y="7658"/>
                  </a:lnTo>
                  <a:lnTo>
                    <a:pt x="1344129" y="26174"/>
                  </a:lnTo>
                  <a:lnTo>
                    <a:pt x="1351800" y="44678"/>
                  </a:lnTo>
                  <a:lnTo>
                    <a:pt x="1370304" y="52349"/>
                  </a:lnTo>
                  <a:lnTo>
                    <a:pt x="1388821" y="44678"/>
                  </a:lnTo>
                  <a:lnTo>
                    <a:pt x="1396479" y="261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2" name="Google Shape;292;p2"/>
            <p:cNvSpPr/>
            <p:nvPr/>
          </p:nvSpPr>
          <p:spPr>
            <a:xfrm>
              <a:off x="15828369" y="4593477"/>
              <a:ext cx="890269" cy="956310"/>
            </a:xfrm>
            <a:custGeom>
              <a:avLst/>
              <a:gdLst/>
              <a:ahLst/>
              <a:cxnLst/>
              <a:rect l="l" t="t" r="r" b="b"/>
              <a:pathLst>
                <a:path w="890269" h="956310" extrusionOk="0">
                  <a:moveTo>
                    <a:pt x="628264" y="562768"/>
                  </a:moveTo>
                  <a:lnTo>
                    <a:pt x="421483" y="562768"/>
                  </a:lnTo>
                  <a:lnTo>
                    <a:pt x="577709" y="667518"/>
                  </a:lnTo>
                  <a:lnTo>
                    <a:pt x="578546" y="881931"/>
                  </a:lnTo>
                  <a:lnTo>
                    <a:pt x="581656" y="933762"/>
                  </a:lnTo>
                  <a:lnTo>
                    <a:pt x="619121" y="956096"/>
                  </a:lnTo>
                  <a:lnTo>
                    <a:pt x="626356" y="956096"/>
                  </a:lnTo>
                  <a:lnTo>
                    <a:pt x="665858" y="938223"/>
                  </a:lnTo>
                  <a:lnTo>
                    <a:pt x="694763" y="663571"/>
                  </a:lnTo>
                  <a:lnTo>
                    <a:pt x="694610" y="630413"/>
                  </a:lnTo>
                  <a:lnTo>
                    <a:pt x="691894" y="612152"/>
                  </a:lnTo>
                  <a:lnTo>
                    <a:pt x="684214" y="602300"/>
                  </a:lnTo>
                  <a:lnTo>
                    <a:pt x="669172" y="594369"/>
                  </a:lnTo>
                  <a:lnTo>
                    <a:pt x="628264" y="562768"/>
                  </a:lnTo>
                  <a:close/>
                </a:path>
                <a:path w="890269" h="956310" extrusionOk="0">
                  <a:moveTo>
                    <a:pt x="49378" y="550468"/>
                  </a:moveTo>
                  <a:lnTo>
                    <a:pt x="11255" y="570129"/>
                  </a:lnTo>
                  <a:lnTo>
                    <a:pt x="0" y="595559"/>
                  </a:lnTo>
                  <a:lnTo>
                    <a:pt x="967" y="610895"/>
                  </a:lnTo>
                  <a:lnTo>
                    <a:pt x="7612" y="624750"/>
                  </a:lnTo>
                  <a:lnTo>
                    <a:pt x="19474" y="635362"/>
                  </a:lnTo>
                  <a:lnTo>
                    <a:pt x="222589" y="754469"/>
                  </a:lnTo>
                  <a:lnTo>
                    <a:pt x="240515" y="760868"/>
                  </a:lnTo>
                  <a:lnTo>
                    <a:pt x="258947" y="760342"/>
                  </a:lnTo>
                  <a:lnTo>
                    <a:pt x="275988" y="753295"/>
                  </a:lnTo>
                  <a:lnTo>
                    <a:pt x="289738" y="740134"/>
                  </a:lnTo>
                  <a:lnTo>
                    <a:pt x="328560" y="685950"/>
                  </a:lnTo>
                  <a:lnTo>
                    <a:pt x="366263" y="633991"/>
                  </a:lnTo>
                  <a:lnTo>
                    <a:pt x="238682" y="633991"/>
                  </a:lnTo>
                  <a:lnTo>
                    <a:pt x="64101" y="554726"/>
                  </a:lnTo>
                  <a:lnTo>
                    <a:pt x="49378" y="550468"/>
                  </a:lnTo>
                  <a:close/>
                </a:path>
                <a:path w="890269" h="956310" extrusionOk="0">
                  <a:moveTo>
                    <a:pt x="618768" y="250788"/>
                  </a:moveTo>
                  <a:lnTo>
                    <a:pt x="299487" y="250788"/>
                  </a:lnTo>
                  <a:lnTo>
                    <a:pt x="418792" y="271049"/>
                  </a:lnTo>
                  <a:lnTo>
                    <a:pt x="238682" y="633991"/>
                  </a:lnTo>
                  <a:lnTo>
                    <a:pt x="366263" y="633991"/>
                  </a:lnTo>
                  <a:lnTo>
                    <a:pt x="370960" y="627518"/>
                  </a:lnTo>
                  <a:lnTo>
                    <a:pt x="405685" y="581053"/>
                  </a:lnTo>
                  <a:lnTo>
                    <a:pt x="421483" y="562768"/>
                  </a:lnTo>
                  <a:lnTo>
                    <a:pt x="628264" y="562768"/>
                  </a:lnTo>
                  <a:lnTo>
                    <a:pt x="500036" y="463713"/>
                  </a:lnTo>
                  <a:lnTo>
                    <a:pt x="564777" y="369109"/>
                  </a:lnTo>
                  <a:lnTo>
                    <a:pt x="676436" y="369109"/>
                  </a:lnTo>
                  <a:lnTo>
                    <a:pt x="618768" y="250788"/>
                  </a:lnTo>
                  <a:close/>
                </a:path>
                <a:path w="890269" h="956310" extrusionOk="0">
                  <a:moveTo>
                    <a:pt x="676436" y="369109"/>
                  </a:moveTo>
                  <a:lnTo>
                    <a:pt x="564777" y="369109"/>
                  </a:lnTo>
                  <a:lnTo>
                    <a:pt x="653895" y="508057"/>
                  </a:lnTo>
                  <a:lnTo>
                    <a:pt x="667589" y="518620"/>
                  </a:lnTo>
                  <a:lnTo>
                    <a:pt x="683692" y="523141"/>
                  </a:lnTo>
                  <a:lnTo>
                    <a:pt x="700334" y="521457"/>
                  </a:lnTo>
                  <a:lnTo>
                    <a:pt x="715642" y="513408"/>
                  </a:lnTo>
                  <a:lnTo>
                    <a:pt x="873438" y="438196"/>
                  </a:lnTo>
                  <a:lnTo>
                    <a:pt x="884810" y="424523"/>
                  </a:lnTo>
                  <a:lnTo>
                    <a:pt x="885847" y="421170"/>
                  </a:lnTo>
                  <a:lnTo>
                    <a:pt x="701810" y="421170"/>
                  </a:lnTo>
                  <a:lnTo>
                    <a:pt x="676436" y="369109"/>
                  </a:lnTo>
                  <a:close/>
                </a:path>
                <a:path w="890269" h="956310" extrusionOk="0">
                  <a:moveTo>
                    <a:pt x="850172" y="358780"/>
                  </a:moveTo>
                  <a:lnTo>
                    <a:pt x="833063" y="360230"/>
                  </a:lnTo>
                  <a:lnTo>
                    <a:pt x="817272" y="368418"/>
                  </a:lnTo>
                  <a:lnTo>
                    <a:pt x="701810" y="421170"/>
                  </a:lnTo>
                  <a:lnTo>
                    <a:pt x="885847" y="421170"/>
                  </a:lnTo>
                  <a:lnTo>
                    <a:pt x="889881" y="408119"/>
                  </a:lnTo>
                  <a:lnTo>
                    <a:pt x="888432" y="391010"/>
                  </a:lnTo>
                  <a:lnTo>
                    <a:pt x="880244" y="375224"/>
                  </a:lnTo>
                  <a:lnTo>
                    <a:pt x="866573" y="363851"/>
                  </a:lnTo>
                  <a:lnTo>
                    <a:pt x="850172" y="358780"/>
                  </a:lnTo>
                  <a:close/>
                </a:path>
                <a:path w="890269" h="956310" extrusionOk="0">
                  <a:moveTo>
                    <a:pt x="298555" y="167199"/>
                  </a:moveTo>
                  <a:lnTo>
                    <a:pt x="252658" y="183006"/>
                  </a:lnTo>
                  <a:lnTo>
                    <a:pt x="159847" y="307624"/>
                  </a:lnTo>
                  <a:lnTo>
                    <a:pt x="152739" y="337521"/>
                  </a:lnTo>
                  <a:lnTo>
                    <a:pt x="158049" y="351966"/>
                  </a:lnTo>
                  <a:lnTo>
                    <a:pt x="168883" y="363664"/>
                  </a:lnTo>
                  <a:lnTo>
                    <a:pt x="169543" y="364145"/>
                  </a:lnTo>
                  <a:lnTo>
                    <a:pt x="184117" y="370726"/>
                  </a:lnTo>
                  <a:lnTo>
                    <a:pt x="199545" y="371162"/>
                  </a:lnTo>
                  <a:lnTo>
                    <a:pt x="214003" y="365758"/>
                  </a:lnTo>
                  <a:lnTo>
                    <a:pt x="225667" y="354816"/>
                  </a:lnTo>
                  <a:lnTo>
                    <a:pt x="299487" y="250788"/>
                  </a:lnTo>
                  <a:lnTo>
                    <a:pt x="618768" y="250788"/>
                  </a:lnTo>
                  <a:lnTo>
                    <a:pt x="608158" y="229019"/>
                  </a:lnTo>
                  <a:lnTo>
                    <a:pt x="511281" y="171806"/>
                  </a:lnTo>
                  <a:lnTo>
                    <a:pt x="298555" y="167199"/>
                  </a:lnTo>
                  <a:close/>
                </a:path>
                <a:path w="890269" h="956310" extrusionOk="0">
                  <a:moveTo>
                    <a:pt x="613697" y="0"/>
                  </a:moveTo>
                  <a:lnTo>
                    <a:pt x="576429" y="7524"/>
                  </a:lnTo>
                  <a:lnTo>
                    <a:pt x="545995" y="28043"/>
                  </a:lnTo>
                  <a:lnTo>
                    <a:pt x="525476" y="58477"/>
                  </a:lnTo>
                  <a:lnTo>
                    <a:pt x="517951" y="95745"/>
                  </a:lnTo>
                  <a:lnTo>
                    <a:pt x="525476" y="133013"/>
                  </a:lnTo>
                  <a:lnTo>
                    <a:pt x="545995" y="163447"/>
                  </a:lnTo>
                  <a:lnTo>
                    <a:pt x="576429" y="183967"/>
                  </a:lnTo>
                  <a:lnTo>
                    <a:pt x="613697" y="191491"/>
                  </a:lnTo>
                  <a:lnTo>
                    <a:pt x="650971" y="183967"/>
                  </a:lnTo>
                  <a:lnTo>
                    <a:pt x="681408" y="163447"/>
                  </a:lnTo>
                  <a:lnTo>
                    <a:pt x="701929" y="133013"/>
                  </a:lnTo>
                  <a:lnTo>
                    <a:pt x="709453" y="95745"/>
                  </a:lnTo>
                  <a:lnTo>
                    <a:pt x="701929" y="58477"/>
                  </a:lnTo>
                  <a:lnTo>
                    <a:pt x="681408" y="28043"/>
                  </a:lnTo>
                  <a:lnTo>
                    <a:pt x="650971" y="7524"/>
                  </a:lnTo>
                  <a:lnTo>
                    <a:pt x="613697"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3" name="Google Shape;293;p2"/>
            <p:cNvSpPr/>
            <p:nvPr/>
          </p:nvSpPr>
          <p:spPr>
            <a:xfrm>
              <a:off x="17252212" y="5523391"/>
              <a:ext cx="1189355" cy="0"/>
            </a:xfrm>
            <a:custGeom>
              <a:avLst/>
              <a:gdLst/>
              <a:ahLst/>
              <a:cxnLst/>
              <a:rect l="l" t="t" r="r" b="b"/>
              <a:pathLst>
                <a:path w="1189355" h="120000" extrusionOk="0">
                  <a:moveTo>
                    <a:pt x="1189031" y="0"/>
                  </a:moveTo>
                  <a:lnTo>
                    <a:pt x="0"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4" name="Google Shape;294;p2"/>
            <p:cNvSpPr/>
            <p:nvPr/>
          </p:nvSpPr>
          <p:spPr>
            <a:xfrm>
              <a:off x="17174324" y="5497226"/>
              <a:ext cx="1397000" cy="52705"/>
            </a:xfrm>
            <a:custGeom>
              <a:avLst/>
              <a:gdLst/>
              <a:ahLst/>
              <a:cxnLst/>
              <a:rect l="l" t="t" r="r" b="b"/>
              <a:pathLst>
                <a:path w="1397000" h="52704" extrusionOk="0">
                  <a:moveTo>
                    <a:pt x="52362" y="26174"/>
                  </a:moveTo>
                  <a:lnTo>
                    <a:pt x="44691" y="7658"/>
                  </a:lnTo>
                  <a:lnTo>
                    <a:pt x="26187" y="0"/>
                  </a:lnTo>
                  <a:lnTo>
                    <a:pt x="7670" y="7658"/>
                  </a:lnTo>
                  <a:lnTo>
                    <a:pt x="0" y="26174"/>
                  </a:lnTo>
                  <a:lnTo>
                    <a:pt x="7670" y="44678"/>
                  </a:lnTo>
                  <a:lnTo>
                    <a:pt x="26187" y="52349"/>
                  </a:lnTo>
                  <a:lnTo>
                    <a:pt x="44691" y="44678"/>
                  </a:lnTo>
                  <a:lnTo>
                    <a:pt x="52362" y="26174"/>
                  </a:lnTo>
                  <a:close/>
                </a:path>
                <a:path w="1397000" h="52704" extrusionOk="0">
                  <a:moveTo>
                    <a:pt x="1396479" y="26174"/>
                  </a:moveTo>
                  <a:lnTo>
                    <a:pt x="1388821" y="7658"/>
                  </a:lnTo>
                  <a:lnTo>
                    <a:pt x="1370304" y="0"/>
                  </a:lnTo>
                  <a:lnTo>
                    <a:pt x="1351800" y="7658"/>
                  </a:lnTo>
                  <a:lnTo>
                    <a:pt x="1344129" y="26174"/>
                  </a:lnTo>
                  <a:lnTo>
                    <a:pt x="1351800" y="44678"/>
                  </a:lnTo>
                  <a:lnTo>
                    <a:pt x="1370304" y="52349"/>
                  </a:lnTo>
                  <a:lnTo>
                    <a:pt x="1388821" y="44678"/>
                  </a:lnTo>
                  <a:lnTo>
                    <a:pt x="1396479" y="261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5" name="Google Shape;295;p2"/>
            <p:cNvSpPr/>
            <p:nvPr/>
          </p:nvSpPr>
          <p:spPr>
            <a:xfrm>
              <a:off x="16838370" y="4593477"/>
              <a:ext cx="890269" cy="956310"/>
            </a:xfrm>
            <a:custGeom>
              <a:avLst/>
              <a:gdLst/>
              <a:ahLst/>
              <a:cxnLst/>
              <a:rect l="l" t="t" r="r" b="b"/>
              <a:pathLst>
                <a:path w="890269" h="956310" extrusionOk="0">
                  <a:moveTo>
                    <a:pt x="519751" y="369109"/>
                  </a:moveTo>
                  <a:lnTo>
                    <a:pt x="325103" y="369109"/>
                  </a:lnTo>
                  <a:lnTo>
                    <a:pt x="389845" y="463713"/>
                  </a:lnTo>
                  <a:lnTo>
                    <a:pt x="220709" y="594369"/>
                  </a:lnTo>
                  <a:lnTo>
                    <a:pt x="205667" y="602300"/>
                  </a:lnTo>
                  <a:lnTo>
                    <a:pt x="197987" y="612152"/>
                  </a:lnTo>
                  <a:lnTo>
                    <a:pt x="195270" y="630413"/>
                  </a:lnTo>
                  <a:lnTo>
                    <a:pt x="195118" y="663571"/>
                  </a:lnTo>
                  <a:lnTo>
                    <a:pt x="215651" y="925217"/>
                  </a:lnTo>
                  <a:lnTo>
                    <a:pt x="224022" y="938223"/>
                  </a:lnTo>
                  <a:lnTo>
                    <a:pt x="235382" y="947929"/>
                  </a:lnTo>
                  <a:lnTo>
                    <a:pt x="248845" y="953998"/>
                  </a:lnTo>
                  <a:lnTo>
                    <a:pt x="263524" y="956096"/>
                  </a:lnTo>
                  <a:lnTo>
                    <a:pt x="270760" y="956096"/>
                  </a:lnTo>
                  <a:lnTo>
                    <a:pt x="308224" y="933762"/>
                  </a:lnTo>
                  <a:lnTo>
                    <a:pt x="311334" y="881931"/>
                  </a:lnTo>
                  <a:lnTo>
                    <a:pt x="312172" y="667518"/>
                  </a:lnTo>
                  <a:lnTo>
                    <a:pt x="468398" y="562768"/>
                  </a:lnTo>
                  <a:lnTo>
                    <a:pt x="615854" y="562768"/>
                  </a:lnTo>
                  <a:lnTo>
                    <a:pt x="519751" y="369109"/>
                  </a:lnTo>
                  <a:close/>
                </a:path>
                <a:path w="890269" h="956310" extrusionOk="0">
                  <a:moveTo>
                    <a:pt x="615854" y="562768"/>
                  </a:moveTo>
                  <a:lnTo>
                    <a:pt x="468398" y="562768"/>
                  </a:lnTo>
                  <a:lnTo>
                    <a:pt x="484196" y="581053"/>
                  </a:lnTo>
                  <a:lnTo>
                    <a:pt x="518921" y="627518"/>
                  </a:lnTo>
                  <a:lnTo>
                    <a:pt x="561321" y="685950"/>
                  </a:lnTo>
                  <a:lnTo>
                    <a:pt x="600142" y="740134"/>
                  </a:lnTo>
                  <a:lnTo>
                    <a:pt x="613893" y="753295"/>
                  </a:lnTo>
                  <a:lnTo>
                    <a:pt x="630933" y="760342"/>
                  </a:lnTo>
                  <a:lnTo>
                    <a:pt x="649365" y="760868"/>
                  </a:lnTo>
                  <a:lnTo>
                    <a:pt x="667292" y="754469"/>
                  </a:lnTo>
                  <a:lnTo>
                    <a:pt x="870406" y="635362"/>
                  </a:lnTo>
                  <a:lnTo>
                    <a:pt x="871939" y="633991"/>
                  </a:lnTo>
                  <a:lnTo>
                    <a:pt x="651198" y="633991"/>
                  </a:lnTo>
                  <a:lnTo>
                    <a:pt x="615854" y="562768"/>
                  </a:lnTo>
                  <a:close/>
                </a:path>
                <a:path w="890269" h="956310" extrusionOk="0">
                  <a:moveTo>
                    <a:pt x="840502" y="550468"/>
                  </a:moveTo>
                  <a:lnTo>
                    <a:pt x="825779" y="554726"/>
                  </a:lnTo>
                  <a:lnTo>
                    <a:pt x="651198" y="633991"/>
                  </a:lnTo>
                  <a:lnTo>
                    <a:pt x="871939" y="633991"/>
                  </a:lnTo>
                  <a:lnTo>
                    <a:pt x="882268" y="624750"/>
                  </a:lnTo>
                  <a:lnTo>
                    <a:pt x="888914" y="610895"/>
                  </a:lnTo>
                  <a:lnTo>
                    <a:pt x="889881" y="595559"/>
                  </a:lnTo>
                  <a:lnTo>
                    <a:pt x="884709" y="580505"/>
                  </a:lnTo>
                  <a:lnTo>
                    <a:pt x="878626" y="570129"/>
                  </a:lnTo>
                  <a:lnTo>
                    <a:pt x="868491" y="558625"/>
                  </a:lnTo>
                  <a:lnTo>
                    <a:pt x="855261" y="551920"/>
                  </a:lnTo>
                  <a:lnTo>
                    <a:pt x="840502" y="550468"/>
                  </a:lnTo>
                  <a:close/>
                </a:path>
                <a:path w="890269" h="956310" extrusionOk="0">
                  <a:moveTo>
                    <a:pt x="39709" y="358780"/>
                  </a:moveTo>
                  <a:lnTo>
                    <a:pt x="23307" y="363851"/>
                  </a:lnTo>
                  <a:lnTo>
                    <a:pt x="9637" y="375224"/>
                  </a:lnTo>
                  <a:lnTo>
                    <a:pt x="1449" y="391010"/>
                  </a:lnTo>
                  <a:lnTo>
                    <a:pt x="0" y="408119"/>
                  </a:lnTo>
                  <a:lnTo>
                    <a:pt x="5071" y="424523"/>
                  </a:lnTo>
                  <a:lnTo>
                    <a:pt x="16443" y="438196"/>
                  </a:lnTo>
                  <a:lnTo>
                    <a:pt x="174239" y="513408"/>
                  </a:lnTo>
                  <a:lnTo>
                    <a:pt x="189547" y="521457"/>
                  </a:lnTo>
                  <a:lnTo>
                    <a:pt x="206188" y="523141"/>
                  </a:lnTo>
                  <a:lnTo>
                    <a:pt x="222291" y="518620"/>
                  </a:lnTo>
                  <a:lnTo>
                    <a:pt x="235986" y="508057"/>
                  </a:lnTo>
                  <a:lnTo>
                    <a:pt x="291713" y="421170"/>
                  </a:lnTo>
                  <a:lnTo>
                    <a:pt x="188071" y="421170"/>
                  </a:lnTo>
                  <a:lnTo>
                    <a:pt x="72609" y="368418"/>
                  </a:lnTo>
                  <a:lnTo>
                    <a:pt x="56817" y="360230"/>
                  </a:lnTo>
                  <a:lnTo>
                    <a:pt x="39709" y="358780"/>
                  </a:lnTo>
                  <a:close/>
                </a:path>
                <a:path w="890269" h="956310" extrusionOk="0">
                  <a:moveTo>
                    <a:pt x="591326" y="167199"/>
                  </a:moveTo>
                  <a:lnTo>
                    <a:pt x="378599" y="171806"/>
                  </a:lnTo>
                  <a:lnTo>
                    <a:pt x="281723" y="229019"/>
                  </a:lnTo>
                  <a:lnTo>
                    <a:pt x="188071" y="421170"/>
                  </a:lnTo>
                  <a:lnTo>
                    <a:pt x="291713" y="421170"/>
                  </a:lnTo>
                  <a:lnTo>
                    <a:pt x="325103" y="369109"/>
                  </a:lnTo>
                  <a:lnTo>
                    <a:pt x="519751" y="369109"/>
                  </a:lnTo>
                  <a:lnTo>
                    <a:pt x="471089" y="271049"/>
                  </a:lnTo>
                  <a:lnTo>
                    <a:pt x="590394" y="250788"/>
                  </a:lnTo>
                  <a:lnTo>
                    <a:pt x="688856" y="250788"/>
                  </a:lnTo>
                  <a:lnTo>
                    <a:pt x="648581" y="195198"/>
                  </a:lnTo>
                  <a:lnTo>
                    <a:pt x="637223" y="183006"/>
                  </a:lnTo>
                  <a:lnTo>
                    <a:pt x="623448" y="174056"/>
                  </a:lnTo>
                  <a:lnTo>
                    <a:pt x="607926" y="168677"/>
                  </a:lnTo>
                  <a:lnTo>
                    <a:pt x="591326" y="167199"/>
                  </a:lnTo>
                  <a:close/>
                </a:path>
                <a:path w="890269" h="956310" extrusionOk="0">
                  <a:moveTo>
                    <a:pt x="688856" y="250788"/>
                  </a:moveTo>
                  <a:lnTo>
                    <a:pt x="590394" y="250788"/>
                  </a:lnTo>
                  <a:lnTo>
                    <a:pt x="664214" y="354816"/>
                  </a:lnTo>
                  <a:lnTo>
                    <a:pt x="675878" y="365758"/>
                  </a:lnTo>
                  <a:lnTo>
                    <a:pt x="690336" y="371162"/>
                  </a:lnTo>
                  <a:lnTo>
                    <a:pt x="705764" y="370726"/>
                  </a:lnTo>
                  <a:lnTo>
                    <a:pt x="720338" y="364145"/>
                  </a:lnTo>
                  <a:lnTo>
                    <a:pt x="720997" y="363664"/>
                  </a:lnTo>
                  <a:lnTo>
                    <a:pt x="731831" y="351966"/>
                  </a:lnTo>
                  <a:lnTo>
                    <a:pt x="737142" y="337521"/>
                  </a:lnTo>
                  <a:lnTo>
                    <a:pt x="736639" y="322137"/>
                  </a:lnTo>
                  <a:lnTo>
                    <a:pt x="730034" y="307624"/>
                  </a:lnTo>
                  <a:lnTo>
                    <a:pt x="688856" y="250788"/>
                  </a:lnTo>
                  <a:close/>
                </a:path>
                <a:path w="890269" h="956310" extrusionOk="0">
                  <a:moveTo>
                    <a:pt x="276183" y="0"/>
                  </a:moveTo>
                  <a:lnTo>
                    <a:pt x="238909" y="7524"/>
                  </a:lnTo>
                  <a:lnTo>
                    <a:pt x="208472" y="28043"/>
                  </a:lnTo>
                  <a:lnTo>
                    <a:pt x="187952" y="58477"/>
                  </a:lnTo>
                  <a:lnTo>
                    <a:pt x="180427" y="95745"/>
                  </a:lnTo>
                  <a:lnTo>
                    <a:pt x="187952" y="133013"/>
                  </a:lnTo>
                  <a:lnTo>
                    <a:pt x="208472" y="163447"/>
                  </a:lnTo>
                  <a:lnTo>
                    <a:pt x="238909" y="183967"/>
                  </a:lnTo>
                  <a:lnTo>
                    <a:pt x="276183" y="191491"/>
                  </a:lnTo>
                  <a:lnTo>
                    <a:pt x="313452" y="183967"/>
                  </a:lnTo>
                  <a:lnTo>
                    <a:pt x="343886" y="163447"/>
                  </a:lnTo>
                  <a:lnTo>
                    <a:pt x="364405" y="133013"/>
                  </a:lnTo>
                  <a:lnTo>
                    <a:pt x="371929" y="95745"/>
                  </a:lnTo>
                  <a:lnTo>
                    <a:pt x="364405" y="58477"/>
                  </a:lnTo>
                  <a:lnTo>
                    <a:pt x="343886" y="28043"/>
                  </a:lnTo>
                  <a:lnTo>
                    <a:pt x="313452" y="7524"/>
                  </a:lnTo>
                  <a:lnTo>
                    <a:pt x="276183"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96" name="Google Shape;296;p2"/>
          <p:cNvSpPr txBox="1">
            <a:spLocks noGrp="1"/>
          </p:cNvSpPr>
          <p:nvPr>
            <p:ph type="title"/>
          </p:nvPr>
        </p:nvSpPr>
        <p:spPr>
          <a:xfrm>
            <a:off x="3371493" y="639954"/>
            <a:ext cx="5448900" cy="930900"/>
          </a:xfrm>
          <a:prstGeom prst="rect">
            <a:avLst/>
          </a:prstGeom>
          <a:noFill/>
          <a:ln>
            <a:noFill/>
          </a:ln>
        </p:spPr>
        <p:txBody>
          <a:bodyPr spcFirstLastPara="1" wrap="square" lIns="0" tIns="7300" rIns="0" bIns="0" anchor="t" anchorCtr="0">
            <a:spAutoFit/>
          </a:bodyPr>
          <a:lstStyle/>
          <a:p>
            <a:pPr marL="12700" marR="0" lvl="0" indent="254000" algn="l" rtl="0">
              <a:lnSpc>
                <a:spcPct val="100000"/>
              </a:lnSpc>
              <a:spcBef>
                <a:spcPts val="0"/>
              </a:spcBef>
              <a:spcAft>
                <a:spcPts val="0"/>
              </a:spcAft>
              <a:buSzPts val="800"/>
              <a:buNone/>
            </a:pPr>
            <a:r>
              <a:rPr lang="en-US" sz="3000">
                <a:solidFill>
                  <a:srgbClr val="05A7E0"/>
                </a:solidFill>
                <a:latin typeface="Inter"/>
                <a:ea typeface="Inter"/>
                <a:cs typeface="Inter"/>
                <a:sym typeface="Inter"/>
              </a:rPr>
              <a:t>Challenges of Medical Care Waste and Green in Indonesia</a:t>
            </a:r>
            <a:endParaRPr sz="3000">
              <a:latin typeface="Inter"/>
              <a:ea typeface="Inter"/>
              <a:cs typeface="Inter"/>
              <a:sym typeface="Inter"/>
            </a:endParaRPr>
          </a:p>
        </p:txBody>
      </p:sp>
      <p:grpSp>
        <p:nvGrpSpPr>
          <p:cNvPr id="297" name="Google Shape;297;p2"/>
          <p:cNvGrpSpPr/>
          <p:nvPr/>
        </p:nvGrpSpPr>
        <p:grpSpPr>
          <a:xfrm>
            <a:off x="834170" y="4564823"/>
            <a:ext cx="1223274" cy="964877"/>
            <a:chOff x="1375511" y="7527732"/>
            <a:chExt cx="2017128" cy="1591153"/>
          </a:xfrm>
        </p:grpSpPr>
        <p:sp>
          <p:nvSpPr>
            <p:cNvPr id="298" name="Google Shape;298;p2"/>
            <p:cNvSpPr/>
            <p:nvPr/>
          </p:nvSpPr>
          <p:spPr>
            <a:xfrm>
              <a:off x="1375511" y="7652843"/>
              <a:ext cx="1072515" cy="1465580"/>
            </a:xfrm>
            <a:custGeom>
              <a:avLst/>
              <a:gdLst/>
              <a:ahLst/>
              <a:cxnLst/>
              <a:rect l="l" t="t" r="r" b="b"/>
              <a:pathLst>
                <a:path w="1072514" h="1465579" extrusionOk="0">
                  <a:moveTo>
                    <a:pt x="1038031" y="0"/>
                  </a:moveTo>
                  <a:lnTo>
                    <a:pt x="34135" y="0"/>
                  </a:lnTo>
                  <a:lnTo>
                    <a:pt x="20845" y="2718"/>
                  </a:lnTo>
                  <a:lnTo>
                    <a:pt x="9995" y="10130"/>
                  </a:lnTo>
                  <a:lnTo>
                    <a:pt x="2681" y="21124"/>
                  </a:lnTo>
                  <a:lnTo>
                    <a:pt x="0" y="34585"/>
                  </a:lnTo>
                  <a:lnTo>
                    <a:pt x="0" y="1430846"/>
                  </a:lnTo>
                  <a:lnTo>
                    <a:pt x="2681" y="1444307"/>
                  </a:lnTo>
                  <a:lnTo>
                    <a:pt x="9995" y="1455301"/>
                  </a:lnTo>
                  <a:lnTo>
                    <a:pt x="20845" y="1462713"/>
                  </a:lnTo>
                  <a:lnTo>
                    <a:pt x="34135" y="1465431"/>
                  </a:lnTo>
                  <a:lnTo>
                    <a:pt x="1038031" y="1465431"/>
                  </a:lnTo>
                  <a:lnTo>
                    <a:pt x="1051320" y="1462713"/>
                  </a:lnTo>
                  <a:lnTo>
                    <a:pt x="1062170" y="1455301"/>
                  </a:lnTo>
                  <a:lnTo>
                    <a:pt x="1069484" y="1444307"/>
                  </a:lnTo>
                  <a:lnTo>
                    <a:pt x="1072166" y="1430846"/>
                  </a:lnTo>
                  <a:lnTo>
                    <a:pt x="1072166" y="34585"/>
                  </a:lnTo>
                  <a:lnTo>
                    <a:pt x="1069484" y="21124"/>
                  </a:lnTo>
                  <a:lnTo>
                    <a:pt x="1062170" y="10130"/>
                  </a:lnTo>
                  <a:lnTo>
                    <a:pt x="1051320" y="2718"/>
                  </a:lnTo>
                  <a:lnTo>
                    <a:pt x="1038031"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9" name="Google Shape;299;p2"/>
            <p:cNvSpPr/>
            <p:nvPr/>
          </p:nvSpPr>
          <p:spPr>
            <a:xfrm>
              <a:off x="1453892" y="7732263"/>
              <a:ext cx="915669" cy="1306830"/>
            </a:xfrm>
            <a:custGeom>
              <a:avLst/>
              <a:gdLst/>
              <a:ahLst/>
              <a:cxnLst/>
              <a:rect l="l" t="t" r="r" b="b"/>
              <a:pathLst>
                <a:path w="915669" h="1306829" extrusionOk="0">
                  <a:moveTo>
                    <a:pt x="908045" y="0"/>
                  </a:moveTo>
                  <a:lnTo>
                    <a:pt x="898967" y="0"/>
                  </a:lnTo>
                  <a:lnTo>
                    <a:pt x="7361" y="0"/>
                  </a:lnTo>
                  <a:lnTo>
                    <a:pt x="0" y="7654"/>
                  </a:lnTo>
                  <a:lnTo>
                    <a:pt x="0" y="1298934"/>
                  </a:lnTo>
                  <a:lnTo>
                    <a:pt x="7361" y="1306588"/>
                  </a:lnTo>
                  <a:lnTo>
                    <a:pt x="908045" y="1306588"/>
                  </a:lnTo>
                  <a:lnTo>
                    <a:pt x="915396" y="1298934"/>
                  </a:lnTo>
                  <a:lnTo>
                    <a:pt x="915396" y="7654"/>
                  </a:lnTo>
                  <a:lnTo>
                    <a:pt x="908045"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00" name="Google Shape;300;p2"/>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532940" y="8109067"/>
              <a:ext cx="182989" cy="182989"/>
            </a:xfrm>
            <a:prstGeom prst="rect">
              <a:avLst/>
            </a:prstGeom>
            <a:noFill/>
            <a:ln>
              <a:noFill/>
            </a:ln>
          </p:spPr>
        </p:pic>
        <p:pic>
          <p:nvPicPr>
            <p:cNvPr id="301" name="Google Shape;301;p2"/>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532940" y="7854826"/>
              <a:ext cx="182989" cy="182989"/>
            </a:xfrm>
            <a:prstGeom prst="rect">
              <a:avLst/>
            </a:prstGeom>
            <a:noFill/>
            <a:ln>
              <a:noFill/>
            </a:ln>
          </p:spPr>
        </p:pic>
        <p:sp>
          <p:nvSpPr>
            <p:cNvPr id="302" name="Google Shape;302;p2"/>
            <p:cNvSpPr/>
            <p:nvPr/>
          </p:nvSpPr>
          <p:spPr>
            <a:xfrm>
              <a:off x="1687421" y="7527732"/>
              <a:ext cx="448945" cy="239395"/>
            </a:xfrm>
            <a:custGeom>
              <a:avLst/>
              <a:gdLst/>
              <a:ahLst/>
              <a:cxnLst/>
              <a:rect l="l" t="t" r="r" b="b"/>
              <a:pathLst>
                <a:path w="448944" h="239395" extrusionOk="0">
                  <a:moveTo>
                    <a:pt x="395673" y="93086"/>
                  </a:moveTo>
                  <a:lnTo>
                    <a:pt x="52668" y="93086"/>
                  </a:lnTo>
                  <a:lnTo>
                    <a:pt x="32167" y="97017"/>
                  </a:lnTo>
                  <a:lnTo>
                    <a:pt x="15426" y="107738"/>
                  </a:lnTo>
                  <a:lnTo>
                    <a:pt x="4138" y="123641"/>
                  </a:lnTo>
                  <a:lnTo>
                    <a:pt x="0" y="143116"/>
                  </a:lnTo>
                  <a:lnTo>
                    <a:pt x="0" y="239113"/>
                  </a:lnTo>
                  <a:lnTo>
                    <a:pt x="448342" y="239113"/>
                  </a:lnTo>
                  <a:lnTo>
                    <a:pt x="448342" y="143116"/>
                  </a:lnTo>
                  <a:lnTo>
                    <a:pt x="444203" y="123641"/>
                  </a:lnTo>
                  <a:lnTo>
                    <a:pt x="432916" y="107738"/>
                  </a:lnTo>
                  <a:lnTo>
                    <a:pt x="416174" y="97017"/>
                  </a:lnTo>
                  <a:lnTo>
                    <a:pt x="395673" y="93086"/>
                  </a:lnTo>
                  <a:close/>
                </a:path>
                <a:path w="448944" h="239395" extrusionOk="0">
                  <a:moveTo>
                    <a:pt x="249960" y="0"/>
                  </a:moveTo>
                  <a:lnTo>
                    <a:pt x="198391" y="0"/>
                  </a:lnTo>
                  <a:lnTo>
                    <a:pt x="171912" y="7315"/>
                  </a:lnTo>
                  <a:lnTo>
                    <a:pt x="150290" y="27266"/>
                  </a:lnTo>
                  <a:lnTo>
                    <a:pt x="135717" y="56850"/>
                  </a:lnTo>
                  <a:lnTo>
                    <a:pt x="130372" y="93086"/>
                  </a:lnTo>
                  <a:lnTo>
                    <a:pt x="317979" y="93086"/>
                  </a:lnTo>
                  <a:lnTo>
                    <a:pt x="317000" y="79788"/>
                  </a:lnTo>
                  <a:lnTo>
                    <a:pt x="192371" y="79788"/>
                  </a:lnTo>
                  <a:lnTo>
                    <a:pt x="186926" y="72343"/>
                  </a:lnTo>
                  <a:lnTo>
                    <a:pt x="186926" y="53987"/>
                  </a:lnTo>
                  <a:lnTo>
                    <a:pt x="192371" y="46543"/>
                  </a:lnTo>
                  <a:lnTo>
                    <a:pt x="308545" y="46543"/>
                  </a:lnTo>
                  <a:lnTo>
                    <a:pt x="306362" y="41038"/>
                  </a:lnTo>
                  <a:lnTo>
                    <a:pt x="298047" y="27259"/>
                  </a:lnTo>
                  <a:lnTo>
                    <a:pt x="287990" y="15898"/>
                  </a:lnTo>
                  <a:lnTo>
                    <a:pt x="276433" y="7313"/>
                  </a:lnTo>
                  <a:lnTo>
                    <a:pt x="263670" y="1891"/>
                  </a:lnTo>
                  <a:lnTo>
                    <a:pt x="249960" y="0"/>
                  </a:lnTo>
                  <a:close/>
                </a:path>
                <a:path w="448944" h="239395" extrusionOk="0">
                  <a:moveTo>
                    <a:pt x="308545" y="46543"/>
                  </a:moveTo>
                  <a:lnTo>
                    <a:pt x="255981" y="46543"/>
                  </a:lnTo>
                  <a:lnTo>
                    <a:pt x="261426" y="53987"/>
                  </a:lnTo>
                  <a:lnTo>
                    <a:pt x="261426" y="72343"/>
                  </a:lnTo>
                  <a:lnTo>
                    <a:pt x="255981" y="79788"/>
                  </a:lnTo>
                  <a:lnTo>
                    <a:pt x="317000" y="79788"/>
                  </a:lnTo>
                  <a:lnTo>
                    <a:pt x="316598" y="74324"/>
                  </a:lnTo>
                  <a:lnTo>
                    <a:pt x="312633" y="56847"/>
                  </a:lnTo>
                  <a:lnTo>
                    <a:pt x="308545" y="46543"/>
                  </a:lnTo>
                  <a:close/>
                </a:path>
              </a:pathLst>
            </a:custGeom>
            <a:solidFill>
              <a:srgbClr val="848B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3" name="Google Shape;303;p2"/>
            <p:cNvSpPr/>
            <p:nvPr/>
          </p:nvSpPr>
          <p:spPr>
            <a:xfrm>
              <a:off x="1687425" y="7715743"/>
              <a:ext cx="448945" cy="51435"/>
            </a:xfrm>
            <a:custGeom>
              <a:avLst/>
              <a:gdLst/>
              <a:ahLst/>
              <a:cxnLst/>
              <a:rect l="l" t="t" r="r" b="b"/>
              <a:pathLst>
                <a:path w="448944" h="51434" extrusionOk="0">
                  <a:moveTo>
                    <a:pt x="448342" y="0"/>
                  </a:moveTo>
                  <a:lnTo>
                    <a:pt x="0" y="0"/>
                  </a:lnTo>
                  <a:lnTo>
                    <a:pt x="0" y="51108"/>
                  </a:lnTo>
                  <a:lnTo>
                    <a:pt x="448342" y="51108"/>
                  </a:lnTo>
                  <a:lnTo>
                    <a:pt x="448342"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4" name="Google Shape;304;p2"/>
            <p:cNvSpPr/>
            <p:nvPr/>
          </p:nvSpPr>
          <p:spPr>
            <a:xfrm>
              <a:off x="1785785" y="7950396"/>
              <a:ext cx="479425" cy="856615"/>
            </a:xfrm>
            <a:custGeom>
              <a:avLst/>
              <a:gdLst/>
              <a:ahLst/>
              <a:cxnLst/>
              <a:rect l="l" t="t" r="r" b="b"/>
              <a:pathLst>
                <a:path w="479425" h="856615" extrusionOk="0">
                  <a:moveTo>
                    <a:pt x="398526" y="837984"/>
                  </a:moveTo>
                  <a:lnTo>
                    <a:pt x="0" y="837984"/>
                  </a:lnTo>
                  <a:lnTo>
                    <a:pt x="0" y="856005"/>
                  </a:lnTo>
                  <a:lnTo>
                    <a:pt x="398526" y="856005"/>
                  </a:lnTo>
                  <a:lnTo>
                    <a:pt x="398526" y="837984"/>
                  </a:lnTo>
                  <a:close/>
                </a:path>
                <a:path w="479425" h="856615" extrusionOk="0">
                  <a:moveTo>
                    <a:pt x="398526" y="581787"/>
                  </a:moveTo>
                  <a:lnTo>
                    <a:pt x="0" y="581787"/>
                  </a:lnTo>
                  <a:lnTo>
                    <a:pt x="0" y="599808"/>
                  </a:lnTo>
                  <a:lnTo>
                    <a:pt x="398526" y="599808"/>
                  </a:lnTo>
                  <a:lnTo>
                    <a:pt x="398526" y="581787"/>
                  </a:lnTo>
                  <a:close/>
                </a:path>
                <a:path w="479425" h="856615" extrusionOk="0">
                  <a:moveTo>
                    <a:pt x="398526" y="325602"/>
                  </a:moveTo>
                  <a:lnTo>
                    <a:pt x="0" y="325602"/>
                  </a:lnTo>
                  <a:lnTo>
                    <a:pt x="0" y="343623"/>
                  </a:lnTo>
                  <a:lnTo>
                    <a:pt x="398526" y="343623"/>
                  </a:lnTo>
                  <a:lnTo>
                    <a:pt x="398526" y="325602"/>
                  </a:lnTo>
                  <a:close/>
                </a:path>
                <a:path w="479425" h="856615" extrusionOk="0">
                  <a:moveTo>
                    <a:pt x="398526" y="69405"/>
                  </a:moveTo>
                  <a:lnTo>
                    <a:pt x="0" y="69405"/>
                  </a:lnTo>
                  <a:lnTo>
                    <a:pt x="0" y="87426"/>
                  </a:lnTo>
                  <a:lnTo>
                    <a:pt x="398526" y="87426"/>
                  </a:lnTo>
                  <a:lnTo>
                    <a:pt x="398526" y="69405"/>
                  </a:lnTo>
                  <a:close/>
                </a:path>
                <a:path w="479425" h="856615" extrusionOk="0">
                  <a:moveTo>
                    <a:pt x="479171" y="803275"/>
                  </a:moveTo>
                  <a:lnTo>
                    <a:pt x="0" y="803275"/>
                  </a:lnTo>
                  <a:lnTo>
                    <a:pt x="0" y="821296"/>
                  </a:lnTo>
                  <a:lnTo>
                    <a:pt x="479171" y="821296"/>
                  </a:lnTo>
                  <a:lnTo>
                    <a:pt x="479171" y="803275"/>
                  </a:lnTo>
                  <a:close/>
                </a:path>
                <a:path w="479425" h="856615" extrusionOk="0">
                  <a:moveTo>
                    <a:pt x="479171" y="768578"/>
                  </a:moveTo>
                  <a:lnTo>
                    <a:pt x="0" y="768578"/>
                  </a:lnTo>
                  <a:lnTo>
                    <a:pt x="0" y="786599"/>
                  </a:lnTo>
                  <a:lnTo>
                    <a:pt x="479171" y="786599"/>
                  </a:lnTo>
                  <a:lnTo>
                    <a:pt x="479171" y="768578"/>
                  </a:lnTo>
                  <a:close/>
                </a:path>
                <a:path w="479425" h="856615" extrusionOk="0">
                  <a:moveTo>
                    <a:pt x="479171" y="547090"/>
                  </a:moveTo>
                  <a:lnTo>
                    <a:pt x="0" y="547090"/>
                  </a:lnTo>
                  <a:lnTo>
                    <a:pt x="0" y="565111"/>
                  </a:lnTo>
                  <a:lnTo>
                    <a:pt x="479171" y="565111"/>
                  </a:lnTo>
                  <a:lnTo>
                    <a:pt x="479171" y="547090"/>
                  </a:lnTo>
                  <a:close/>
                </a:path>
                <a:path w="479425" h="856615" extrusionOk="0">
                  <a:moveTo>
                    <a:pt x="479171" y="512394"/>
                  </a:moveTo>
                  <a:lnTo>
                    <a:pt x="0" y="512394"/>
                  </a:lnTo>
                  <a:lnTo>
                    <a:pt x="0" y="530402"/>
                  </a:lnTo>
                  <a:lnTo>
                    <a:pt x="479171" y="530402"/>
                  </a:lnTo>
                  <a:lnTo>
                    <a:pt x="479171" y="512394"/>
                  </a:lnTo>
                  <a:close/>
                </a:path>
                <a:path w="479425" h="856615" extrusionOk="0">
                  <a:moveTo>
                    <a:pt x="479171" y="290893"/>
                  </a:moveTo>
                  <a:lnTo>
                    <a:pt x="0" y="290893"/>
                  </a:lnTo>
                  <a:lnTo>
                    <a:pt x="0" y="308914"/>
                  </a:lnTo>
                  <a:lnTo>
                    <a:pt x="479171" y="308914"/>
                  </a:lnTo>
                  <a:lnTo>
                    <a:pt x="479171" y="290893"/>
                  </a:lnTo>
                  <a:close/>
                </a:path>
                <a:path w="479425" h="856615" extrusionOk="0">
                  <a:moveTo>
                    <a:pt x="479171" y="256197"/>
                  </a:moveTo>
                  <a:lnTo>
                    <a:pt x="0" y="256197"/>
                  </a:lnTo>
                  <a:lnTo>
                    <a:pt x="0" y="274218"/>
                  </a:lnTo>
                  <a:lnTo>
                    <a:pt x="479171" y="274218"/>
                  </a:lnTo>
                  <a:lnTo>
                    <a:pt x="479171" y="256197"/>
                  </a:lnTo>
                  <a:close/>
                </a:path>
                <a:path w="479425" h="856615" extrusionOk="0">
                  <a:moveTo>
                    <a:pt x="479171" y="34696"/>
                  </a:moveTo>
                  <a:lnTo>
                    <a:pt x="0" y="34696"/>
                  </a:lnTo>
                  <a:lnTo>
                    <a:pt x="0" y="52717"/>
                  </a:lnTo>
                  <a:lnTo>
                    <a:pt x="479171" y="52717"/>
                  </a:lnTo>
                  <a:lnTo>
                    <a:pt x="479171" y="34696"/>
                  </a:lnTo>
                  <a:close/>
                </a:path>
                <a:path w="479425" h="856615" extrusionOk="0">
                  <a:moveTo>
                    <a:pt x="479171" y="0"/>
                  </a:moveTo>
                  <a:lnTo>
                    <a:pt x="0" y="0"/>
                  </a:lnTo>
                  <a:lnTo>
                    <a:pt x="0" y="18021"/>
                  </a:lnTo>
                  <a:lnTo>
                    <a:pt x="479171" y="18021"/>
                  </a:lnTo>
                  <a:lnTo>
                    <a:pt x="47917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5" name="Google Shape;305;p2"/>
            <p:cNvSpPr/>
            <p:nvPr/>
          </p:nvSpPr>
          <p:spPr>
            <a:xfrm>
              <a:off x="1532940" y="8367213"/>
              <a:ext cx="183515" cy="183515"/>
            </a:xfrm>
            <a:custGeom>
              <a:avLst/>
              <a:gdLst/>
              <a:ahLst/>
              <a:cxnLst/>
              <a:rect l="l" t="t" r="r" b="b"/>
              <a:pathLst>
                <a:path w="183514" h="183515" extrusionOk="0">
                  <a:moveTo>
                    <a:pt x="156403" y="0"/>
                  </a:moveTo>
                  <a:lnTo>
                    <a:pt x="26596" y="0"/>
                  </a:lnTo>
                  <a:lnTo>
                    <a:pt x="16242" y="2089"/>
                  </a:lnTo>
                  <a:lnTo>
                    <a:pt x="7789" y="7789"/>
                  </a:lnTo>
                  <a:lnTo>
                    <a:pt x="2089" y="16242"/>
                  </a:lnTo>
                  <a:lnTo>
                    <a:pt x="0" y="26596"/>
                  </a:lnTo>
                  <a:lnTo>
                    <a:pt x="0" y="156403"/>
                  </a:lnTo>
                  <a:lnTo>
                    <a:pt x="2089" y="166750"/>
                  </a:lnTo>
                  <a:lnTo>
                    <a:pt x="7789" y="175201"/>
                  </a:lnTo>
                  <a:lnTo>
                    <a:pt x="16242" y="180899"/>
                  </a:lnTo>
                  <a:lnTo>
                    <a:pt x="26596" y="182989"/>
                  </a:lnTo>
                  <a:lnTo>
                    <a:pt x="156403" y="182989"/>
                  </a:lnTo>
                  <a:lnTo>
                    <a:pt x="166750" y="180899"/>
                  </a:lnTo>
                  <a:lnTo>
                    <a:pt x="175201" y="175201"/>
                  </a:lnTo>
                  <a:lnTo>
                    <a:pt x="180899" y="166750"/>
                  </a:lnTo>
                  <a:lnTo>
                    <a:pt x="182989" y="156403"/>
                  </a:lnTo>
                  <a:lnTo>
                    <a:pt x="182989" y="26596"/>
                  </a:lnTo>
                  <a:lnTo>
                    <a:pt x="180899" y="16242"/>
                  </a:lnTo>
                  <a:lnTo>
                    <a:pt x="175201" y="7789"/>
                  </a:lnTo>
                  <a:lnTo>
                    <a:pt x="166750" y="2089"/>
                  </a:lnTo>
                  <a:lnTo>
                    <a:pt x="156403"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06" name="Google Shape;306;p2"/>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532940" y="8623407"/>
              <a:ext cx="182989" cy="182989"/>
            </a:xfrm>
            <a:prstGeom prst="rect">
              <a:avLst/>
            </a:prstGeom>
            <a:noFill/>
            <a:ln>
              <a:noFill/>
            </a:ln>
          </p:spPr>
        </p:pic>
        <p:sp>
          <p:nvSpPr>
            <p:cNvPr id="307" name="Google Shape;307;p2"/>
            <p:cNvSpPr/>
            <p:nvPr/>
          </p:nvSpPr>
          <p:spPr>
            <a:xfrm>
              <a:off x="1567014" y="7653305"/>
              <a:ext cx="1825625" cy="1465580"/>
            </a:xfrm>
            <a:custGeom>
              <a:avLst/>
              <a:gdLst/>
              <a:ahLst/>
              <a:cxnLst/>
              <a:rect l="l" t="t" r="r" b="b"/>
              <a:pathLst>
                <a:path w="1825625" h="1465579" extrusionOk="0">
                  <a:moveTo>
                    <a:pt x="114833" y="755789"/>
                  </a:moveTo>
                  <a:lnTo>
                    <a:pt x="107035" y="748004"/>
                  </a:lnTo>
                  <a:lnTo>
                    <a:pt x="100711" y="748004"/>
                  </a:lnTo>
                  <a:lnTo>
                    <a:pt x="57416" y="791286"/>
                  </a:lnTo>
                  <a:lnTo>
                    <a:pt x="14122" y="748004"/>
                  </a:lnTo>
                  <a:lnTo>
                    <a:pt x="7797" y="748004"/>
                  </a:lnTo>
                  <a:lnTo>
                    <a:pt x="0" y="755789"/>
                  </a:lnTo>
                  <a:lnTo>
                    <a:pt x="0" y="762114"/>
                  </a:lnTo>
                  <a:lnTo>
                    <a:pt x="43294" y="805408"/>
                  </a:lnTo>
                  <a:lnTo>
                    <a:pt x="0" y="848702"/>
                  </a:lnTo>
                  <a:lnTo>
                    <a:pt x="0" y="855027"/>
                  </a:lnTo>
                  <a:lnTo>
                    <a:pt x="5854" y="860869"/>
                  </a:lnTo>
                  <a:lnTo>
                    <a:pt x="8407" y="861847"/>
                  </a:lnTo>
                  <a:lnTo>
                    <a:pt x="13525" y="861847"/>
                  </a:lnTo>
                  <a:lnTo>
                    <a:pt x="16078" y="860869"/>
                  </a:lnTo>
                  <a:lnTo>
                    <a:pt x="57416" y="819531"/>
                  </a:lnTo>
                  <a:lnTo>
                    <a:pt x="98767" y="860869"/>
                  </a:lnTo>
                  <a:lnTo>
                    <a:pt x="101320" y="861847"/>
                  </a:lnTo>
                  <a:lnTo>
                    <a:pt x="106426" y="861847"/>
                  </a:lnTo>
                  <a:lnTo>
                    <a:pt x="108978" y="860869"/>
                  </a:lnTo>
                  <a:lnTo>
                    <a:pt x="114833" y="855027"/>
                  </a:lnTo>
                  <a:lnTo>
                    <a:pt x="114833" y="848702"/>
                  </a:lnTo>
                  <a:lnTo>
                    <a:pt x="71539" y="805408"/>
                  </a:lnTo>
                  <a:lnTo>
                    <a:pt x="114833" y="762114"/>
                  </a:lnTo>
                  <a:lnTo>
                    <a:pt x="114833" y="755789"/>
                  </a:lnTo>
                  <a:close/>
                </a:path>
                <a:path w="1825625" h="1465579" extrusionOk="0">
                  <a:moveTo>
                    <a:pt x="1586369" y="140296"/>
                  </a:moveTo>
                  <a:lnTo>
                    <a:pt x="1579219" y="95948"/>
                  </a:lnTo>
                  <a:lnTo>
                    <a:pt x="1559306" y="57429"/>
                  </a:lnTo>
                  <a:lnTo>
                    <a:pt x="1528953" y="27063"/>
                  </a:lnTo>
                  <a:lnTo>
                    <a:pt x="1490446" y="7150"/>
                  </a:lnTo>
                  <a:lnTo>
                    <a:pt x="1446123" y="0"/>
                  </a:lnTo>
                  <a:lnTo>
                    <a:pt x="1401787" y="7150"/>
                  </a:lnTo>
                  <a:lnTo>
                    <a:pt x="1363281" y="27063"/>
                  </a:lnTo>
                  <a:lnTo>
                    <a:pt x="1332903" y="57429"/>
                  </a:lnTo>
                  <a:lnTo>
                    <a:pt x="1312976" y="95948"/>
                  </a:lnTo>
                  <a:lnTo>
                    <a:pt x="1305826" y="140296"/>
                  </a:lnTo>
                  <a:lnTo>
                    <a:pt x="1312976" y="184632"/>
                  </a:lnTo>
                  <a:lnTo>
                    <a:pt x="1332903" y="223151"/>
                  </a:lnTo>
                  <a:lnTo>
                    <a:pt x="1363268" y="253517"/>
                  </a:lnTo>
                  <a:lnTo>
                    <a:pt x="1401787" y="273431"/>
                  </a:lnTo>
                  <a:lnTo>
                    <a:pt x="1446123" y="280593"/>
                  </a:lnTo>
                  <a:lnTo>
                    <a:pt x="1490446" y="273431"/>
                  </a:lnTo>
                  <a:lnTo>
                    <a:pt x="1528953" y="253517"/>
                  </a:lnTo>
                  <a:lnTo>
                    <a:pt x="1559306" y="223151"/>
                  </a:lnTo>
                  <a:lnTo>
                    <a:pt x="1579219" y="184632"/>
                  </a:lnTo>
                  <a:lnTo>
                    <a:pt x="1586369" y="140296"/>
                  </a:lnTo>
                  <a:close/>
                </a:path>
                <a:path w="1825625" h="1465579" extrusionOk="0">
                  <a:moveTo>
                    <a:pt x="1825294" y="795108"/>
                  </a:moveTo>
                  <a:lnTo>
                    <a:pt x="1663382" y="402831"/>
                  </a:lnTo>
                  <a:lnTo>
                    <a:pt x="1628254" y="358381"/>
                  </a:lnTo>
                  <a:lnTo>
                    <a:pt x="1576425" y="336207"/>
                  </a:lnTo>
                  <a:lnTo>
                    <a:pt x="1483855" y="335114"/>
                  </a:lnTo>
                  <a:lnTo>
                    <a:pt x="1408341" y="335127"/>
                  </a:lnTo>
                  <a:lnTo>
                    <a:pt x="1344485" y="335495"/>
                  </a:lnTo>
                  <a:lnTo>
                    <a:pt x="1288249" y="344322"/>
                  </a:lnTo>
                  <a:lnTo>
                    <a:pt x="1243685" y="378117"/>
                  </a:lnTo>
                  <a:lnTo>
                    <a:pt x="1072489" y="761390"/>
                  </a:lnTo>
                  <a:lnTo>
                    <a:pt x="1066939" y="795083"/>
                  </a:lnTo>
                  <a:lnTo>
                    <a:pt x="1070457" y="811784"/>
                  </a:lnTo>
                  <a:lnTo>
                    <a:pt x="1103210" y="850480"/>
                  </a:lnTo>
                  <a:lnTo>
                    <a:pt x="1136319" y="858850"/>
                  </a:lnTo>
                  <a:lnTo>
                    <a:pt x="1156411" y="855891"/>
                  </a:lnTo>
                  <a:lnTo>
                    <a:pt x="1174457" y="847471"/>
                  </a:lnTo>
                  <a:lnTo>
                    <a:pt x="1189393" y="834301"/>
                  </a:lnTo>
                  <a:lnTo>
                    <a:pt x="1200150" y="817054"/>
                  </a:lnTo>
                  <a:lnTo>
                    <a:pt x="1259078" y="681939"/>
                  </a:lnTo>
                  <a:lnTo>
                    <a:pt x="1259078" y="1388999"/>
                  </a:lnTo>
                  <a:lnTo>
                    <a:pt x="1265047" y="1418577"/>
                  </a:lnTo>
                  <a:lnTo>
                    <a:pt x="1281328" y="1442720"/>
                  </a:lnTo>
                  <a:lnTo>
                    <a:pt x="1305471" y="1459001"/>
                  </a:lnTo>
                  <a:lnTo>
                    <a:pt x="1335049" y="1464970"/>
                  </a:lnTo>
                  <a:lnTo>
                    <a:pt x="1364640" y="1459001"/>
                  </a:lnTo>
                  <a:lnTo>
                    <a:pt x="1388795" y="1442720"/>
                  </a:lnTo>
                  <a:lnTo>
                    <a:pt x="1405077" y="1418577"/>
                  </a:lnTo>
                  <a:lnTo>
                    <a:pt x="1411046" y="1388999"/>
                  </a:lnTo>
                  <a:lnTo>
                    <a:pt x="1411046" y="912063"/>
                  </a:lnTo>
                  <a:lnTo>
                    <a:pt x="1481201" y="912063"/>
                  </a:lnTo>
                  <a:lnTo>
                    <a:pt x="1481201" y="1388999"/>
                  </a:lnTo>
                  <a:lnTo>
                    <a:pt x="1487170" y="1418577"/>
                  </a:lnTo>
                  <a:lnTo>
                    <a:pt x="1503451" y="1442720"/>
                  </a:lnTo>
                  <a:lnTo>
                    <a:pt x="1527606" y="1459001"/>
                  </a:lnTo>
                  <a:lnTo>
                    <a:pt x="1557185" y="1464970"/>
                  </a:lnTo>
                  <a:lnTo>
                    <a:pt x="1586738" y="1459001"/>
                  </a:lnTo>
                  <a:lnTo>
                    <a:pt x="1610880" y="1442720"/>
                  </a:lnTo>
                  <a:lnTo>
                    <a:pt x="1627162" y="1418590"/>
                  </a:lnTo>
                  <a:lnTo>
                    <a:pt x="1633131" y="1389024"/>
                  </a:lnTo>
                  <a:lnTo>
                    <a:pt x="1633131" y="681901"/>
                  </a:lnTo>
                  <a:lnTo>
                    <a:pt x="1692084" y="817079"/>
                  </a:lnTo>
                  <a:lnTo>
                    <a:pt x="1702828" y="834326"/>
                  </a:lnTo>
                  <a:lnTo>
                    <a:pt x="1717763" y="847496"/>
                  </a:lnTo>
                  <a:lnTo>
                    <a:pt x="1735810" y="855903"/>
                  </a:lnTo>
                  <a:lnTo>
                    <a:pt x="1755914" y="858862"/>
                  </a:lnTo>
                  <a:lnTo>
                    <a:pt x="1773110" y="856716"/>
                  </a:lnTo>
                  <a:lnTo>
                    <a:pt x="1789010" y="850506"/>
                  </a:lnTo>
                  <a:lnTo>
                    <a:pt x="1802930" y="840600"/>
                  </a:lnTo>
                  <a:lnTo>
                    <a:pt x="1814144" y="827392"/>
                  </a:lnTo>
                  <a:lnTo>
                    <a:pt x="1821776" y="811822"/>
                  </a:lnTo>
                  <a:lnTo>
                    <a:pt x="1825294" y="79510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308" name="Google Shape;308;p2"/>
          <p:cNvSpPr txBox="1"/>
          <p:nvPr/>
        </p:nvSpPr>
        <p:spPr>
          <a:xfrm>
            <a:off x="4106335" y="4656338"/>
            <a:ext cx="3979500" cy="14442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927100" marR="0" lvl="0" indent="0" algn="l" defTabSz="914400" rtl="0" eaLnBrk="1" fontAlgn="auto" latinLnBrk="0" hangingPunct="1">
              <a:lnSpc>
                <a:spcPct val="100000"/>
              </a:lnSpc>
              <a:spcBef>
                <a:spcPts val="1700"/>
              </a:spcBef>
              <a:spcAft>
                <a:spcPts val="0"/>
              </a:spcAft>
              <a:buClr>
                <a:srgbClr val="000000"/>
              </a:buClr>
              <a:buSzPts val="2000"/>
              <a:buFont typeface="Arial"/>
              <a:buNone/>
              <a:tabLst/>
              <a:defRPr/>
            </a:pPr>
            <a:r>
              <a:rPr kumimoji="0" lang="en-US" sz="2000" b="0" i="0" u="none" strike="noStrike" kern="0" cap="none" spc="0" normalizeH="0" baseline="0" noProof="0">
                <a:ln>
                  <a:noFill/>
                </a:ln>
                <a:solidFill>
                  <a:srgbClr val="FFFFFF"/>
                </a:solidFill>
                <a:effectLst/>
                <a:uLnTx/>
                <a:uFillTx/>
                <a:latin typeface="Inter Medium"/>
                <a:ea typeface="Inter Medium"/>
                <a:cs typeface="Inter Medium"/>
                <a:sym typeface="Inter Medium"/>
              </a:rPr>
              <a:t>VS</a:t>
            </a:r>
            <a:endParaRPr kumimoji="0" sz="20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0" marR="0" lvl="0" indent="0" algn="l" defTabSz="914400" rtl="0" eaLnBrk="1" fontAlgn="auto" latinLnBrk="0" hangingPunct="1">
              <a:lnSpc>
                <a:spcPct val="100000"/>
              </a:lnSpc>
              <a:spcBef>
                <a:spcPts val="20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Medium"/>
                <a:ea typeface="Inter Medium"/>
                <a:cs typeface="Inter Medium"/>
                <a:sym typeface="Inter Medium"/>
              </a:rPr>
              <a:t>Unmatched Treatment</a:t>
            </a:r>
            <a:endParaRPr kumimoji="0" sz="15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Medium"/>
                <a:ea typeface="Inter Medium"/>
                <a:cs typeface="Inter Medium"/>
                <a:sym typeface="Inter Medium"/>
              </a:rPr>
              <a:t>Capacity Vs. Waste Burden</a:t>
            </a:r>
            <a:endParaRPr kumimoji="0" sz="15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grpSp>
        <p:nvGrpSpPr>
          <p:cNvPr id="309" name="Google Shape;309;p2"/>
          <p:cNvGrpSpPr/>
          <p:nvPr/>
        </p:nvGrpSpPr>
        <p:grpSpPr>
          <a:xfrm>
            <a:off x="8343900" y="4532448"/>
            <a:ext cx="995605" cy="997231"/>
            <a:chOff x="13758743" y="7474342"/>
            <a:chExt cx="1641711" cy="1644507"/>
          </a:xfrm>
        </p:grpSpPr>
        <p:sp>
          <p:nvSpPr>
            <p:cNvPr id="310" name="Google Shape;310;p2"/>
            <p:cNvSpPr/>
            <p:nvPr/>
          </p:nvSpPr>
          <p:spPr>
            <a:xfrm>
              <a:off x="14415451" y="8143499"/>
              <a:ext cx="328295" cy="328295"/>
            </a:xfrm>
            <a:custGeom>
              <a:avLst/>
              <a:gdLst/>
              <a:ahLst/>
              <a:cxnLst/>
              <a:rect l="l" t="t" r="r" b="b"/>
              <a:pathLst>
                <a:path w="328294" h="328295" extrusionOk="0">
                  <a:moveTo>
                    <a:pt x="163858" y="0"/>
                  </a:moveTo>
                  <a:lnTo>
                    <a:pt x="120297" y="5852"/>
                  </a:lnTo>
                  <a:lnTo>
                    <a:pt x="81154" y="22370"/>
                  </a:lnTo>
                  <a:lnTo>
                    <a:pt x="47991" y="47991"/>
                  </a:lnTo>
                  <a:lnTo>
                    <a:pt x="22370" y="81154"/>
                  </a:lnTo>
                  <a:lnTo>
                    <a:pt x="5852" y="120297"/>
                  </a:lnTo>
                  <a:lnTo>
                    <a:pt x="0" y="163858"/>
                  </a:lnTo>
                  <a:lnTo>
                    <a:pt x="5852" y="207420"/>
                  </a:lnTo>
                  <a:lnTo>
                    <a:pt x="22370" y="246562"/>
                  </a:lnTo>
                  <a:lnTo>
                    <a:pt x="47991" y="279725"/>
                  </a:lnTo>
                  <a:lnTo>
                    <a:pt x="81154" y="305346"/>
                  </a:lnTo>
                  <a:lnTo>
                    <a:pt x="120297" y="321864"/>
                  </a:lnTo>
                  <a:lnTo>
                    <a:pt x="163858" y="327717"/>
                  </a:lnTo>
                  <a:lnTo>
                    <a:pt x="207420" y="321864"/>
                  </a:lnTo>
                  <a:lnTo>
                    <a:pt x="246562" y="305346"/>
                  </a:lnTo>
                  <a:lnTo>
                    <a:pt x="279725" y="279725"/>
                  </a:lnTo>
                  <a:lnTo>
                    <a:pt x="305346" y="246562"/>
                  </a:lnTo>
                  <a:lnTo>
                    <a:pt x="321864" y="207420"/>
                  </a:lnTo>
                  <a:lnTo>
                    <a:pt x="327717" y="163858"/>
                  </a:lnTo>
                  <a:lnTo>
                    <a:pt x="321864" y="120297"/>
                  </a:lnTo>
                  <a:lnTo>
                    <a:pt x="305346" y="81154"/>
                  </a:lnTo>
                  <a:lnTo>
                    <a:pt x="279725" y="47991"/>
                  </a:lnTo>
                  <a:lnTo>
                    <a:pt x="246562" y="22370"/>
                  </a:lnTo>
                  <a:lnTo>
                    <a:pt x="207420" y="5852"/>
                  </a:lnTo>
                  <a:lnTo>
                    <a:pt x="16385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1" name="Google Shape;311;p2"/>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14494212" y="8261993"/>
              <a:ext cx="169869" cy="209229"/>
            </a:xfrm>
            <a:prstGeom prst="rect">
              <a:avLst/>
            </a:prstGeom>
            <a:noFill/>
            <a:ln>
              <a:noFill/>
            </a:ln>
          </p:spPr>
        </p:pic>
        <p:sp>
          <p:nvSpPr>
            <p:cNvPr id="312" name="Google Shape;312;p2"/>
            <p:cNvSpPr/>
            <p:nvPr/>
          </p:nvSpPr>
          <p:spPr>
            <a:xfrm>
              <a:off x="13892636" y="7634014"/>
              <a:ext cx="1346835" cy="1346835"/>
            </a:xfrm>
            <a:custGeom>
              <a:avLst/>
              <a:gdLst/>
              <a:ahLst/>
              <a:cxnLst/>
              <a:rect l="l" t="t" r="r" b="b"/>
              <a:pathLst>
                <a:path w="1346834" h="1346834" extrusionOk="0">
                  <a:moveTo>
                    <a:pt x="673351" y="1346691"/>
                  </a:moveTo>
                  <a:lnTo>
                    <a:pt x="721439" y="1345001"/>
                  </a:lnTo>
                  <a:lnTo>
                    <a:pt x="768615" y="1340005"/>
                  </a:lnTo>
                  <a:lnTo>
                    <a:pt x="814764" y="1331817"/>
                  </a:lnTo>
                  <a:lnTo>
                    <a:pt x="859772" y="1320553"/>
                  </a:lnTo>
                  <a:lnTo>
                    <a:pt x="903527" y="1306324"/>
                  </a:lnTo>
                  <a:lnTo>
                    <a:pt x="945912" y="1289246"/>
                  </a:lnTo>
                  <a:lnTo>
                    <a:pt x="986816" y="1269432"/>
                  </a:lnTo>
                  <a:lnTo>
                    <a:pt x="1026123" y="1246997"/>
                  </a:lnTo>
                  <a:lnTo>
                    <a:pt x="1063720" y="1222054"/>
                  </a:lnTo>
                  <a:lnTo>
                    <a:pt x="1099493" y="1194717"/>
                  </a:lnTo>
                  <a:lnTo>
                    <a:pt x="1133328" y="1165100"/>
                  </a:lnTo>
                  <a:lnTo>
                    <a:pt x="1165111" y="1133317"/>
                  </a:lnTo>
                  <a:lnTo>
                    <a:pt x="1194727" y="1099483"/>
                  </a:lnTo>
                  <a:lnTo>
                    <a:pt x="1222064" y="1063710"/>
                  </a:lnTo>
                  <a:lnTo>
                    <a:pt x="1247008" y="1026113"/>
                  </a:lnTo>
                  <a:lnTo>
                    <a:pt x="1269443" y="986805"/>
                  </a:lnTo>
                  <a:lnTo>
                    <a:pt x="1289257" y="945902"/>
                  </a:lnTo>
                  <a:lnTo>
                    <a:pt x="1306335" y="903516"/>
                  </a:lnTo>
                  <a:lnTo>
                    <a:pt x="1320563" y="859762"/>
                  </a:lnTo>
                  <a:lnTo>
                    <a:pt x="1331828" y="814753"/>
                  </a:lnTo>
                  <a:lnTo>
                    <a:pt x="1340015" y="768604"/>
                  </a:lnTo>
                  <a:lnTo>
                    <a:pt x="1345011" y="721429"/>
                  </a:lnTo>
                  <a:lnTo>
                    <a:pt x="1346702" y="673340"/>
                  </a:lnTo>
                  <a:lnTo>
                    <a:pt x="1345011" y="625253"/>
                  </a:lnTo>
                  <a:lnTo>
                    <a:pt x="1340015" y="578079"/>
                  </a:lnTo>
                  <a:lnTo>
                    <a:pt x="1331828" y="531931"/>
                  </a:lnTo>
                  <a:lnTo>
                    <a:pt x="1320563" y="486923"/>
                  </a:lnTo>
                  <a:lnTo>
                    <a:pt x="1306335" y="443170"/>
                  </a:lnTo>
                  <a:lnTo>
                    <a:pt x="1289257" y="400785"/>
                  </a:lnTo>
                  <a:lnTo>
                    <a:pt x="1269443" y="359882"/>
                  </a:lnTo>
                  <a:lnTo>
                    <a:pt x="1247008" y="320576"/>
                  </a:lnTo>
                  <a:lnTo>
                    <a:pt x="1222064" y="282979"/>
                  </a:lnTo>
                  <a:lnTo>
                    <a:pt x="1194727" y="247207"/>
                  </a:lnTo>
                  <a:lnTo>
                    <a:pt x="1165111" y="213372"/>
                  </a:lnTo>
                  <a:lnTo>
                    <a:pt x="1133328" y="181590"/>
                  </a:lnTo>
                  <a:lnTo>
                    <a:pt x="1099493" y="151973"/>
                  </a:lnTo>
                  <a:lnTo>
                    <a:pt x="1063720" y="124636"/>
                  </a:lnTo>
                  <a:lnTo>
                    <a:pt x="1026123" y="99693"/>
                  </a:lnTo>
                  <a:lnTo>
                    <a:pt x="986816" y="77258"/>
                  </a:lnTo>
                  <a:lnTo>
                    <a:pt x="945912" y="57445"/>
                  </a:lnTo>
                  <a:lnTo>
                    <a:pt x="903527" y="40367"/>
                  </a:lnTo>
                  <a:lnTo>
                    <a:pt x="859772" y="26138"/>
                  </a:lnTo>
                  <a:lnTo>
                    <a:pt x="814764" y="14874"/>
                  </a:lnTo>
                  <a:lnTo>
                    <a:pt x="768615" y="6686"/>
                  </a:lnTo>
                  <a:lnTo>
                    <a:pt x="721439" y="1690"/>
                  </a:lnTo>
                  <a:lnTo>
                    <a:pt x="673351" y="0"/>
                  </a:lnTo>
                  <a:lnTo>
                    <a:pt x="625262" y="1690"/>
                  </a:lnTo>
                  <a:lnTo>
                    <a:pt x="578087" y="6686"/>
                  </a:lnTo>
                  <a:lnTo>
                    <a:pt x="531938" y="14874"/>
                  </a:lnTo>
                  <a:lnTo>
                    <a:pt x="486929" y="26138"/>
                  </a:lnTo>
                  <a:lnTo>
                    <a:pt x="443175" y="40367"/>
                  </a:lnTo>
                  <a:lnTo>
                    <a:pt x="400789" y="57445"/>
                  </a:lnTo>
                  <a:lnTo>
                    <a:pt x="359886" y="77258"/>
                  </a:lnTo>
                  <a:lnTo>
                    <a:pt x="320578" y="99693"/>
                  </a:lnTo>
                  <a:lnTo>
                    <a:pt x="282981" y="124636"/>
                  </a:lnTo>
                  <a:lnTo>
                    <a:pt x="247208" y="151973"/>
                  </a:lnTo>
                  <a:lnTo>
                    <a:pt x="213374" y="181590"/>
                  </a:lnTo>
                  <a:lnTo>
                    <a:pt x="181591" y="213372"/>
                  </a:lnTo>
                  <a:lnTo>
                    <a:pt x="151974" y="247207"/>
                  </a:lnTo>
                  <a:lnTo>
                    <a:pt x="124637" y="282979"/>
                  </a:lnTo>
                  <a:lnTo>
                    <a:pt x="99694" y="320576"/>
                  </a:lnTo>
                  <a:lnTo>
                    <a:pt x="77259" y="359882"/>
                  </a:lnTo>
                  <a:lnTo>
                    <a:pt x="57445" y="400785"/>
                  </a:lnTo>
                  <a:lnTo>
                    <a:pt x="40367" y="443170"/>
                  </a:lnTo>
                  <a:lnTo>
                    <a:pt x="26138" y="486923"/>
                  </a:lnTo>
                  <a:lnTo>
                    <a:pt x="14874" y="531931"/>
                  </a:lnTo>
                  <a:lnTo>
                    <a:pt x="6686" y="578079"/>
                  </a:lnTo>
                  <a:lnTo>
                    <a:pt x="1690" y="625253"/>
                  </a:lnTo>
                  <a:lnTo>
                    <a:pt x="0" y="673340"/>
                  </a:lnTo>
                  <a:lnTo>
                    <a:pt x="1690" y="721429"/>
                  </a:lnTo>
                  <a:lnTo>
                    <a:pt x="6686" y="768604"/>
                  </a:lnTo>
                  <a:lnTo>
                    <a:pt x="14874" y="814753"/>
                  </a:lnTo>
                  <a:lnTo>
                    <a:pt x="26138" y="859762"/>
                  </a:lnTo>
                  <a:lnTo>
                    <a:pt x="40367" y="903516"/>
                  </a:lnTo>
                  <a:lnTo>
                    <a:pt x="57445" y="945902"/>
                  </a:lnTo>
                  <a:lnTo>
                    <a:pt x="77259" y="986805"/>
                  </a:lnTo>
                  <a:lnTo>
                    <a:pt x="99694" y="1026113"/>
                  </a:lnTo>
                  <a:lnTo>
                    <a:pt x="124637" y="1063710"/>
                  </a:lnTo>
                  <a:lnTo>
                    <a:pt x="151974" y="1099483"/>
                  </a:lnTo>
                  <a:lnTo>
                    <a:pt x="181591" y="1133317"/>
                  </a:lnTo>
                  <a:lnTo>
                    <a:pt x="213374" y="1165100"/>
                  </a:lnTo>
                  <a:lnTo>
                    <a:pt x="247208" y="1194717"/>
                  </a:lnTo>
                  <a:lnTo>
                    <a:pt x="282981" y="1222054"/>
                  </a:lnTo>
                  <a:lnTo>
                    <a:pt x="320578" y="1246997"/>
                  </a:lnTo>
                  <a:lnTo>
                    <a:pt x="359886" y="1269432"/>
                  </a:lnTo>
                  <a:lnTo>
                    <a:pt x="400789" y="1289246"/>
                  </a:lnTo>
                  <a:lnTo>
                    <a:pt x="443175" y="1306324"/>
                  </a:lnTo>
                  <a:lnTo>
                    <a:pt x="486929" y="1320553"/>
                  </a:lnTo>
                  <a:lnTo>
                    <a:pt x="531938" y="1331817"/>
                  </a:lnTo>
                  <a:lnTo>
                    <a:pt x="578087" y="1340005"/>
                  </a:lnTo>
                  <a:lnTo>
                    <a:pt x="625262" y="1345001"/>
                  </a:lnTo>
                  <a:lnTo>
                    <a:pt x="673351" y="1346691"/>
                  </a:lnTo>
                  <a:close/>
                </a:path>
              </a:pathLst>
            </a:custGeom>
            <a:noFill/>
            <a:ln w="39375"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3" name="Google Shape;313;p2"/>
            <p:cNvSpPr/>
            <p:nvPr/>
          </p:nvSpPr>
          <p:spPr>
            <a:xfrm>
              <a:off x="13758743" y="8143499"/>
              <a:ext cx="328295" cy="328295"/>
            </a:xfrm>
            <a:custGeom>
              <a:avLst/>
              <a:gdLst/>
              <a:ahLst/>
              <a:cxnLst/>
              <a:rect l="l" t="t" r="r" b="b"/>
              <a:pathLst>
                <a:path w="328294" h="328295" extrusionOk="0">
                  <a:moveTo>
                    <a:pt x="163858" y="0"/>
                  </a:moveTo>
                  <a:lnTo>
                    <a:pt x="120297" y="5852"/>
                  </a:lnTo>
                  <a:lnTo>
                    <a:pt x="81154" y="22370"/>
                  </a:lnTo>
                  <a:lnTo>
                    <a:pt x="47991" y="47991"/>
                  </a:lnTo>
                  <a:lnTo>
                    <a:pt x="22370" y="81154"/>
                  </a:lnTo>
                  <a:lnTo>
                    <a:pt x="5852" y="120297"/>
                  </a:lnTo>
                  <a:lnTo>
                    <a:pt x="0" y="163858"/>
                  </a:lnTo>
                  <a:lnTo>
                    <a:pt x="5852" y="207420"/>
                  </a:lnTo>
                  <a:lnTo>
                    <a:pt x="22370" y="246562"/>
                  </a:lnTo>
                  <a:lnTo>
                    <a:pt x="47991" y="279725"/>
                  </a:lnTo>
                  <a:lnTo>
                    <a:pt x="81154" y="305346"/>
                  </a:lnTo>
                  <a:lnTo>
                    <a:pt x="120297" y="321864"/>
                  </a:lnTo>
                  <a:lnTo>
                    <a:pt x="163858" y="327717"/>
                  </a:lnTo>
                  <a:lnTo>
                    <a:pt x="207420" y="321864"/>
                  </a:lnTo>
                  <a:lnTo>
                    <a:pt x="246562" y="305346"/>
                  </a:lnTo>
                  <a:lnTo>
                    <a:pt x="279725" y="279725"/>
                  </a:lnTo>
                  <a:lnTo>
                    <a:pt x="305346" y="246562"/>
                  </a:lnTo>
                  <a:lnTo>
                    <a:pt x="321864" y="207420"/>
                  </a:lnTo>
                  <a:lnTo>
                    <a:pt x="327717" y="163858"/>
                  </a:lnTo>
                  <a:lnTo>
                    <a:pt x="321864" y="120297"/>
                  </a:lnTo>
                  <a:lnTo>
                    <a:pt x="305346" y="81154"/>
                  </a:lnTo>
                  <a:lnTo>
                    <a:pt x="279725" y="47991"/>
                  </a:lnTo>
                  <a:lnTo>
                    <a:pt x="246562" y="22370"/>
                  </a:lnTo>
                  <a:lnTo>
                    <a:pt x="207420" y="5852"/>
                  </a:lnTo>
                  <a:lnTo>
                    <a:pt x="16385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4" name="Google Shape;314;p2"/>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3837505" y="8261993"/>
              <a:ext cx="169869" cy="209229"/>
            </a:xfrm>
            <a:prstGeom prst="rect">
              <a:avLst/>
            </a:prstGeom>
            <a:noFill/>
            <a:ln>
              <a:noFill/>
            </a:ln>
          </p:spPr>
        </p:pic>
        <p:sp>
          <p:nvSpPr>
            <p:cNvPr id="315" name="Google Shape;315;p2"/>
            <p:cNvSpPr/>
            <p:nvPr/>
          </p:nvSpPr>
          <p:spPr>
            <a:xfrm>
              <a:off x="15072159" y="8143499"/>
              <a:ext cx="328295" cy="328295"/>
            </a:xfrm>
            <a:custGeom>
              <a:avLst/>
              <a:gdLst/>
              <a:ahLst/>
              <a:cxnLst/>
              <a:rect l="l" t="t" r="r" b="b"/>
              <a:pathLst>
                <a:path w="328294" h="328295" extrusionOk="0">
                  <a:moveTo>
                    <a:pt x="163858" y="0"/>
                  </a:moveTo>
                  <a:lnTo>
                    <a:pt x="120297" y="5852"/>
                  </a:lnTo>
                  <a:lnTo>
                    <a:pt x="81154" y="22370"/>
                  </a:lnTo>
                  <a:lnTo>
                    <a:pt x="47991" y="47991"/>
                  </a:lnTo>
                  <a:lnTo>
                    <a:pt x="22370" y="81154"/>
                  </a:lnTo>
                  <a:lnTo>
                    <a:pt x="5852" y="120297"/>
                  </a:lnTo>
                  <a:lnTo>
                    <a:pt x="0" y="163858"/>
                  </a:lnTo>
                  <a:lnTo>
                    <a:pt x="5852" y="207420"/>
                  </a:lnTo>
                  <a:lnTo>
                    <a:pt x="22370" y="246562"/>
                  </a:lnTo>
                  <a:lnTo>
                    <a:pt x="47991" y="279725"/>
                  </a:lnTo>
                  <a:lnTo>
                    <a:pt x="81154" y="305346"/>
                  </a:lnTo>
                  <a:lnTo>
                    <a:pt x="120297" y="321864"/>
                  </a:lnTo>
                  <a:lnTo>
                    <a:pt x="163858" y="327717"/>
                  </a:lnTo>
                  <a:lnTo>
                    <a:pt x="207420" y="321864"/>
                  </a:lnTo>
                  <a:lnTo>
                    <a:pt x="246562" y="305346"/>
                  </a:lnTo>
                  <a:lnTo>
                    <a:pt x="279725" y="279725"/>
                  </a:lnTo>
                  <a:lnTo>
                    <a:pt x="305346" y="246562"/>
                  </a:lnTo>
                  <a:lnTo>
                    <a:pt x="321864" y="207420"/>
                  </a:lnTo>
                  <a:lnTo>
                    <a:pt x="327717" y="163858"/>
                  </a:lnTo>
                  <a:lnTo>
                    <a:pt x="321864" y="120297"/>
                  </a:lnTo>
                  <a:lnTo>
                    <a:pt x="305346" y="81154"/>
                  </a:lnTo>
                  <a:lnTo>
                    <a:pt x="279725" y="47991"/>
                  </a:lnTo>
                  <a:lnTo>
                    <a:pt x="246562" y="22370"/>
                  </a:lnTo>
                  <a:lnTo>
                    <a:pt x="207420" y="5852"/>
                  </a:lnTo>
                  <a:lnTo>
                    <a:pt x="16385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6" name="Google Shape;316;p2"/>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15150920" y="8261993"/>
              <a:ext cx="169869" cy="209229"/>
            </a:xfrm>
            <a:prstGeom prst="rect">
              <a:avLst/>
            </a:prstGeom>
            <a:noFill/>
            <a:ln>
              <a:noFill/>
            </a:ln>
          </p:spPr>
        </p:pic>
        <p:sp>
          <p:nvSpPr>
            <p:cNvPr id="317" name="Google Shape;317;p2"/>
            <p:cNvSpPr/>
            <p:nvPr/>
          </p:nvSpPr>
          <p:spPr>
            <a:xfrm>
              <a:off x="14402130" y="7474342"/>
              <a:ext cx="328295" cy="328295"/>
            </a:xfrm>
            <a:custGeom>
              <a:avLst/>
              <a:gdLst/>
              <a:ahLst/>
              <a:cxnLst/>
              <a:rect l="l" t="t" r="r" b="b"/>
              <a:pathLst>
                <a:path w="328294" h="328295" extrusionOk="0">
                  <a:moveTo>
                    <a:pt x="163858" y="0"/>
                  </a:moveTo>
                  <a:lnTo>
                    <a:pt x="120297" y="5852"/>
                  </a:lnTo>
                  <a:lnTo>
                    <a:pt x="81154" y="22370"/>
                  </a:lnTo>
                  <a:lnTo>
                    <a:pt x="47991" y="47991"/>
                  </a:lnTo>
                  <a:lnTo>
                    <a:pt x="22370" y="81154"/>
                  </a:lnTo>
                  <a:lnTo>
                    <a:pt x="5852" y="120297"/>
                  </a:lnTo>
                  <a:lnTo>
                    <a:pt x="0" y="163858"/>
                  </a:lnTo>
                  <a:lnTo>
                    <a:pt x="5852" y="207420"/>
                  </a:lnTo>
                  <a:lnTo>
                    <a:pt x="22370" y="246562"/>
                  </a:lnTo>
                  <a:lnTo>
                    <a:pt x="47991" y="279725"/>
                  </a:lnTo>
                  <a:lnTo>
                    <a:pt x="81154" y="305346"/>
                  </a:lnTo>
                  <a:lnTo>
                    <a:pt x="120297" y="321864"/>
                  </a:lnTo>
                  <a:lnTo>
                    <a:pt x="163858" y="327717"/>
                  </a:lnTo>
                  <a:lnTo>
                    <a:pt x="207420" y="321864"/>
                  </a:lnTo>
                  <a:lnTo>
                    <a:pt x="246562" y="305346"/>
                  </a:lnTo>
                  <a:lnTo>
                    <a:pt x="279725" y="279725"/>
                  </a:lnTo>
                  <a:lnTo>
                    <a:pt x="305346" y="246562"/>
                  </a:lnTo>
                  <a:lnTo>
                    <a:pt x="321864" y="207420"/>
                  </a:lnTo>
                  <a:lnTo>
                    <a:pt x="327717" y="163858"/>
                  </a:lnTo>
                  <a:lnTo>
                    <a:pt x="321864" y="120297"/>
                  </a:lnTo>
                  <a:lnTo>
                    <a:pt x="305346" y="81154"/>
                  </a:lnTo>
                  <a:lnTo>
                    <a:pt x="279725" y="47991"/>
                  </a:lnTo>
                  <a:lnTo>
                    <a:pt x="246562" y="22370"/>
                  </a:lnTo>
                  <a:lnTo>
                    <a:pt x="207420" y="5852"/>
                  </a:lnTo>
                  <a:lnTo>
                    <a:pt x="16385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8" name="Google Shape;318;p2"/>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4480891" y="7592838"/>
              <a:ext cx="169869" cy="209229"/>
            </a:xfrm>
            <a:prstGeom prst="rect">
              <a:avLst/>
            </a:prstGeom>
            <a:noFill/>
            <a:ln>
              <a:noFill/>
            </a:ln>
          </p:spPr>
        </p:pic>
        <p:sp>
          <p:nvSpPr>
            <p:cNvPr id="319" name="Google Shape;319;p2"/>
            <p:cNvSpPr/>
            <p:nvPr/>
          </p:nvSpPr>
          <p:spPr>
            <a:xfrm>
              <a:off x="14402130" y="8790554"/>
              <a:ext cx="328295" cy="328295"/>
            </a:xfrm>
            <a:custGeom>
              <a:avLst/>
              <a:gdLst/>
              <a:ahLst/>
              <a:cxnLst/>
              <a:rect l="l" t="t" r="r" b="b"/>
              <a:pathLst>
                <a:path w="328294" h="328295" extrusionOk="0">
                  <a:moveTo>
                    <a:pt x="163858" y="0"/>
                  </a:moveTo>
                  <a:lnTo>
                    <a:pt x="120297" y="5852"/>
                  </a:lnTo>
                  <a:lnTo>
                    <a:pt x="81154" y="22370"/>
                  </a:lnTo>
                  <a:lnTo>
                    <a:pt x="47991" y="47991"/>
                  </a:lnTo>
                  <a:lnTo>
                    <a:pt x="22370" y="81154"/>
                  </a:lnTo>
                  <a:lnTo>
                    <a:pt x="5852" y="120297"/>
                  </a:lnTo>
                  <a:lnTo>
                    <a:pt x="0" y="163858"/>
                  </a:lnTo>
                  <a:lnTo>
                    <a:pt x="5852" y="207420"/>
                  </a:lnTo>
                  <a:lnTo>
                    <a:pt x="22370" y="246562"/>
                  </a:lnTo>
                  <a:lnTo>
                    <a:pt x="47991" y="279725"/>
                  </a:lnTo>
                  <a:lnTo>
                    <a:pt x="81154" y="305346"/>
                  </a:lnTo>
                  <a:lnTo>
                    <a:pt x="120297" y="321864"/>
                  </a:lnTo>
                  <a:lnTo>
                    <a:pt x="163858" y="327717"/>
                  </a:lnTo>
                  <a:lnTo>
                    <a:pt x="207420" y="321864"/>
                  </a:lnTo>
                  <a:lnTo>
                    <a:pt x="246562" y="305346"/>
                  </a:lnTo>
                  <a:lnTo>
                    <a:pt x="279725" y="279725"/>
                  </a:lnTo>
                  <a:lnTo>
                    <a:pt x="305346" y="246562"/>
                  </a:lnTo>
                  <a:lnTo>
                    <a:pt x="321864" y="207420"/>
                  </a:lnTo>
                  <a:lnTo>
                    <a:pt x="327717" y="163858"/>
                  </a:lnTo>
                  <a:lnTo>
                    <a:pt x="321864" y="120297"/>
                  </a:lnTo>
                  <a:lnTo>
                    <a:pt x="305346" y="81154"/>
                  </a:lnTo>
                  <a:lnTo>
                    <a:pt x="279725" y="47991"/>
                  </a:lnTo>
                  <a:lnTo>
                    <a:pt x="246562" y="22370"/>
                  </a:lnTo>
                  <a:lnTo>
                    <a:pt x="207420" y="5852"/>
                  </a:lnTo>
                  <a:lnTo>
                    <a:pt x="16385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20" name="Google Shape;320;p2"/>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4480891" y="8909048"/>
              <a:ext cx="169869" cy="209229"/>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
          <p:cNvSpPr/>
          <p:nvPr/>
        </p:nvSpPr>
        <p:spPr>
          <a:xfrm>
            <a:off x="4790723" y="2328170"/>
            <a:ext cx="2610921" cy="2783247"/>
          </a:xfrm>
          <a:custGeom>
            <a:avLst/>
            <a:gdLst/>
            <a:ahLst/>
            <a:cxnLst/>
            <a:rect l="l" t="t" r="r" b="b"/>
            <a:pathLst>
              <a:path w="4305300" h="4589780" extrusionOk="0">
                <a:moveTo>
                  <a:pt x="3885860"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243336"/>
                </a:lnTo>
                <a:lnTo>
                  <a:pt x="3068" y="4299525"/>
                </a:lnTo>
                <a:lnTo>
                  <a:pt x="11951" y="4352826"/>
                </a:lnTo>
                <a:lnTo>
                  <a:pt x="26167" y="4402527"/>
                </a:lnTo>
                <a:lnTo>
                  <a:pt x="45232" y="4447916"/>
                </a:lnTo>
                <a:lnTo>
                  <a:pt x="68665" y="4488278"/>
                </a:lnTo>
                <a:lnTo>
                  <a:pt x="95982" y="4522900"/>
                </a:lnTo>
                <a:lnTo>
                  <a:pt x="126701" y="4551070"/>
                </a:lnTo>
                <a:lnTo>
                  <a:pt x="160339" y="4572075"/>
                </a:lnTo>
                <a:lnTo>
                  <a:pt x="196414" y="4585200"/>
                </a:lnTo>
                <a:lnTo>
                  <a:pt x="234443" y="4589734"/>
                </a:lnTo>
                <a:lnTo>
                  <a:pt x="4070253" y="4589734"/>
                </a:lnTo>
                <a:lnTo>
                  <a:pt x="4108279" y="4585200"/>
                </a:lnTo>
                <a:lnTo>
                  <a:pt x="4144352" y="4572075"/>
                </a:lnTo>
                <a:lnTo>
                  <a:pt x="4177990" y="4551070"/>
                </a:lnTo>
                <a:lnTo>
                  <a:pt x="4208709" y="4522900"/>
                </a:lnTo>
                <a:lnTo>
                  <a:pt x="4236026" y="4488278"/>
                </a:lnTo>
                <a:lnTo>
                  <a:pt x="4259460" y="4447916"/>
                </a:lnTo>
                <a:lnTo>
                  <a:pt x="4278526" y="4402527"/>
                </a:lnTo>
                <a:lnTo>
                  <a:pt x="4292743" y="4352826"/>
                </a:lnTo>
                <a:lnTo>
                  <a:pt x="4301627" y="4299525"/>
                </a:lnTo>
                <a:lnTo>
                  <a:pt x="4304696" y="4243336"/>
                </a:lnTo>
                <a:lnTo>
                  <a:pt x="4304696" y="418835"/>
                </a:lnTo>
                <a:lnTo>
                  <a:pt x="4301878" y="369989"/>
                </a:lnTo>
                <a:lnTo>
                  <a:pt x="4293634" y="322798"/>
                </a:lnTo>
                <a:lnTo>
                  <a:pt x="4280278" y="277576"/>
                </a:lnTo>
                <a:lnTo>
                  <a:pt x="4262124" y="234639"/>
                </a:lnTo>
                <a:lnTo>
                  <a:pt x="4239487" y="194299"/>
                </a:lnTo>
                <a:lnTo>
                  <a:pt x="4212681" y="156872"/>
                </a:lnTo>
                <a:lnTo>
                  <a:pt x="4182020" y="122671"/>
                </a:lnTo>
                <a:lnTo>
                  <a:pt x="4147819" y="92011"/>
                </a:lnTo>
                <a:lnTo>
                  <a:pt x="4110391" y="65206"/>
                </a:lnTo>
                <a:lnTo>
                  <a:pt x="4070052" y="42569"/>
                </a:lnTo>
                <a:lnTo>
                  <a:pt x="4027115" y="24416"/>
                </a:lnTo>
                <a:lnTo>
                  <a:pt x="3981894" y="11061"/>
                </a:lnTo>
                <a:lnTo>
                  <a:pt x="3934705" y="2817"/>
                </a:lnTo>
                <a:lnTo>
                  <a:pt x="3885860"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6" name="Google Shape;326;p3"/>
          <p:cNvSpPr txBox="1">
            <a:spLocks noGrp="1"/>
          </p:cNvSpPr>
          <p:nvPr>
            <p:ph type="title"/>
          </p:nvPr>
        </p:nvSpPr>
        <p:spPr>
          <a:xfrm>
            <a:off x="927865" y="557011"/>
            <a:ext cx="10071600" cy="552900"/>
          </a:xfrm>
          <a:prstGeom prst="rect">
            <a:avLst/>
          </a:prstGeom>
          <a:noFill/>
          <a:ln>
            <a:noFill/>
          </a:ln>
        </p:spPr>
        <p:txBody>
          <a:bodyPr spcFirstLastPara="1" wrap="square" lIns="0" tIns="90250" rIns="0" bIns="0" anchor="t" anchorCtr="0">
            <a:spAutoFit/>
          </a:bodyPr>
          <a:lstStyle/>
          <a:p>
            <a:pPr marL="36576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Negative Impact</a:t>
            </a:r>
            <a:endParaRPr sz="3000">
              <a:latin typeface="Inter SemiBold"/>
              <a:ea typeface="Inter SemiBold"/>
              <a:cs typeface="Inter SemiBold"/>
              <a:sym typeface="Inter SemiBold"/>
            </a:endParaRPr>
          </a:p>
        </p:txBody>
      </p:sp>
      <p:sp>
        <p:nvSpPr>
          <p:cNvPr id="327" name="Google Shape;327;p3"/>
          <p:cNvSpPr txBox="1"/>
          <p:nvPr/>
        </p:nvSpPr>
        <p:spPr>
          <a:xfrm>
            <a:off x="4790723" y="4656340"/>
            <a:ext cx="2610900" cy="1619100"/>
          </a:xfrm>
          <a:prstGeom prst="rect">
            <a:avLst/>
          </a:prstGeom>
          <a:solidFill>
            <a:srgbClr val="FDCB49"/>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Illegal Dumping</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328" name="Google Shape;328;p3"/>
          <p:cNvSpPr/>
          <p:nvPr/>
        </p:nvSpPr>
        <p:spPr>
          <a:xfrm>
            <a:off x="7528278" y="2328170"/>
            <a:ext cx="2610921" cy="2643853"/>
          </a:xfrm>
          <a:custGeom>
            <a:avLst/>
            <a:gdLst/>
            <a:ahLst/>
            <a:cxnLst/>
            <a:rect l="l" t="t" r="r" b="b"/>
            <a:pathLst>
              <a:path w="4305300" h="4359909" extrusionOk="0">
                <a:moveTo>
                  <a:pt x="3885860"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030369"/>
                </a:lnTo>
                <a:lnTo>
                  <a:pt x="3068" y="4083734"/>
                </a:lnTo>
                <a:lnTo>
                  <a:pt x="11951" y="4134359"/>
                </a:lnTo>
                <a:lnTo>
                  <a:pt x="26167" y="4181564"/>
                </a:lnTo>
                <a:lnTo>
                  <a:pt x="45232" y="4224674"/>
                </a:lnTo>
                <a:lnTo>
                  <a:pt x="68665" y="4263010"/>
                </a:lnTo>
                <a:lnTo>
                  <a:pt x="95982" y="4295895"/>
                </a:lnTo>
                <a:lnTo>
                  <a:pt x="126701" y="4322651"/>
                </a:lnTo>
                <a:lnTo>
                  <a:pt x="160339" y="4342601"/>
                </a:lnTo>
                <a:lnTo>
                  <a:pt x="196414" y="4355068"/>
                </a:lnTo>
                <a:lnTo>
                  <a:pt x="234443" y="4359375"/>
                </a:lnTo>
                <a:lnTo>
                  <a:pt x="4070253" y="4359375"/>
                </a:lnTo>
                <a:lnTo>
                  <a:pt x="4108279" y="4355068"/>
                </a:lnTo>
                <a:lnTo>
                  <a:pt x="4144352" y="4342601"/>
                </a:lnTo>
                <a:lnTo>
                  <a:pt x="4177990" y="4322651"/>
                </a:lnTo>
                <a:lnTo>
                  <a:pt x="4208709" y="4295895"/>
                </a:lnTo>
                <a:lnTo>
                  <a:pt x="4236026" y="4263010"/>
                </a:lnTo>
                <a:lnTo>
                  <a:pt x="4259460" y="4224674"/>
                </a:lnTo>
                <a:lnTo>
                  <a:pt x="4278526" y="4181564"/>
                </a:lnTo>
                <a:lnTo>
                  <a:pt x="4292743" y="4134359"/>
                </a:lnTo>
                <a:lnTo>
                  <a:pt x="4301627" y="4083734"/>
                </a:lnTo>
                <a:lnTo>
                  <a:pt x="4304696" y="4030369"/>
                </a:lnTo>
                <a:lnTo>
                  <a:pt x="4304696" y="418835"/>
                </a:lnTo>
                <a:lnTo>
                  <a:pt x="4301878" y="369989"/>
                </a:lnTo>
                <a:lnTo>
                  <a:pt x="4293634" y="322798"/>
                </a:lnTo>
                <a:lnTo>
                  <a:pt x="4280278" y="277576"/>
                </a:lnTo>
                <a:lnTo>
                  <a:pt x="4262124" y="234639"/>
                </a:lnTo>
                <a:lnTo>
                  <a:pt x="4239487" y="194299"/>
                </a:lnTo>
                <a:lnTo>
                  <a:pt x="4212681" y="156872"/>
                </a:lnTo>
                <a:lnTo>
                  <a:pt x="4182020" y="122671"/>
                </a:lnTo>
                <a:lnTo>
                  <a:pt x="4147819" y="92011"/>
                </a:lnTo>
                <a:lnTo>
                  <a:pt x="4110391" y="65206"/>
                </a:lnTo>
                <a:lnTo>
                  <a:pt x="4070052" y="42569"/>
                </a:lnTo>
                <a:lnTo>
                  <a:pt x="4027115" y="24416"/>
                </a:lnTo>
                <a:lnTo>
                  <a:pt x="3981894" y="11061"/>
                </a:lnTo>
                <a:lnTo>
                  <a:pt x="3934705" y="2817"/>
                </a:lnTo>
                <a:lnTo>
                  <a:pt x="3885860"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9" name="Google Shape;329;p3"/>
          <p:cNvSpPr txBox="1"/>
          <p:nvPr/>
        </p:nvSpPr>
        <p:spPr>
          <a:xfrm>
            <a:off x="7528277" y="4656340"/>
            <a:ext cx="2610900" cy="1619100"/>
          </a:xfrm>
          <a:prstGeom prst="rect">
            <a:avLst/>
          </a:prstGeom>
          <a:solidFill>
            <a:srgbClr val="FDCB49"/>
          </a:solidFill>
          <a:ln>
            <a:noFill/>
          </a:ln>
        </p:spPr>
        <p:txBody>
          <a:bodyPr spcFirstLastPara="1" wrap="square" lIns="0" tIns="28150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Health and</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a:p>
            <a:pPr marL="495300" marR="495300" lvl="0" indent="0" algn="ctr" defTabSz="914400" rtl="0" eaLnBrk="1" fontAlgn="auto" latinLnBrk="0" hangingPunct="1">
              <a:lnSpc>
                <a:spcPct val="1006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Environmental Hazard or</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Contamination</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330" name="Google Shape;330;p3"/>
          <p:cNvSpPr/>
          <p:nvPr/>
        </p:nvSpPr>
        <p:spPr>
          <a:xfrm>
            <a:off x="2053167" y="2328170"/>
            <a:ext cx="2610921" cy="2815207"/>
          </a:xfrm>
          <a:custGeom>
            <a:avLst/>
            <a:gdLst/>
            <a:ahLst/>
            <a:cxnLst/>
            <a:rect l="l" t="t" r="r" b="b"/>
            <a:pathLst>
              <a:path w="4305300" h="4642484" extrusionOk="0">
                <a:moveTo>
                  <a:pt x="3885860"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291743"/>
                </a:lnTo>
                <a:lnTo>
                  <a:pt x="3068" y="4348571"/>
                </a:lnTo>
                <a:lnTo>
                  <a:pt x="11951" y="4402480"/>
                </a:lnTo>
                <a:lnTo>
                  <a:pt x="26167" y="4452748"/>
                </a:lnTo>
                <a:lnTo>
                  <a:pt x="45232" y="4498653"/>
                </a:lnTo>
                <a:lnTo>
                  <a:pt x="68665" y="4539475"/>
                </a:lnTo>
                <a:lnTo>
                  <a:pt x="95982" y="4574493"/>
                </a:lnTo>
                <a:lnTo>
                  <a:pt x="126701" y="4602984"/>
                </a:lnTo>
                <a:lnTo>
                  <a:pt x="160339" y="4624228"/>
                </a:lnTo>
                <a:lnTo>
                  <a:pt x="196414" y="4637503"/>
                </a:lnTo>
                <a:lnTo>
                  <a:pt x="234443" y="4642089"/>
                </a:lnTo>
                <a:lnTo>
                  <a:pt x="4070253" y="4642089"/>
                </a:lnTo>
                <a:lnTo>
                  <a:pt x="4108279" y="4637503"/>
                </a:lnTo>
                <a:lnTo>
                  <a:pt x="4144352" y="4624228"/>
                </a:lnTo>
                <a:lnTo>
                  <a:pt x="4177990" y="4602984"/>
                </a:lnTo>
                <a:lnTo>
                  <a:pt x="4208709" y="4574493"/>
                </a:lnTo>
                <a:lnTo>
                  <a:pt x="4236026" y="4539475"/>
                </a:lnTo>
                <a:lnTo>
                  <a:pt x="4259460" y="4498653"/>
                </a:lnTo>
                <a:lnTo>
                  <a:pt x="4278526" y="4452748"/>
                </a:lnTo>
                <a:lnTo>
                  <a:pt x="4292743" y="4402480"/>
                </a:lnTo>
                <a:lnTo>
                  <a:pt x="4301627" y="4348571"/>
                </a:lnTo>
                <a:lnTo>
                  <a:pt x="4304696" y="4291743"/>
                </a:lnTo>
                <a:lnTo>
                  <a:pt x="4304696" y="418835"/>
                </a:lnTo>
                <a:lnTo>
                  <a:pt x="4301878" y="369989"/>
                </a:lnTo>
                <a:lnTo>
                  <a:pt x="4293634" y="322798"/>
                </a:lnTo>
                <a:lnTo>
                  <a:pt x="4280278" y="277576"/>
                </a:lnTo>
                <a:lnTo>
                  <a:pt x="4262124" y="234639"/>
                </a:lnTo>
                <a:lnTo>
                  <a:pt x="4239487" y="194299"/>
                </a:lnTo>
                <a:lnTo>
                  <a:pt x="4212681" y="156872"/>
                </a:lnTo>
                <a:lnTo>
                  <a:pt x="4182020" y="122671"/>
                </a:lnTo>
                <a:lnTo>
                  <a:pt x="4147819" y="92011"/>
                </a:lnTo>
                <a:lnTo>
                  <a:pt x="4110391" y="65206"/>
                </a:lnTo>
                <a:lnTo>
                  <a:pt x="4070052" y="42569"/>
                </a:lnTo>
                <a:lnTo>
                  <a:pt x="4027115" y="24416"/>
                </a:lnTo>
                <a:lnTo>
                  <a:pt x="3981894" y="11061"/>
                </a:lnTo>
                <a:lnTo>
                  <a:pt x="3934705" y="2817"/>
                </a:lnTo>
                <a:lnTo>
                  <a:pt x="3885860"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1" name="Google Shape;331;p3"/>
          <p:cNvSpPr txBox="1"/>
          <p:nvPr/>
        </p:nvSpPr>
        <p:spPr>
          <a:xfrm>
            <a:off x="2053167" y="4656340"/>
            <a:ext cx="2610900" cy="1619100"/>
          </a:xfrm>
          <a:prstGeom prst="rect">
            <a:avLst/>
          </a:prstGeom>
          <a:solidFill>
            <a:srgbClr val="FDCB49"/>
          </a:solid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7493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High Cost</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332" name="Google Shape;332;p3"/>
          <p:cNvGrpSpPr/>
          <p:nvPr/>
        </p:nvGrpSpPr>
        <p:grpSpPr>
          <a:xfrm>
            <a:off x="2554751" y="2688618"/>
            <a:ext cx="1607757" cy="1646079"/>
            <a:chOff x="4212678" y="4433730"/>
            <a:chExt cx="2651125" cy="2714507"/>
          </a:xfrm>
        </p:grpSpPr>
        <p:sp>
          <p:nvSpPr>
            <p:cNvPr id="333" name="Google Shape;333;p3"/>
            <p:cNvSpPr/>
            <p:nvPr/>
          </p:nvSpPr>
          <p:spPr>
            <a:xfrm>
              <a:off x="4212678" y="4433730"/>
              <a:ext cx="2651125" cy="2651125"/>
            </a:xfrm>
            <a:custGeom>
              <a:avLst/>
              <a:gdLst/>
              <a:ahLst/>
              <a:cxnLst/>
              <a:rect l="l" t="t" r="r" b="b"/>
              <a:pathLst>
                <a:path w="2651125" h="2651125" extrusionOk="0">
                  <a:moveTo>
                    <a:pt x="1325258" y="0"/>
                  </a:moveTo>
                  <a:lnTo>
                    <a:pt x="1276673" y="874"/>
                  </a:lnTo>
                  <a:lnTo>
                    <a:pt x="1228529" y="3476"/>
                  </a:lnTo>
                  <a:lnTo>
                    <a:pt x="1180855" y="7776"/>
                  </a:lnTo>
                  <a:lnTo>
                    <a:pt x="1133682" y="13744"/>
                  </a:lnTo>
                  <a:lnTo>
                    <a:pt x="1087039" y="21351"/>
                  </a:lnTo>
                  <a:lnTo>
                    <a:pt x="1040957" y="30566"/>
                  </a:lnTo>
                  <a:lnTo>
                    <a:pt x="995465" y="41359"/>
                  </a:lnTo>
                  <a:lnTo>
                    <a:pt x="950593" y="53701"/>
                  </a:lnTo>
                  <a:lnTo>
                    <a:pt x="906371" y="67562"/>
                  </a:lnTo>
                  <a:lnTo>
                    <a:pt x="862830" y="82910"/>
                  </a:lnTo>
                  <a:lnTo>
                    <a:pt x="819998" y="99718"/>
                  </a:lnTo>
                  <a:lnTo>
                    <a:pt x="777907" y="117954"/>
                  </a:lnTo>
                  <a:lnTo>
                    <a:pt x="736585" y="137589"/>
                  </a:lnTo>
                  <a:lnTo>
                    <a:pt x="696064" y="158592"/>
                  </a:lnTo>
                  <a:lnTo>
                    <a:pt x="656372" y="180935"/>
                  </a:lnTo>
                  <a:lnTo>
                    <a:pt x="617540" y="204586"/>
                  </a:lnTo>
                  <a:lnTo>
                    <a:pt x="579598" y="229517"/>
                  </a:lnTo>
                  <a:lnTo>
                    <a:pt x="542575" y="255696"/>
                  </a:lnTo>
                  <a:lnTo>
                    <a:pt x="506502" y="283094"/>
                  </a:lnTo>
                  <a:lnTo>
                    <a:pt x="471408" y="311682"/>
                  </a:lnTo>
                  <a:lnTo>
                    <a:pt x="437324" y="341428"/>
                  </a:lnTo>
                  <a:lnTo>
                    <a:pt x="404280" y="372304"/>
                  </a:lnTo>
                  <a:lnTo>
                    <a:pt x="372304" y="404280"/>
                  </a:lnTo>
                  <a:lnTo>
                    <a:pt x="341428" y="437324"/>
                  </a:lnTo>
                  <a:lnTo>
                    <a:pt x="311682" y="471408"/>
                  </a:lnTo>
                  <a:lnTo>
                    <a:pt x="283094" y="506502"/>
                  </a:lnTo>
                  <a:lnTo>
                    <a:pt x="255696" y="542575"/>
                  </a:lnTo>
                  <a:lnTo>
                    <a:pt x="229517" y="579598"/>
                  </a:lnTo>
                  <a:lnTo>
                    <a:pt x="204586" y="617540"/>
                  </a:lnTo>
                  <a:lnTo>
                    <a:pt x="180935" y="656372"/>
                  </a:lnTo>
                  <a:lnTo>
                    <a:pt x="158592" y="696064"/>
                  </a:lnTo>
                  <a:lnTo>
                    <a:pt x="137589" y="736585"/>
                  </a:lnTo>
                  <a:lnTo>
                    <a:pt x="117954" y="777907"/>
                  </a:lnTo>
                  <a:lnTo>
                    <a:pt x="99718" y="819998"/>
                  </a:lnTo>
                  <a:lnTo>
                    <a:pt x="82910" y="862830"/>
                  </a:lnTo>
                  <a:lnTo>
                    <a:pt x="67562" y="906371"/>
                  </a:lnTo>
                  <a:lnTo>
                    <a:pt x="53701" y="950593"/>
                  </a:lnTo>
                  <a:lnTo>
                    <a:pt x="41359" y="995465"/>
                  </a:lnTo>
                  <a:lnTo>
                    <a:pt x="30566" y="1040957"/>
                  </a:lnTo>
                  <a:lnTo>
                    <a:pt x="21351" y="1087039"/>
                  </a:lnTo>
                  <a:lnTo>
                    <a:pt x="13744" y="1133682"/>
                  </a:lnTo>
                  <a:lnTo>
                    <a:pt x="7776" y="1180855"/>
                  </a:lnTo>
                  <a:lnTo>
                    <a:pt x="3476" y="1228529"/>
                  </a:lnTo>
                  <a:lnTo>
                    <a:pt x="874" y="1276673"/>
                  </a:lnTo>
                  <a:lnTo>
                    <a:pt x="0" y="1325258"/>
                  </a:lnTo>
                  <a:lnTo>
                    <a:pt x="874" y="1373842"/>
                  </a:lnTo>
                  <a:lnTo>
                    <a:pt x="3476" y="1421985"/>
                  </a:lnTo>
                  <a:lnTo>
                    <a:pt x="7776" y="1469658"/>
                  </a:lnTo>
                  <a:lnTo>
                    <a:pt x="13744" y="1516831"/>
                  </a:lnTo>
                  <a:lnTo>
                    <a:pt x="21351" y="1563473"/>
                  </a:lnTo>
                  <a:lnTo>
                    <a:pt x="30566" y="1609555"/>
                  </a:lnTo>
                  <a:lnTo>
                    <a:pt x="41359" y="1655047"/>
                  </a:lnTo>
                  <a:lnTo>
                    <a:pt x="53701" y="1699918"/>
                  </a:lnTo>
                  <a:lnTo>
                    <a:pt x="67562" y="1744140"/>
                  </a:lnTo>
                  <a:lnTo>
                    <a:pt x="82910" y="1787681"/>
                  </a:lnTo>
                  <a:lnTo>
                    <a:pt x="99718" y="1830512"/>
                  </a:lnTo>
                  <a:lnTo>
                    <a:pt x="117954" y="1872604"/>
                  </a:lnTo>
                  <a:lnTo>
                    <a:pt x="137589" y="1913925"/>
                  </a:lnTo>
                  <a:lnTo>
                    <a:pt x="158592" y="1954447"/>
                  </a:lnTo>
                  <a:lnTo>
                    <a:pt x="180935" y="1994139"/>
                  </a:lnTo>
                  <a:lnTo>
                    <a:pt x="204586" y="2032971"/>
                  </a:lnTo>
                  <a:lnTo>
                    <a:pt x="229517" y="2070913"/>
                  </a:lnTo>
                  <a:lnTo>
                    <a:pt x="255696" y="2107936"/>
                  </a:lnTo>
                  <a:lnTo>
                    <a:pt x="283094" y="2144009"/>
                  </a:lnTo>
                  <a:lnTo>
                    <a:pt x="311682" y="2179102"/>
                  </a:lnTo>
                  <a:lnTo>
                    <a:pt x="341428" y="2213187"/>
                  </a:lnTo>
                  <a:lnTo>
                    <a:pt x="372304" y="2246231"/>
                  </a:lnTo>
                  <a:lnTo>
                    <a:pt x="404280" y="2278207"/>
                  </a:lnTo>
                  <a:lnTo>
                    <a:pt x="437324" y="2309083"/>
                  </a:lnTo>
                  <a:lnTo>
                    <a:pt x="471408" y="2338830"/>
                  </a:lnTo>
                  <a:lnTo>
                    <a:pt x="506502" y="2367418"/>
                  </a:lnTo>
                  <a:lnTo>
                    <a:pt x="542575" y="2394816"/>
                  </a:lnTo>
                  <a:lnTo>
                    <a:pt x="579598" y="2420996"/>
                  </a:lnTo>
                  <a:lnTo>
                    <a:pt x="617540" y="2445926"/>
                  </a:lnTo>
                  <a:lnTo>
                    <a:pt x="656372" y="2469578"/>
                  </a:lnTo>
                  <a:lnTo>
                    <a:pt x="696064" y="2491921"/>
                  </a:lnTo>
                  <a:lnTo>
                    <a:pt x="736585" y="2512925"/>
                  </a:lnTo>
                  <a:lnTo>
                    <a:pt x="777907" y="2532560"/>
                  </a:lnTo>
                  <a:lnTo>
                    <a:pt x="819998" y="2550796"/>
                  </a:lnTo>
                  <a:lnTo>
                    <a:pt x="862830" y="2567604"/>
                  </a:lnTo>
                  <a:lnTo>
                    <a:pt x="906371" y="2582953"/>
                  </a:lnTo>
                  <a:lnTo>
                    <a:pt x="950593" y="2596813"/>
                  </a:lnTo>
                  <a:lnTo>
                    <a:pt x="995465" y="2609155"/>
                  </a:lnTo>
                  <a:lnTo>
                    <a:pt x="1040957" y="2619949"/>
                  </a:lnTo>
                  <a:lnTo>
                    <a:pt x="1087039" y="2629164"/>
                  </a:lnTo>
                  <a:lnTo>
                    <a:pt x="1133682" y="2636771"/>
                  </a:lnTo>
                  <a:lnTo>
                    <a:pt x="1180855" y="2642739"/>
                  </a:lnTo>
                  <a:lnTo>
                    <a:pt x="1228529" y="2647039"/>
                  </a:lnTo>
                  <a:lnTo>
                    <a:pt x="1276673" y="2649642"/>
                  </a:lnTo>
                  <a:lnTo>
                    <a:pt x="1325258" y="2650516"/>
                  </a:lnTo>
                  <a:lnTo>
                    <a:pt x="1373842" y="2649642"/>
                  </a:lnTo>
                  <a:lnTo>
                    <a:pt x="1421985" y="2647039"/>
                  </a:lnTo>
                  <a:lnTo>
                    <a:pt x="1469658" y="2642739"/>
                  </a:lnTo>
                  <a:lnTo>
                    <a:pt x="1516831" y="2636771"/>
                  </a:lnTo>
                  <a:lnTo>
                    <a:pt x="1563473" y="2629164"/>
                  </a:lnTo>
                  <a:lnTo>
                    <a:pt x="1609555" y="2619949"/>
                  </a:lnTo>
                  <a:lnTo>
                    <a:pt x="1655047" y="2609155"/>
                  </a:lnTo>
                  <a:lnTo>
                    <a:pt x="1699918" y="2596813"/>
                  </a:lnTo>
                  <a:lnTo>
                    <a:pt x="1744140" y="2582953"/>
                  </a:lnTo>
                  <a:lnTo>
                    <a:pt x="1787681" y="2567604"/>
                  </a:lnTo>
                  <a:lnTo>
                    <a:pt x="1830512" y="2550796"/>
                  </a:lnTo>
                  <a:lnTo>
                    <a:pt x="1872604" y="2532560"/>
                  </a:lnTo>
                  <a:lnTo>
                    <a:pt x="1913925" y="2512925"/>
                  </a:lnTo>
                  <a:lnTo>
                    <a:pt x="1954447" y="2491921"/>
                  </a:lnTo>
                  <a:lnTo>
                    <a:pt x="1994139" y="2469578"/>
                  </a:lnTo>
                  <a:lnTo>
                    <a:pt x="2032971" y="2445926"/>
                  </a:lnTo>
                  <a:lnTo>
                    <a:pt x="2070913" y="2420996"/>
                  </a:lnTo>
                  <a:lnTo>
                    <a:pt x="2107936" y="2394816"/>
                  </a:lnTo>
                  <a:lnTo>
                    <a:pt x="2144009" y="2367418"/>
                  </a:lnTo>
                  <a:lnTo>
                    <a:pt x="2179102" y="2338830"/>
                  </a:lnTo>
                  <a:lnTo>
                    <a:pt x="2213187" y="2309083"/>
                  </a:lnTo>
                  <a:lnTo>
                    <a:pt x="2246231" y="2278207"/>
                  </a:lnTo>
                  <a:lnTo>
                    <a:pt x="2278207" y="2246231"/>
                  </a:lnTo>
                  <a:lnTo>
                    <a:pt x="2309083" y="2213187"/>
                  </a:lnTo>
                  <a:lnTo>
                    <a:pt x="2338830" y="2179102"/>
                  </a:lnTo>
                  <a:lnTo>
                    <a:pt x="2367418" y="2144009"/>
                  </a:lnTo>
                  <a:lnTo>
                    <a:pt x="2394816" y="2107936"/>
                  </a:lnTo>
                  <a:lnTo>
                    <a:pt x="2420996" y="2070913"/>
                  </a:lnTo>
                  <a:lnTo>
                    <a:pt x="2445926" y="2032971"/>
                  </a:lnTo>
                  <a:lnTo>
                    <a:pt x="2469578" y="1994139"/>
                  </a:lnTo>
                  <a:lnTo>
                    <a:pt x="2491921" y="1954447"/>
                  </a:lnTo>
                  <a:lnTo>
                    <a:pt x="2512925" y="1913925"/>
                  </a:lnTo>
                  <a:lnTo>
                    <a:pt x="2532560" y="1872604"/>
                  </a:lnTo>
                  <a:lnTo>
                    <a:pt x="2550796" y="1830512"/>
                  </a:lnTo>
                  <a:lnTo>
                    <a:pt x="2567604" y="1787681"/>
                  </a:lnTo>
                  <a:lnTo>
                    <a:pt x="2582953" y="1744140"/>
                  </a:lnTo>
                  <a:lnTo>
                    <a:pt x="2596813" y="1699918"/>
                  </a:lnTo>
                  <a:lnTo>
                    <a:pt x="2609155" y="1655047"/>
                  </a:lnTo>
                  <a:lnTo>
                    <a:pt x="2619949" y="1609555"/>
                  </a:lnTo>
                  <a:lnTo>
                    <a:pt x="2629164" y="1563473"/>
                  </a:lnTo>
                  <a:lnTo>
                    <a:pt x="2636771" y="1516831"/>
                  </a:lnTo>
                  <a:lnTo>
                    <a:pt x="2642739" y="1469658"/>
                  </a:lnTo>
                  <a:lnTo>
                    <a:pt x="2647039" y="1421985"/>
                  </a:lnTo>
                  <a:lnTo>
                    <a:pt x="2649642" y="1373842"/>
                  </a:lnTo>
                  <a:lnTo>
                    <a:pt x="2650516" y="1325258"/>
                  </a:lnTo>
                  <a:lnTo>
                    <a:pt x="2649642" y="1276673"/>
                  </a:lnTo>
                  <a:lnTo>
                    <a:pt x="2647039" y="1228529"/>
                  </a:lnTo>
                  <a:lnTo>
                    <a:pt x="2642739" y="1180855"/>
                  </a:lnTo>
                  <a:lnTo>
                    <a:pt x="2636771" y="1133682"/>
                  </a:lnTo>
                  <a:lnTo>
                    <a:pt x="2629164" y="1087039"/>
                  </a:lnTo>
                  <a:lnTo>
                    <a:pt x="2619949" y="1040957"/>
                  </a:lnTo>
                  <a:lnTo>
                    <a:pt x="2609155" y="995465"/>
                  </a:lnTo>
                  <a:lnTo>
                    <a:pt x="2596813" y="950593"/>
                  </a:lnTo>
                  <a:lnTo>
                    <a:pt x="2582953" y="906371"/>
                  </a:lnTo>
                  <a:lnTo>
                    <a:pt x="2567604" y="862830"/>
                  </a:lnTo>
                  <a:lnTo>
                    <a:pt x="2550796" y="819998"/>
                  </a:lnTo>
                  <a:lnTo>
                    <a:pt x="2532560" y="777907"/>
                  </a:lnTo>
                  <a:lnTo>
                    <a:pt x="2512925" y="736585"/>
                  </a:lnTo>
                  <a:lnTo>
                    <a:pt x="2491921" y="696064"/>
                  </a:lnTo>
                  <a:lnTo>
                    <a:pt x="2469578" y="656372"/>
                  </a:lnTo>
                  <a:lnTo>
                    <a:pt x="2445926" y="617540"/>
                  </a:lnTo>
                  <a:lnTo>
                    <a:pt x="2420996" y="579598"/>
                  </a:lnTo>
                  <a:lnTo>
                    <a:pt x="2394816" y="542575"/>
                  </a:lnTo>
                  <a:lnTo>
                    <a:pt x="2367418" y="506502"/>
                  </a:lnTo>
                  <a:lnTo>
                    <a:pt x="2338830" y="471408"/>
                  </a:lnTo>
                  <a:lnTo>
                    <a:pt x="2309083" y="437324"/>
                  </a:lnTo>
                  <a:lnTo>
                    <a:pt x="2278207" y="404280"/>
                  </a:lnTo>
                  <a:lnTo>
                    <a:pt x="2246231" y="372304"/>
                  </a:lnTo>
                  <a:lnTo>
                    <a:pt x="2213187" y="341428"/>
                  </a:lnTo>
                  <a:lnTo>
                    <a:pt x="2179102" y="311682"/>
                  </a:lnTo>
                  <a:lnTo>
                    <a:pt x="2144009" y="283094"/>
                  </a:lnTo>
                  <a:lnTo>
                    <a:pt x="2107936" y="255696"/>
                  </a:lnTo>
                  <a:lnTo>
                    <a:pt x="2070913" y="229517"/>
                  </a:lnTo>
                  <a:lnTo>
                    <a:pt x="2032971" y="204586"/>
                  </a:lnTo>
                  <a:lnTo>
                    <a:pt x="1994139" y="180935"/>
                  </a:lnTo>
                  <a:lnTo>
                    <a:pt x="1954447" y="158592"/>
                  </a:lnTo>
                  <a:lnTo>
                    <a:pt x="1913925" y="137589"/>
                  </a:lnTo>
                  <a:lnTo>
                    <a:pt x="1872604" y="117954"/>
                  </a:lnTo>
                  <a:lnTo>
                    <a:pt x="1830512" y="99718"/>
                  </a:lnTo>
                  <a:lnTo>
                    <a:pt x="1787681" y="82910"/>
                  </a:lnTo>
                  <a:lnTo>
                    <a:pt x="1744140" y="67562"/>
                  </a:lnTo>
                  <a:lnTo>
                    <a:pt x="1699918" y="53701"/>
                  </a:lnTo>
                  <a:lnTo>
                    <a:pt x="1655047" y="41359"/>
                  </a:lnTo>
                  <a:lnTo>
                    <a:pt x="1609555" y="30566"/>
                  </a:lnTo>
                  <a:lnTo>
                    <a:pt x="1563473" y="21351"/>
                  </a:lnTo>
                  <a:lnTo>
                    <a:pt x="1516831" y="13744"/>
                  </a:lnTo>
                  <a:lnTo>
                    <a:pt x="1469658" y="7776"/>
                  </a:lnTo>
                  <a:lnTo>
                    <a:pt x="1421985" y="3476"/>
                  </a:lnTo>
                  <a:lnTo>
                    <a:pt x="1373842" y="874"/>
                  </a:lnTo>
                  <a:lnTo>
                    <a:pt x="1325258"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4" name="Google Shape;334;p3"/>
            <p:cNvSpPr/>
            <p:nvPr/>
          </p:nvSpPr>
          <p:spPr>
            <a:xfrm>
              <a:off x="4921645" y="4841454"/>
              <a:ext cx="1232535" cy="1835150"/>
            </a:xfrm>
            <a:custGeom>
              <a:avLst/>
              <a:gdLst/>
              <a:ahLst/>
              <a:cxnLst/>
              <a:rect l="l" t="t" r="r" b="b"/>
              <a:pathLst>
                <a:path w="1232535" h="1835150" extrusionOk="0">
                  <a:moveTo>
                    <a:pt x="210548" y="1173650"/>
                  </a:moveTo>
                  <a:lnTo>
                    <a:pt x="170644" y="1185230"/>
                  </a:lnTo>
                  <a:lnTo>
                    <a:pt x="34239" y="1265197"/>
                  </a:lnTo>
                  <a:lnTo>
                    <a:pt x="1942" y="1302845"/>
                  </a:lnTo>
                  <a:lnTo>
                    <a:pt x="0" y="1318556"/>
                  </a:lnTo>
                  <a:lnTo>
                    <a:pt x="1150" y="1329070"/>
                  </a:lnTo>
                  <a:lnTo>
                    <a:pt x="44759" y="1393994"/>
                  </a:lnTo>
                  <a:lnTo>
                    <a:pt x="78102" y="1429891"/>
                  </a:lnTo>
                  <a:lnTo>
                    <a:pt x="115976" y="1465006"/>
                  </a:lnTo>
                  <a:lnTo>
                    <a:pt x="158393" y="1499326"/>
                  </a:lnTo>
                  <a:lnTo>
                    <a:pt x="200387" y="1529352"/>
                  </a:lnTo>
                  <a:lnTo>
                    <a:pt x="243886" y="1555973"/>
                  </a:lnTo>
                  <a:lnTo>
                    <a:pt x="288886" y="1579205"/>
                  </a:lnTo>
                  <a:lnTo>
                    <a:pt x="335382" y="1599069"/>
                  </a:lnTo>
                  <a:lnTo>
                    <a:pt x="383370" y="1615582"/>
                  </a:lnTo>
                  <a:lnTo>
                    <a:pt x="432847" y="1628763"/>
                  </a:lnTo>
                  <a:lnTo>
                    <a:pt x="483807" y="1638630"/>
                  </a:lnTo>
                  <a:lnTo>
                    <a:pt x="483807" y="1762417"/>
                  </a:lnTo>
                  <a:lnTo>
                    <a:pt x="489527" y="1790704"/>
                  </a:lnTo>
                  <a:lnTo>
                    <a:pt x="505131" y="1813795"/>
                  </a:lnTo>
                  <a:lnTo>
                    <a:pt x="528281" y="1829358"/>
                  </a:lnTo>
                  <a:lnTo>
                    <a:pt x="556642" y="1835064"/>
                  </a:lnTo>
                  <a:lnTo>
                    <a:pt x="689978" y="1835064"/>
                  </a:lnTo>
                  <a:lnTo>
                    <a:pt x="718320" y="1829358"/>
                  </a:lnTo>
                  <a:lnTo>
                    <a:pt x="741469" y="1813795"/>
                  </a:lnTo>
                  <a:lnTo>
                    <a:pt x="757079" y="1790704"/>
                  </a:lnTo>
                  <a:lnTo>
                    <a:pt x="762803" y="1762417"/>
                  </a:lnTo>
                  <a:lnTo>
                    <a:pt x="762803" y="1638431"/>
                  </a:lnTo>
                  <a:lnTo>
                    <a:pt x="815015" y="1629017"/>
                  </a:lnTo>
                  <a:lnTo>
                    <a:pt x="864941" y="1616657"/>
                  </a:lnTo>
                  <a:lnTo>
                    <a:pt x="912567" y="1601332"/>
                  </a:lnTo>
                  <a:lnTo>
                    <a:pt x="957878" y="1583021"/>
                  </a:lnTo>
                  <a:lnTo>
                    <a:pt x="1000860" y="1561706"/>
                  </a:lnTo>
                  <a:lnTo>
                    <a:pt x="1041497" y="1537366"/>
                  </a:lnTo>
                  <a:lnTo>
                    <a:pt x="1085288" y="1505081"/>
                  </a:lnTo>
                  <a:lnTo>
                    <a:pt x="1123402" y="1469896"/>
                  </a:lnTo>
                  <a:lnTo>
                    <a:pt x="1155832" y="1431805"/>
                  </a:lnTo>
                  <a:lnTo>
                    <a:pt x="1182572" y="1390797"/>
                  </a:lnTo>
                  <a:lnTo>
                    <a:pt x="1201266" y="1351770"/>
                  </a:lnTo>
                  <a:lnTo>
                    <a:pt x="483807" y="1351770"/>
                  </a:lnTo>
                  <a:lnTo>
                    <a:pt x="438960" y="1332982"/>
                  </a:lnTo>
                  <a:lnTo>
                    <a:pt x="395105" y="1308672"/>
                  </a:lnTo>
                  <a:lnTo>
                    <a:pt x="352244" y="1278821"/>
                  </a:lnTo>
                  <a:lnTo>
                    <a:pt x="310381" y="1243411"/>
                  </a:lnTo>
                  <a:lnTo>
                    <a:pt x="269520" y="1202424"/>
                  </a:lnTo>
                  <a:lnTo>
                    <a:pt x="257527" y="1189822"/>
                  </a:lnTo>
                  <a:lnTo>
                    <a:pt x="243698" y="1180831"/>
                  </a:lnTo>
                  <a:lnTo>
                    <a:pt x="228036" y="1175444"/>
                  </a:lnTo>
                  <a:lnTo>
                    <a:pt x="210548" y="1173650"/>
                  </a:lnTo>
                  <a:close/>
                </a:path>
                <a:path w="1232535" h="1835150" extrusionOk="0">
                  <a:moveTo>
                    <a:pt x="689978" y="0"/>
                  </a:moveTo>
                  <a:lnTo>
                    <a:pt x="556642" y="0"/>
                  </a:lnTo>
                  <a:lnTo>
                    <a:pt x="528281" y="5731"/>
                  </a:lnTo>
                  <a:lnTo>
                    <a:pt x="505131" y="21356"/>
                  </a:lnTo>
                  <a:lnTo>
                    <a:pt x="489527" y="44523"/>
                  </a:lnTo>
                  <a:lnTo>
                    <a:pt x="483807" y="72877"/>
                  </a:lnTo>
                  <a:lnTo>
                    <a:pt x="483807" y="210517"/>
                  </a:lnTo>
                  <a:lnTo>
                    <a:pt x="433281" y="219182"/>
                  </a:lnTo>
                  <a:lnTo>
                    <a:pt x="385270" y="230818"/>
                  </a:lnTo>
                  <a:lnTo>
                    <a:pt x="339796" y="245422"/>
                  </a:lnTo>
                  <a:lnTo>
                    <a:pt x="296881" y="262986"/>
                  </a:lnTo>
                  <a:lnTo>
                    <a:pt x="245802" y="288710"/>
                  </a:lnTo>
                  <a:lnTo>
                    <a:pt x="200204" y="316873"/>
                  </a:lnTo>
                  <a:lnTo>
                    <a:pt x="160084" y="347470"/>
                  </a:lnTo>
                  <a:lnTo>
                    <a:pt x="125441" y="380494"/>
                  </a:lnTo>
                  <a:lnTo>
                    <a:pt x="96273" y="415938"/>
                  </a:lnTo>
                  <a:lnTo>
                    <a:pt x="72578" y="453798"/>
                  </a:lnTo>
                  <a:lnTo>
                    <a:pt x="54354" y="494066"/>
                  </a:lnTo>
                  <a:lnTo>
                    <a:pt x="41599" y="536736"/>
                  </a:lnTo>
                  <a:lnTo>
                    <a:pt x="34312" y="581802"/>
                  </a:lnTo>
                  <a:lnTo>
                    <a:pt x="32491" y="629258"/>
                  </a:lnTo>
                  <a:lnTo>
                    <a:pt x="36043" y="676064"/>
                  </a:lnTo>
                  <a:lnTo>
                    <a:pt x="45010" y="720660"/>
                  </a:lnTo>
                  <a:lnTo>
                    <a:pt x="59386" y="763047"/>
                  </a:lnTo>
                  <a:lnTo>
                    <a:pt x="79162" y="803223"/>
                  </a:lnTo>
                  <a:lnTo>
                    <a:pt x="104331" y="841189"/>
                  </a:lnTo>
                  <a:lnTo>
                    <a:pt x="132142" y="874615"/>
                  </a:lnTo>
                  <a:lnTo>
                    <a:pt x="163545" y="905147"/>
                  </a:lnTo>
                  <a:lnTo>
                    <a:pt x="198540" y="932791"/>
                  </a:lnTo>
                  <a:lnTo>
                    <a:pt x="237123" y="957551"/>
                  </a:lnTo>
                  <a:lnTo>
                    <a:pt x="279294" y="979432"/>
                  </a:lnTo>
                  <a:lnTo>
                    <a:pt x="325049" y="998441"/>
                  </a:lnTo>
                  <a:lnTo>
                    <a:pt x="374388" y="1014582"/>
                  </a:lnTo>
                  <a:lnTo>
                    <a:pt x="427308" y="1027861"/>
                  </a:lnTo>
                  <a:lnTo>
                    <a:pt x="483807" y="1038282"/>
                  </a:lnTo>
                  <a:lnTo>
                    <a:pt x="483807" y="1351770"/>
                  </a:lnTo>
                  <a:lnTo>
                    <a:pt x="1201266" y="1351770"/>
                  </a:lnTo>
                  <a:lnTo>
                    <a:pt x="1203573" y="1346953"/>
                  </a:lnTo>
                  <a:lnTo>
                    <a:pt x="762803" y="1346953"/>
                  </a:lnTo>
                  <a:lnTo>
                    <a:pt x="762803" y="1071862"/>
                  </a:lnTo>
                  <a:lnTo>
                    <a:pt x="1214028" y="1071862"/>
                  </a:lnTo>
                  <a:lnTo>
                    <a:pt x="1206807" y="1049754"/>
                  </a:lnTo>
                  <a:lnTo>
                    <a:pt x="1185326" y="1007073"/>
                  </a:lnTo>
                  <a:lnTo>
                    <a:pt x="1157357" y="967687"/>
                  </a:lnTo>
                  <a:lnTo>
                    <a:pt x="1127502" y="935563"/>
                  </a:lnTo>
                  <a:lnTo>
                    <a:pt x="1094146" y="906227"/>
                  </a:lnTo>
                  <a:lnTo>
                    <a:pt x="1057292" y="879683"/>
                  </a:lnTo>
                  <a:lnTo>
                    <a:pt x="1016941" y="855932"/>
                  </a:lnTo>
                  <a:lnTo>
                    <a:pt x="973095" y="834979"/>
                  </a:lnTo>
                  <a:lnTo>
                    <a:pt x="925756" y="816827"/>
                  </a:lnTo>
                  <a:lnTo>
                    <a:pt x="874927" y="801477"/>
                  </a:lnTo>
                  <a:lnTo>
                    <a:pt x="820609" y="788934"/>
                  </a:lnTo>
                  <a:lnTo>
                    <a:pt x="762803" y="779201"/>
                  </a:lnTo>
                  <a:lnTo>
                    <a:pt x="762803" y="743883"/>
                  </a:lnTo>
                  <a:lnTo>
                    <a:pt x="483807" y="743883"/>
                  </a:lnTo>
                  <a:lnTo>
                    <a:pt x="445575" y="724187"/>
                  </a:lnTo>
                  <a:lnTo>
                    <a:pt x="418170" y="698664"/>
                  </a:lnTo>
                  <a:lnTo>
                    <a:pt x="401587" y="667291"/>
                  </a:lnTo>
                  <a:lnTo>
                    <a:pt x="395820" y="630043"/>
                  </a:lnTo>
                  <a:lnTo>
                    <a:pt x="400532" y="598243"/>
                  </a:lnTo>
                  <a:lnTo>
                    <a:pt x="415038" y="570169"/>
                  </a:lnTo>
                  <a:lnTo>
                    <a:pt x="439374" y="545840"/>
                  </a:lnTo>
                  <a:lnTo>
                    <a:pt x="473577" y="525271"/>
                  </a:lnTo>
                  <a:lnTo>
                    <a:pt x="483807" y="521272"/>
                  </a:lnTo>
                  <a:lnTo>
                    <a:pt x="1082755" y="521272"/>
                  </a:lnTo>
                  <a:lnTo>
                    <a:pt x="1111411" y="503293"/>
                  </a:lnTo>
                  <a:lnTo>
                    <a:pt x="1124841" y="492944"/>
                  </a:lnTo>
                  <a:lnTo>
                    <a:pt x="1134525" y="481254"/>
                  </a:lnTo>
                  <a:lnTo>
                    <a:pt x="1140448" y="468234"/>
                  </a:lnTo>
                  <a:lnTo>
                    <a:pt x="1142593" y="453891"/>
                  </a:lnTo>
                  <a:lnTo>
                    <a:pt x="1141522" y="442208"/>
                  </a:lnTo>
                  <a:lnTo>
                    <a:pt x="1086835" y="373736"/>
                  </a:lnTo>
                  <a:lnTo>
                    <a:pt x="1048088" y="339628"/>
                  </a:lnTo>
                  <a:lnTo>
                    <a:pt x="1006820" y="309294"/>
                  </a:lnTo>
                  <a:lnTo>
                    <a:pt x="963033" y="282734"/>
                  </a:lnTo>
                  <a:lnTo>
                    <a:pt x="916733" y="259948"/>
                  </a:lnTo>
                  <a:lnTo>
                    <a:pt x="867926" y="240935"/>
                  </a:lnTo>
                  <a:lnTo>
                    <a:pt x="816614" y="225694"/>
                  </a:lnTo>
                  <a:lnTo>
                    <a:pt x="762803" y="214223"/>
                  </a:lnTo>
                  <a:lnTo>
                    <a:pt x="762803" y="72877"/>
                  </a:lnTo>
                  <a:lnTo>
                    <a:pt x="757079" y="44523"/>
                  </a:lnTo>
                  <a:lnTo>
                    <a:pt x="741469" y="21356"/>
                  </a:lnTo>
                  <a:lnTo>
                    <a:pt x="718320" y="5731"/>
                  </a:lnTo>
                  <a:lnTo>
                    <a:pt x="689978" y="0"/>
                  </a:lnTo>
                  <a:close/>
                </a:path>
                <a:path w="1232535" h="1835150" extrusionOk="0">
                  <a:moveTo>
                    <a:pt x="1214028" y="1071862"/>
                  </a:moveTo>
                  <a:lnTo>
                    <a:pt x="762803" y="1071862"/>
                  </a:lnTo>
                  <a:lnTo>
                    <a:pt x="810095" y="1092496"/>
                  </a:lnTo>
                  <a:lnTo>
                    <a:pt x="843924" y="1120382"/>
                  </a:lnTo>
                  <a:lnTo>
                    <a:pt x="864171" y="1155598"/>
                  </a:lnTo>
                  <a:lnTo>
                    <a:pt x="870716" y="1198225"/>
                  </a:lnTo>
                  <a:lnTo>
                    <a:pt x="865516" y="1238844"/>
                  </a:lnTo>
                  <a:lnTo>
                    <a:pt x="850654" y="1274622"/>
                  </a:lnTo>
                  <a:lnTo>
                    <a:pt x="826157" y="1305563"/>
                  </a:lnTo>
                  <a:lnTo>
                    <a:pt x="792049" y="1331676"/>
                  </a:lnTo>
                  <a:lnTo>
                    <a:pt x="762803" y="1346953"/>
                  </a:lnTo>
                  <a:lnTo>
                    <a:pt x="1203573" y="1346953"/>
                  </a:lnTo>
                  <a:lnTo>
                    <a:pt x="1218954" y="1300001"/>
                  </a:lnTo>
                  <a:lnTo>
                    <a:pt x="1228583" y="1250196"/>
                  </a:lnTo>
                  <a:lnTo>
                    <a:pt x="1232496" y="1197439"/>
                  </a:lnTo>
                  <a:lnTo>
                    <a:pt x="1230376" y="1144951"/>
                  </a:lnTo>
                  <a:lnTo>
                    <a:pt x="1221819" y="1095718"/>
                  </a:lnTo>
                  <a:lnTo>
                    <a:pt x="1214028" y="1071862"/>
                  </a:lnTo>
                  <a:close/>
                </a:path>
                <a:path w="1232535" h="1835150" extrusionOk="0">
                  <a:moveTo>
                    <a:pt x="1082755" y="521272"/>
                  </a:moveTo>
                  <a:lnTo>
                    <a:pt x="483807" y="521272"/>
                  </a:lnTo>
                  <a:lnTo>
                    <a:pt x="483807" y="743883"/>
                  </a:lnTo>
                  <a:lnTo>
                    <a:pt x="762803" y="743883"/>
                  </a:lnTo>
                  <a:lnTo>
                    <a:pt x="762803" y="528088"/>
                  </a:lnTo>
                  <a:lnTo>
                    <a:pt x="1071891" y="528088"/>
                  </a:lnTo>
                  <a:lnTo>
                    <a:pt x="1082755" y="521272"/>
                  </a:lnTo>
                  <a:close/>
                </a:path>
                <a:path w="1232535" h="1835150" extrusionOk="0">
                  <a:moveTo>
                    <a:pt x="1071891" y="528088"/>
                  </a:moveTo>
                  <a:lnTo>
                    <a:pt x="762803" y="528088"/>
                  </a:lnTo>
                  <a:lnTo>
                    <a:pt x="786126" y="540125"/>
                  </a:lnTo>
                  <a:lnTo>
                    <a:pt x="809064" y="554087"/>
                  </a:lnTo>
                  <a:lnTo>
                    <a:pt x="831585" y="570021"/>
                  </a:lnTo>
                  <a:lnTo>
                    <a:pt x="853659" y="587971"/>
                  </a:lnTo>
                  <a:lnTo>
                    <a:pt x="867640" y="597753"/>
                  </a:lnTo>
                  <a:lnTo>
                    <a:pt x="882695" y="604794"/>
                  </a:lnTo>
                  <a:lnTo>
                    <a:pt x="898826" y="609064"/>
                  </a:lnTo>
                  <a:lnTo>
                    <a:pt x="916034" y="610536"/>
                  </a:lnTo>
                  <a:lnTo>
                    <a:pt x="931200" y="608504"/>
                  </a:lnTo>
                  <a:lnTo>
                    <a:pt x="945933" y="603943"/>
                  </a:lnTo>
                  <a:lnTo>
                    <a:pt x="957082" y="599364"/>
                  </a:lnTo>
                  <a:lnTo>
                    <a:pt x="961960" y="597060"/>
                  </a:lnTo>
                  <a:lnTo>
                    <a:pt x="1071891" y="52808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5" name="Google Shape;335;p3"/>
            <p:cNvSpPr/>
            <p:nvPr/>
          </p:nvSpPr>
          <p:spPr>
            <a:xfrm>
              <a:off x="4753751" y="5883317"/>
              <a:ext cx="1649730" cy="1264920"/>
            </a:xfrm>
            <a:custGeom>
              <a:avLst/>
              <a:gdLst/>
              <a:ahLst/>
              <a:cxnLst/>
              <a:rect l="l" t="t" r="r" b="b"/>
              <a:pathLst>
                <a:path w="1649729" h="1264920" extrusionOk="0">
                  <a:moveTo>
                    <a:pt x="1508896" y="0"/>
                  </a:moveTo>
                  <a:lnTo>
                    <a:pt x="1234622" y="0"/>
                  </a:lnTo>
                  <a:lnTo>
                    <a:pt x="1223695" y="2221"/>
                  </a:lnTo>
                  <a:lnTo>
                    <a:pt x="1214745" y="8269"/>
                  </a:lnTo>
                  <a:lnTo>
                    <a:pt x="1208697" y="17219"/>
                  </a:lnTo>
                  <a:lnTo>
                    <a:pt x="1206476" y="28145"/>
                  </a:lnTo>
                  <a:lnTo>
                    <a:pt x="1206476" y="1155881"/>
                  </a:lnTo>
                  <a:lnTo>
                    <a:pt x="1188707" y="1155881"/>
                  </a:lnTo>
                  <a:lnTo>
                    <a:pt x="1178773" y="1089713"/>
                  </a:lnTo>
                  <a:lnTo>
                    <a:pt x="1176143" y="1042405"/>
                  </a:lnTo>
                  <a:lnTo>
                    <a:pt x="1173973" y="985067"/>
                  </a:lnTo>
                  <a:lnTo>
                    <a:pt x="1172334" y="919258"/>
                  </a:lnTo>
                  <a:lnTo>
                    <a:pt x="1171299" y="846535"/>
                  </a:lnTo>
                  <a:lnTo>
                    <a:pt x="1170938" y="768458"/>
                  </a:lnTo>
                  <a:lnTo>
                    <a:pt x="1170938" y="343937"/>
                  </a:lnTo>
                  <a:lnTo>
                    <a:pt x="1168718" y="333006"/>
                  </a:lnTo>
                  <a:lnTo>
                    <a:pt x="1162672" y="324056"/>
                  </a:lnTo>
                  <a:lnTo>
                    <a:pt x="1153723" y="318011"/>
                  </a:lnTo>
                  <a:lnTo>
                    <a:pt x="1142792" y="315791"/>
                  </a:lnTo>
                  <a:lnTo>
                    <a:pt x="868518" y="315791"/>
                  </a:lnTo>
                  <a:lnTo>
                    <a:pt x="857592" y="318011"/>
                  </a:lnTo>
                  <a:lnTo>
                    <a:pt x="848646" y="324056"/>
                  </a:lnTo>
                  <a:lnTo>
                    <a:pt x="842602" y="333006"/>
                  </a:lnTo>
                  <a:lnTo>
                    <a:pt x="840382" y="343937"/>
                  </a:lnTo>
                  <a:lnTo>
                    <a:pt x="840382" y="1155881"/>
                  </a:lnTo>
                  <a:lnTo>
                    <a:pt x="822603" y="1155881"/>
                  </a:lnTo>
                  <a:lnTo>
                    <a:pt x="813638" y="1117283"/>
                  </a:lnTo>
                  <a:lnTo>
                    <a:pt x="810044" y="1073077"/>
                  </a:lnTo>
                  <a:lnTo>
                    <a:pt x="807268" y="1015859"/>
                  </a:lnTo>
                  <a:lnTo>
                    <a:pt x="805478" y="948324"/>
                  </a:lnTo>
                  <a:lnTo>
                    <a:pt x="804844" y="873167"/>
                  </a:lnTo>
                  <a:lnTo>
                    <a:pt x="804844" y="568506"/>
                  </a:lnTo>
                  <a:lnTo>
                    <a:pt x="802623" y="557579"/>
                  </a:lnTo>
                  <a:lnTo>
                    <a:pt x="796575" y="548629"/>
                  </a:lnTo>
                  <a:lnTo>
                    <a:pt x="787625" y="542581"/>
                  </a:lnTo>
                  <a:lnTo>
                    <a:pt x="776698" y="540360"/>
                  </a:lnTo>
                  <a:lnTo>
                    <a:pt x="502424" y="540360"/>
                  </a:lnTo>
                  <a:lnTo>
                    <a:pt x="491493" y="542581"/>
                  </a:lnTo>
                  <a:lnTo>
                    <a:pt x="482544" y="548629"/>
                  </a:lnTo>
                  <a:lnTo>
                    <a:pt x="476498" y="557579"/>
                  </a:lnTo>
                  <a:lnTo>
                    <a:pt x="474278" y="568506"/>
                  </a:lnTo>
                  <a:lnTo>
                    <a:pt x="474278" y="1155881"/>
                  </a:lnTo>
                  <a:lnTo>
                    <a:pt x="456509" y="1155881"/>
                  </a:lnTo>
                  <a:lnTo>
                    <a:pt x="449589" y="1144361"/>
                  </a:lnTo>
                  <a:lnTo>
                    <a:pt x="443941" y="1112945"/>
                  </a:lnTo>
                  <a:lnTo>
                    <a:pt x="440135" y="1066349"/>
                  </a:lnTo>
                  <a:lnTo>
                    <a:pt x="438740" y="1009288"/>
                  </a:lnTo>
                  <a:lnTo>
                    <a:pt x="438740" y="835199"/>
                  </a:lnTo>
                  <a:lnTo>
                    <a:pt x="436519" y="824273"/>
                  </a:lnTo>
                  <a:lnTo>
                    <a:pt x="430471" y="815323"/>
                  </a:lnTo>
                  <a:lnTo>
                    <a:pt x="421521" y="809275"/>
                  </a:lnTo>
                  <a:lnTo>
                    <a:pt x="410594" y="807053"/>
                  </a:lnTo>
                  <a:lnTo>
                    <a:pt x="136309" y="807053"/>
                  </a:lnTo>
                  <a:lnTo>
                    <a:pt x="125384" y="809275"/>
                  </a:lnTo>
                  <a:lnTo>
                    <a:pt x="116438" y="815323"/>
                  </a:lnTo>
                  <a:lnTo>
                    <a:pt x="110394" y="824273"/>
                  </a:lnTo>
                  <a:lnTo>
                    <a:pt x="108174" y="835199"/>
                  </a:lnTo>
                  <a:lnTo>
                    <a:pt x="108174" y="1124468"/>
                  </a:lnTo>
                  <a:lnTo>
                    <a:pt x="105704" y="1136696"/>
                  </a:lnTo>
                  <a:lnTo>
                    <a:pt x="98970" y="1146681"/>
                  </a:lnTo>
                  <a:lnTo>
                    <a:pt x="88985" y="1153412"/>
                  </a:lnTo>
                  <a:lnTo>
                    <a:pt x="76762" y="1155881"/>
                  </a:lnTo>
                  <a:lnTo>
                    <a:pt x="4690" y="1155881"/>
                  </a:lnTo>
                  <a:lnTo>
                    <a:pt x="0" y="1160571"/>
                  </a:lnTo>
                  <a:lnTo>
                    <a:pt x="0" y="1210109"/>
                  </a:lnTo>
                  <a:lnTo>
                    <a:pt x="6748" y="1219859"/>
                  </a:lnTo>
                  <a:lnTo>
                    <a:pt x="57184" y="1237486"/>
                  </a:lnTo>
                  <a:lnTo>
                    <a:pt x="98506" y="1245056"/>
                  </a:lnTo>
                  <a:lnTo>
                    <a:pt x="148986" y="1251593"/>
                  </a:lnTo>
                  <a:lnTo>
                    <a:pt x="207442" y="1256944"/>
                  </a:lnTo>
                  <a:lnTo>
                    <a:pt x="272691" y="1260955"/>
                  </a:lnTo>
                  <a:lnTo>
                    <a:pt x="343550" y="1263475"/>
                  </a:lnTo>
                  <a:lnTo>
                    <a:pt x="418835" y="1264348"/>
                  </a:lnTo>
                  <a:lnTo>
                    <a:pt x="1628620" y="1264348"/>
                  </a:lnTo>
                  <a:lnTo>
                    <a:pt x="1636769" y="1262702"/>
                  </a:lnTo>
                  <a:lnTo>
                    <a:pt x="1643426" y="1258212"/>
                  </a:lnTo>
                  <a:lnTo>
                    <a:pt x="1647915" y="1251556"/>
                  </a:lnTo>
                  <a:lnTo>
                    <a:pt x="1649562" y="1243407"/>
                  </a:lnTo>
                  <a:lnTo>
                    <a:pt x="1649562" y="1197764"/>
                  </a:lnTo>
                  <a:lnTo>
                    <a:pt x="1646270" y="1181462"/>
                  </a:lnTo>
                  <a:lnTo>
                    <a:pt x="1637294" y="1168148"/>
                  </a:lnTo>
                  <a:lnTo>
                    <a:pt x="1623981" y="1159172"/>
                  </a:lnTo>
                  <a:lnTo>
                    <a:pt x="1607678" y="1155881"/>
                  </a:lnTo>
                  <a:lnTo>
                    <a:pt x="1593302" y="1155881"/>
                  </a:lnTo>
                  <a:lnTo>
                    <a:pt x="1583190" y="1149132"/>
                  </a:lnTo>
                  <a:lnTo>
                    <a:pt x="1564908" y="1098696"/>
                  </a:lnTo>
                  <a:lnTo>
                    <a:pt x="1557056" y="1057374"/>
                  </a:lnTo>
                  <a:lnTo>
                    <a:pt x="1550275" y="1006894"/>
                  </a:lnTo>
                  <a:lnTo>
                    <a:pt x="1544724" y="948438"/>
                  </a:lnTo>
                  <a:lnTo>
                    <a:pt x="1540562" y="883189"/>
                  </a:lnTo>
                  <a:lnTo>
                    <a:pt x="1537948" y="812330"/>
                  </a:lnTo>
                  <a:lnTo>
                    <a:pt x="1537042" y="737045"/>
                  </a:lnTo>
                  <a:lnTo>
                    <a:pt x="1537042" y="28145"/>
                  </a:lnTo>
                  <a:lnTo>
                    <a:pt x="1534822" y="17219"/>
                  </a:lnTo>
                  <a:lnTo>
                    <a:pt x="1528776" y="8269"/>
                  </a:lnTo>
                  <a:lnTo>
                    <a:pt x="1519827" y="2221"/>
                  </a:lnTo>
                  <a:lnTo>
                    <a:pt x="1508896"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336" name="Google Shape;336;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43150" y="2528406"/>
            <a:ext cx="1953352" cy="1927650"/>
          </a:xfrm>
          <a:prstGeom prst="rect">
            <a:avLst/>
          </a:prstGeom>
          <a:noFill/>
          <a:ln>
            <a:noFill/>
          </a:ln>
        </p:spPr>
      </p:pic>
      <p:pic>
        <p:nvPicPr>
          <p:cNvPr id="337" name="Google Shape;337;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612431" y="3428130"/>
            <a:ext cx="94716" cy="94716"/>
          </a:xfrm>
          <a:prstGeom prst="rect">
            <a:avLst/>
          </a:prstGeom>
          <a:noFill/>
          <a:ln>
            <a:noFill/>
          </a:ln>
        </p:spPr>
      </p:pic>
      <p:grpSp>
        <p:nvGrpSpPr>
          <p:cNvPr id="338" name="Google Shape;338;p3"/>
          <p:cNvGrpSpPr/>
          <p:nvPr/>
        </p:nvGrpSpPr>
        <p:grpSpPr>
          <a:xfrm>
            <a:off x="4914902" y="3124425"/>
            <a:ext cx="1802307" cy="1532077"/>
            <a:chOff x="8104468" y="5152408"/>
            <a:chExt cx="2971929" cy="2526508"/>
          </a:xfrm>
        </p:grpSpPr>
        <p:sp>
          <p:nvSpPr>
            <p:cNvPr id="339" name="Google Shape;339;p3"/>
            <p:cNvSpPr/>
            <p:nvPr/>
          </p:nvSpPr>
          <p:spPr>
            <a:xfrm>
              <a:off x="8104468" y="5748516"/>
              <a:ext cx="1414145" cy="1930400"/>
            </a:xfrm>
            <a:custGeom>
              <a:avLst/>
              <a:gdLst/>
              <a:ahLst/>
              <a:cxnLst/>
              <a:rect l="l" t="t" r="r" b="b"/>
              <a:pathLst>
                <a:path w="1414145" h="1930400" extrusionOk="0">
                  <a:moveTo>
                    <a:pt x="1310054" y="0"/>
                  </a:moveTo>
                  <a:lnTo>
                    <a:pt x="660658" y="33038"/>
                  </a:lnTo>
                  <a:lnTo>
                    <a:pt x="307728" y="245106"/>
                  </a:lnTo>
                  <a:lnTo>
                    <a:pt x="128448" y="817153"/>
                  </a:lnTo>
                  <a:lnTo>
                    <a:pt x="0" y="1930129"/>
                  </a:lnTo>
                  <a:lnTo>
                    <a:pt x="1413569" y="1930129"/>
                  </a:lnTo>
                  <a:lnTo>
                    <a:pt x="1099331" y="1059922"/>
                  </a:lnTo>
                  <a:lnTo>
                    <a:pt x="993871" y="581046"/>
                  </a:lnTo>
                  <a:lnTo>
                    <a:pt x="1096545" y="323577"/>
                  </a:lnTo>
                  <a:lnTo>
                    <a:pt x="1406711" y="117588"/>
                  </a:lnTo>
                  <a:lnTo>
                    <a:pt x="131005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0" name="Google Shape;340;p3"/>
            <p:cNvSpPr/>
            <p:nvPr/>
          </p:nvSpPr>
          <p:spPr>
            <a:xfrm>
              <a:off x="9227578" y="5152408"/>
              <a:ext cx="1633855" cy="1192530"/>
            </a:xfrm>
            <a:custGeom>
              <a:avLst/>
              <a:gdLst/>
              <a:ahLst/>
              <a:cxnLst/>
              <a:rect l="l" t="t" r="r" b="b"/>
              <a:pathLst>
                <a:path w="1633854" h="1192529" extrusionOk="0">
                  <a:moveTo>
                    <a:pt x="695274" y="1024356"/>
                  </a:moveTo>
                  <a:lnTo>
                    <a:pt x="685863" y="974242"/>
                  </a:lnTo>
                  <a:lnTo>
                    <a:pt x="652716" y="912710"/>
                  </a:lnTo>
                  <a:lnTo>
                    <a:pt x="617740" y="882878"/>
                  </a:lnTo>
                  <a:lnTo>
                    <a:pt x="577532" y="864438"/>
                  </a:lnTo>
                  <a:lnTo>
                    <a:pt x="577532" y="1021245"/>
                  </a:lnTo>
                  <a:lnTo>
                    <a:pt x="577532" y="1024356"/>
                  </a:lnTo>
                  <a:lnTo>
                    <a:pt x="561289" y="1061212"/>
                  </a:lnTo>
                  <a:lnTo>
                    <a:pt x="527431" y="1074458"/>
                  </a:lnTo>
                  <a:lnTo>
                    <a:pt x="517880" y="1073543"/>
                  </a:lnTo>
                  <a:lnTo>
                    <a:pt x="481698" y="1044829"/>
                  </a:lnTo>
                  <a:lnTo>
                    <a:pt x="477316" y="1024356"/>
                  </a:lnTo>
                  <a:lnTo>
                    <a:pt x="477316" y="1021245"/>
                  </a:lnTo>
                  <a:lnTo>
                    <a:pt x="494157" y="986942"/>
                  </a:lnTo>
                  <a:lnTo>
                    <a:pt x="527431" y="974242"/>
                  </a:lnTo>
                  <a:lnTo>
                    <a:pt x="539775" y="975779"/>
                  </a:lnTo>
                  <a:lnTo>
                    <a:pt x="572528" y="1001534"/>
                  </a:lnTo>
                  <a:lnTo>
                    <a:pt x="577532" y="1021245"/>
                  </a:lnTo>
                  <a:lnTo>
                    <a:pt x="577532" y="864438"/>
                  </a:lnTo>
                  <a:lnTo>
                    <a:pt x="575462" y="863485"/>
                  </a:lnTo>
                  <a:lnTo>
                    <a:pt x="527824" y="856513"/>
                  </a:lnTo>
                  <a:lnTo>
                    <a:pt x="527011" y="856513"/>
                  </a:lnTo>
                  <a:lnTo>
                    <a:pt x="479361" y="863485"/>
                  </a:lnTo>
                  <a:lnTo>
                    <a:pt x="437070" y="882878"/>
                  </a:lnTo>
                  <a:lnTo>
                    <a:pt x="402107" y="912710"/>
                  </a:lnTo>
                  <a:lnTo>
                    <a:pt x="376440" y="951001"/>
                  </a:lnTo>
                  <a:lnTo>
                    <a:pt x="362038" y="995794"/>
                  </a:lnTo>
                  <a:lnTo>
                    <a:pt x="359562" y="1024356"/>
                  </a:lnTo>
                  <a:lnTo>
                    <a:pt x="365556" y="1068984"/>
                  </a:lnTo>
                  <a:lnTo>
                    <a:pt x="382473" y="1109078"/>
                  </a:lnTo>
                  <a:lnTo>
                    <a:pt x="408724" y="1143050"/>
                  </a:lnTo>
                  <a:lnTo>
                    <a:pt x="442696" y="1169301"/>
                  </a:lnTo>
                  <a:lnTo>
                    <a:pt x="482790" y="1186218"/>
                  </a:lnTo>
                  <a:lnTo>
                    <a:pt x="527418" y="1192212"/>
                  </a:lnTo>
                  <a:lnTo>
                    <a:pt x="572033" y="1186218"/>
                  </a:lnTo>
                  <a:lnTo>
                    <a:pt x="612127" y="1169301"/>
                  </a:lnTo>
                  <a:lnTo>
                    <a:pt x="646099" y="1143050"/>
                  </a:lnTo>
                  <a:lnTo>
                    <a:pt x="672350" y="1109078"/>
                  </a:lnTo>
                  <a:lnTo>
                    <a:pt x="686955" y="1074458"/>
                  </a:lnTo>
                  <a:lnTo>
                    <a:pt x="689267" y="1068984"/>
                  </a:lnTo>
                  <a:lnTo>
                    <a:pt x="695274" y="1024356"/>
                  </a:lnTo>
                  <a:close/>
                </a:path>
                <a:path w="1633854" h="1192529" extrusionOk="0">
                  <a:moveTo>
                    <a:pt x="844511" y="141351"/>
                  </a:moveTo>
                  <a:lnTo>
                    <a:pt x="427697" y="12"/>
                  </a:lnTo>
                  <a:lnTo>
                    <a:pt x="344335" y="170357"/>
                  </a:lnTo>
                  <a:lnTo>
                    <a:pt x="228346" y="199339"/>
                  </a:lnTo>
                  <a:lnTo>
                    <a:pt x="134112" y="348742"/>
                  </a:lnTo>
                  <a:lnTo>
                    <a:pt x="483870" y="245046"/>
                  </a:lnTo>
                  <a:lnTo>
                    <a:pt x="727392" y="173761"/>
                  </a:lnTo>
                  <a:lnTo>
                    <a:pt x="844511" y="141351"/>
                  </a:lnTo>
                  <a:close/>
                </a:path>
                <a:path w="1633854" h="1192529" extrusionOk="0">
                  <a:moveTo>
                    <a:pt x="1148969" y="0"/>
                  </a:moveTo>
                  <a:lnTo>
                    <a:pt x="935126" y="54368"/>
                  </a:lnTo>
                  <a:lnTo>
                    <a:pt x="935126" y="155854"/>
                  </a:lnTo>
                  <a:lnTo>
                    <a:pt x="0" y="427685"/>
                  </a:lnTo>
                  <a:lnTo>
                    <a:pt x="0" y="460311"/>
                  </a:lnTo>
                  <a:lnTo>
                    <a:pt x="329831" y="819137"/>
                  </a:lnTo>
                  <a:lnTo>
                    <a:pt x="1047496" y="630682"/>
                  </a:lnTo>
                  <a:lnTo>
                    <a:pt x="1083729" y="141351"/>
                  </a:lnTo>
                  <a:lnTo>
                    <a:pt x="1148969" y="57988"/>
                  </a:lnTo>
                  <a:lnTo>
                    <a:pt x="1148969" y="0"/>
                  </a:lnTo>
                  <a:close/>
                </a:path>
                <a:path w="1633854" h="1192529" extrusionOk="0">
                  <a:moveTo>
                    <a:pt x="1633321" y="1024369"/>
                  </a:moveTo>
                  <a:lnTo>
                    <a:pt x="1627327" y="979741"/>
                  </a:lnTo>
                  <a:lnTo>
                    <a:pt x="1610410" y="939647"/>
                  </a:lnTo>
                  <a:lnTo>
                    <a:pt x="1584159" y="905675"/>
                  </a:lnTo>
                  <a:lnTo>
                    <a:pt x="1550187" y="879424"/>
                  </a:lnTo>
                  <a:lnTo>
                    <a:pt x="1515579" y="864831"/>
                  </a:lnTo>
                  <a:lnTo>
                    <a:pt x="1515579" y="1021245"/>
                  </a:lnTo>
                  <a:lnTo>
                    <a:pt x="1515579" y="1024369"/>
                  </a:lnTo>
                  <a:lnTo>
                    <a:pt x="1499323" y="1061224"/>
                  </a:lnTo>
                  <a:lnTo>
                    <a:pt x="1465478" y="1074470"/>
                  </a:lnTo>
                  <a:lnTo>
                    <a:pt x="1455915" y="1073556"/>
                  </a:lnTo>
                  <a:lnTo>
                    <a:pt x="1419745" y="1044829"/>
                  </a:lnTo>
                  <a:lnTo>
                    <a:pt x="1415364" y="1024369"/>
                  </a:lnTo>
                  <a:lnTo>
                    <a:pt x="1415364" y="1021245"/>
                  </a:lnTo>
                  <a:lnTo>
                    <a:pt x="1433245" y="986015"/>
                  </a:lnTo>
                  <a:lnTo>
                    <a:pt x="1465478" y="974255"/>
                  </a:lnTo>
                  <a:lnTo>
                    <a:pt x="1482928" y="977379"/>
                  </a:lnTo>
                  <a:lnTo>
                    <a:pt x="1514716" y="1015263"/>
                  </a:lnTo>
                  <a:lnTo>
                    <a:pt x="1515579" y="1021245"/>
                  </a:lnTo>
                  <a:lnTo>
                    <a:pt x="1515579" y="864831"/>
                  </a:lnTo>
                  <a:lnTo>
                    <a:pt x="1510093" y="862507"/>
                  </a:lnTo>
                  <a:lnTo>
                    <a:pt x="1465465" y="856500"/>
                  </a:lnTo>
                  <a:lnTo>
                    <a:pt x="1420837" y="862507"/>
                  </a:lnTo>
                  <a:lnTo>
                    <a:pt x="1380744" y="879424"/>
                  </a:lnTo>
                  <a:lnTo>
                    <a:pt x="1346771" y="905675"/>
                  </a:lnTo>
                  <a:lnTo>
                    <a:pt x="1320520" y="939647"/>
                  </a:lnTo>
                  <a:lnTo>
                    <a:pt x="1303604" y="979741"/>
                  </a:lnTo>
                  <a:lnTo>
                    <a:pt x="1297609" y="1024369"/>
                  </a:lnTo>
                  <a:lnTo>
                    <a:pt x="1303604" y="1068984"/>
                  </a:lnTo>
                  <a:lnTo>
                    <a:pt x="1320520" y="1109091"/>
                  </a:lnTo>
                  <a:lnTo>
                    <a:pt x="1346771" y="1143063"/>
                  </a:lnTo>
                  <a:lnTo>
                    <a:pt x="1380744" y="1169301"/>
                  </a:lnTo>
                  <a:lnTo>
                    <a:pt x="1420837" y="1186230"/>
                  </a:lnTo>
                  <a:lnTo>
                    <a:pt x="1465465" y="1192225"/>
                  </a:lnTo>
                  <a:lnTo>
                    <a:pt x="1510093" y="1186230"/>
                  </a:lnTo>
                  <a:lnTo>
                    <a:pt x="1550187" y="1169301"/>
                  </a:lnTo>
                  <a:lnTo>
                    <a:pt x="1584159" y="1143063"/>
                  </a:lnTo>
                  <a:lnTo>
                    <a:pt x="1610410" y="1109091"/>
                  </a:lnTo>
                  <a:lnTo>
                    <a:pt x="1627327" y="1068984"/>
                  </a:lnTo>
                  <a:lnTo>
                    <a:pt x="1633321" y="1024369"/>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41" name="Google Shape;341;p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553183" y="6008914"/>
              <a:ext cx="141524" cy="139283"/>
            </a:xfrm>
            <a:prstGeom prst="rect">
              <a:avLst/>
            </a:prstGeom>
            <a:noFill/>
            <a:ln>
              <a:noFill/>
            </a:ln>
          </p:spPr>
        </p:pic>
        <p:sp>
          <p:nvSpPr>
            <p:cNvPr id="342" name="Google Shape;342;p3"/>
            <p:cNvSpPr/>
            <p:nvPr/>
          </p:nvSpPr>
          <p:spPr>
            <a:xfrm>
              <a:off x="9815287" y="5393890"/>
              <a:ext cx="1261110" cy="754380"/>
            </a:xfrm>
            <a:custGeom>
              <a:avLst/>
              <a:gdLst/>
              <a:ahLst/>
              <a:cxnLst/>
              <a:rect l="l" t="t" r="r" b="b"/>
              <a:pathLst>
                <a:path w="1261109" h="754379" extrusionOk="0">
                  <a:moveTo>
                    <a:pt x="683685" y="534"/>
                  </a:moveTo>
                  <a:lnTo>
                    <a:pt x="683685" y="123839"/>
                  </a:lnTo>
                  <a:lnTo>
                    <a:pt x="684199" y="124278"/>
                  </a:lnTo>
                  <a:lnTo>
                    <a:pt x="684072" y="173335"/>
                  </a:lnTo>
                  <a:lnTo>
                    <a:pt x="683568" y="320557"/>
                  </a:lnTo>
                  <a:lnTo>
                    <a:pt x="683469" y="357960"/>
                  </a:lnTo>
                  <a:lnTo>
                    <a:pt x="683371" y="437986"/>
                  </a:lnTo>
                  <a:lnTo>
                    <a:pt x="683496" y="516884"/>
                  </a:lnTo>
                  <a:lnTo>
                    <a:pt x="683744" y="565955"/>
                  </a:lnTo>
                  <a:lnTo>
                    <a:pt x="684146" y="615017"/>
                  </a:lnTo>
                  <a:lnTo>
                    <a:pt x="0" y="615028"/>
                  </a:lnTo>
                  <a:lnTo>
                    <a:pt x="41396" y="636299"/>
                  </a:lnTo>
                  <a:lnTo>
                    <a:pt x="75683" y="667364"/>
                  </a:lnTo>
                  <a:lnTo>
                    <a:pt x="100978" y="706639"/>
                  </a:lnTo>
                  <a:lnTo>
                    <a:pt x="115399" y="752542"/>
                  </a:lnTo>
                  <a:lnTo>
                    <a:pt x="115661" y="754301"/>
                  </a:lnTo>
                  <a:lnTo>
                    <a:pt x="686314" y="754301"/>
                  </a:lnTo>
                  <a:lnTo>
                    <a:pt x="705384" y="708362"/>
                  </a:lnTo>
                  <a:lnTo>
                    <a:pt x="732754" y="666337"/>
                  </a:lnTo>
                  <a:lnTo>
                    <a:pt x="767951" y="631468"/>
                  </a:lnTo>
                  <a:lnTo>
                    <a:pt x="810504" y="606992"/>
                  </a:lnTo>
                  <a:lnTo>
                    <a:pt x="859942" y="596149"/>
                  </a:lnTo>
                  <a:lnTo>
                    <a:pt x="1086311" y="596149"/>
                  </a:lnTo>
                  <a:lnTo>
                    <a:pt x="1086322" y="595615"/>
                  </a:lnTo>
                  <a:lnTo>
                    <a:pt x="1225381" y="595049"/>
                  </a:lnTo>
                  <a:lnTo>
                    <a:pt x="1225469" y="565955"/>
                  </a:lnTo>
                  <a:lnTo>
                    <a:pt x="1225443" y="516884"/>
                  </a:lnTo>
                  <a:lnTo>
                    <a:pt x="1225190" y="483888"/>
                  </a:lnTo>
                  <a:lnTo>
                    <a:pt x="1224025" y="437986"/>
                  </a:lnTo>
                  <a:lnTo>
                    <a:pt x="1137386" y="398088"/>
                  </a:lnTo>
                  <a:lnTo>
                    <a:pt x="1111708" y="385875"/>
                  </a:lnTo>
                  <a:lnTo>
                    <a:pt x="1098919" y="379642"/>
                  </a:lnTo>
                  <a:lnTo>
                    <a:pt x="1096636" y="378763"/>
                  </a:lnTo>
                  <a:lnTo>
                    <a:pt x="1094532" y="377726"/>
                  </a:lnTo>
                  <a:lnTo>
                    <a:pt x="1092500" y="376637"/>
                  </a:lnTo>
                  <a:lnTo>
                    <a:pt x="1081530" y="366477"/>
                  </a:lnTo>
                  <a:lnTo>
                    <a:pt x="923542" y="366477"/>
                  </a:lnTo>
                  <a:lnTo>
                    <a:pt x="816352" y="366302"/>
                  </a:lnTo>
                  <a:lnTo>
                    <a:pt x="815774" y="310420"/>
                  </a:lnTo>
                  <a:lnTo>
                    <a:pt x="815541" y="276728"/>
                  </a:lnTo>
                  <a:lnTo>
                    <a:pt x="815496" y="232548"/>
                  </a:lnTo>
                  <a:lnTo>
                    <a:pt x="815662" y="198658"/>
                  </a:lnTo>
                  <a:lnTo>
                    <a:pt x="817064" y="142780"/>
                  </a:lnTo>
                  <a:lnTo>
                    <a:pt x="1004294" y="142693"/>
                  </a:lnTo>
                  <a:lnTo>
                    <a:pt x="995247" y="110321"/>
                  </a:lnTo>
                  <a:lnTo>
                    <a:pt x="989438" y="83457"/>
                  </a:lnTo>
                  <a:lnTo>
                    <a:pt x="985400" y="56298"/>
                  </a:lnTo>
                  <a:lnTo>
                    <a:pt x="983563" y="28771"/>
                  </a:lnTo>
                  <a:lnTo>
                    <a:pt x="984352" y="984"/>
                  </a:lnTo>
                  <a:lnTo>
                    <a:pt x="684209" y="984"/>
                  </a:lnTo>
                  <a:lnTo>
                    <a:pt x="683685" y="534"/>
                  </a:lnTo>
                  <a:close/>
                </a:path>
                <a:path w="1261109" h="754379" extrusionOk="0">
                  <a:moveTo>
                    <a:pt x="1086311" y="596149"/>
                  </a:moveTo>
                  <a:lnTo>
                    <a:pt x="859942" y="596149"/>
                  </a:lnTo>
                  <a:lnTo>
                    <a:pt x="907567" y="596173"/>
                  </a:lnTo>
                  <a:lnTo>
                    <a:pt x="952303" y="609007"/>
                  </a:lnTo>
                  <a:lnTo>
                    <a:pt x="992431" y="632698"/>
                  </a:lnTo>
                  <a:lnTo>
                    <a:pt x="1026233" y="665292"/>
                  </a:lnTo>
                  <a:lnTo>
                    <a:pt x="1051988" y="704837"/>
                  </a:lnTo>
                  <a:lnTo>
                    <a:pt x="1067977" y="749380"/>
                  </a:lnTo>
                  <a:lnTo>
                    <a:pt x="1259877" y="750081"/>
                  </a:lnTo>
                  <a:lnTo>
                    <a:pt x="1259987" y="729934"/>
                  </a:lnTo>
                  <a:lnTo>
                    <a:pt x="1260469" y="689388"/>
                  </a:lnTo>
                  <a:lnTo>
                    <a:pt x="1260553" y="673950"/>
                  </a:lnTo>
                  <a:lnTo>
                    <a:pt x="1151835" y="673950"/>
                  </a:lnTo>
                  <a:lnTo>
                    <a:pt x="1119007" y="673893"/>
                  </a:lnTo>
                  <a:lnTo>
                    <a:pt x="1086322" y="673487"/>
                  </a:lnTo>
                  <a:lnTo>
                    <a:pt x="1085896" y="653630"/>
                  </a:lnTo>
                  <a:lnTo>
                    <a:pt x="1085770" y="636299"/>
                  </a:lnTo>
                  <a:lnTo>
                    <a:pt x="1085901" y="615017"/>
                  </a:lnTo>
                  <a:lnTo>
                    <a:pt x="1086311" y="596149"/>
                  </a:lnTo>
                  <a:close/>
                </a:path>
                <a:path w="1261109" h="754379" extrusionOk="0">
                  <a:moveTo>
                    <a:pt x="1225381" y="595049"/>
                  </a:moveTo>
                  <a:lnTo>
                    <a:pt x="1151461" y="595049"/>
                  </a:lnTo>
                  <a:lnTo>
                    <a:pt x="1216591" y="595615"/>
                  </a:lnTo>
                  <a:lnTo>
                    <a:pt x="1217445" y="615017"/>
                  </a:lnTo>
                  <a:lnTo>
                    <a:pt x="1217760" y="631468"/>
                  </a:lnTo>
                  <a:lnTo>
                    <a:pt x="1217755" y="653948"/>
                  </a:lnTo>
                  <a:lnTo>
                    <a:pt x="1217355" y="672733"/>
                  </a:lnTo>
                  <a:lnTo>
                    <a:pt x="1184664" y="673587"/>
                  </a:lnTo>
                  <a:lnTo>
                    <a:pt x="1151835" y="673950"/>
                  </a:lnTo>
                  <a:lnTo>
                    <a:pt x="1260553" y="673950"/>
                  </a:lnTo>
                  <a:lnTo>
                    <a:pt x="1260579" y="669246"/>
                  </a:lnTo>
                  <a:lnTo>
                    <a:pt x="1225428" y="667141"/>
                  </a:lnTo>
                  <a:lnTo>
                    <a:pt x="1225319" y="631468"/>
                  </a:lnTo>
                  <a:lnTo>
                    <a:pt x="1225381" y="595049"/>
                  </a:lnTo>
                  <a:close/>
                </a:path>
                <a:path w="1261109" h="754379" extrusionOk="0">
                  <a:moveTo>
                    <a:pt x="1004294" y="142693"/>
                  </a:moveTo>
                  <a:lnTo>
                    <a:pt x="892267" y="142693"/>
                  </a:lnTo>
                  <a:lnTo>
                    <a:pt x="929939" y="143076"/>
                  </a:lnTo>
                  <a:lnTo>
                    <a:pt x="967478" y="144184"/>
                  </a:lnTo>
                  <a:lnTo>
                    <a:pt x="979723" y="188401"/>
                  </a:lnTo>
                  <a:lnTo>
                    <a:pt x="992577" y="232548"/>
                  </a:lnTo>
                  <a:lnTo>
                    <a:pt x="1005634" y="276728"/>
                  </a:lnTo>
                  <a:lnTo>
                    <a:pt x="1018488" y="321042"/>
                  </a:lnTo>
                  <a:lnTo>
                    <a:pt x="1030733" y="365590"/>
                  </a:lnTo>
                  <a:lnTo>
                    <a:pt x="923542" y="366477"/>
                  </a:lnTo>
                  <a:lnTo>
                    <a:pt x="1081530" y="366477"/>
                  </a:lnTo>
                  <a:lnTo>
                    <a:pt x="1072334" y="357960"/>
                  </a:lnTo>
                  <a:lnTo>
                    <a:pt x="1060925" y="332622"/>
                  </a:lnTo>
                  <a:lnTo>
                    <a:pt x="1053553" y="304564"/>
                  </a:lnTo>
                  <a:lnTo>
                    <a:pt x="1045496" y="277729"/>
                  </a:lnTo>
                  <a:lnTo>
                    <a:pt x="1033778" y="235710"/>
                  </a:lnTo>
                  <a:lnTo>
                    <a:pt x="1006977" y="152293"/>
                  </a:lnTo>
                  <a:lnTo>
                    <a:pt x="1004294" y="142693"/>
                  </a:lnTo>
                  <a:close/>
                </a:path>
                <a:path w="1261109" h="754379" extrusionOk="0">
                  <a:moveTo>
                    <a:pt x="834507" y="0"/>
                  </a:moveTo>
                  <a:lnTo>
                    <a:pt x="684209" y="806"/>
                  </a:lnTo>
                  <a:lnTo>
                    <a:pt x="684209" y="984"/>
                  </a:lnTo>
                  <a:lnTo>
                    <a:pt x="984352" y="984"/>
                  </a:lnTo>
                  <a:lnTo>
                    <a:pt x="984357" y="806"/>
                  </a:lnTo>
                  <a:lnTo>
                    <a:pt x="83450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43" name="Google Shape;343;p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174962" y="5784741"/>
              <a:ext cx="90503" cy="246756"/>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grpSp>
        <p:nvGrpSpPr>
          <p:cNvPr id="348" name="Google Shape;348;p4"/>
          <p:cNvGrpSpPr/>
          <p:nvPr/>
        </p:nvGrpSpPr>
        <p:grpSpPr>
          <a:xfrm>
            <a:off x="0" y="1619135"/>
            <a:ext cx="6032845" cy="5238418"/>
            <a:chOff x="0" y="2670074"/>
            <a:chExt cx="9947910" cy="8638540"/>
          </a:xfrm>
        </p:grpSpPr>
        <p:sp>
          <p:nvSpPr>
            <p:cNvPr id="349" name="Google Shape;349;p4"/>
            <p:cNvSpPr/>
            <p:nvPr/>
          </p:nvSpPr>
          <p:spPr>
            <a:xfrm>
              <a:off x="0" y="2670074"/>
              <a:ext cx="9947910" cy="8638540"/>
            </a:xfrm>
            <a:custGeom>
              <a:avLst/>
              <a:gdLst/>
              <a:ahLst/>
              <a:cxnLst/>
              <a:rect l="l" t="t" r="r" b="b"/>
              <a:pathLst>
                <a:path w="9947910" h="8638540" extrusionOk="0">
                  <a:moveTo>
                    <a:pt x="9528505"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8638480"/>
                  </a:lnTo>
                  <a:lnTo>
                    <a:pt x="9947341" y="8638480"/>
                  </a:lnTo>
                  <a:lnTo>
                    <a:pt x="9947341" y="418835"/>
                  </a:lnTo>
                  <a:lnTo>
                    <a:pt x="9944523" y="369991"/>
                  </a:lnTo>
                  <a:lnTo>
                    <a:pt x="9936279" y="322801"/>
                  </a:lnTo>
                  <a:lnTo>
                    <a:pt x="9922923" y="277581"/>
                  </a:lnTo>
                  <a:lnTo>
                    <a:pt x="9904769" y="234643"/>
                  </a:lnTo>
                  <a:lnTo>
                    <a:pt x="9882132" y="194304"/>
                  </a:lnTo>
                  <a:lnTo>
                    <a:pt x="9855326" y="156876"/>
                  </a:lnTo>
                  <a:lnTo>
                    <a:pt x="9824665" y="122675"/>
                  </a:lnTo>
                  <a:lnTo>
                    <a:pt x="9790464" y="92014"/>
                  </a:lnTo>
                  <a:lnTo>
                    <a:pt x="9753036" y="65208"/>
                  </a:lnTo>
                  <a:lnTo>
                    <a:pt x="9712697" y="42571"/>
                  </a:lnTo>
                  <a:lnTo>
                    <a:pt x="9669759" y="24417"/>
                  </a:lnTo>
                  <a:lnTo>
                    <a:pt x="9624539" y="11061"/>
                  </a:lnTo>
                  <a:lnTo>
                    <a:pt x="9577349" y="2817"/>
                  </a:lnTo>
                  <a:lnTo>
                    <a:pt x="9528505"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0" name="Google Shape;350;p4"/>
            <p:cNvSpPr/>
            <p:nvPr/>
          </p:nvSpPr>
          <p:spPr>
            <a:xfrm>
              <a:off x="5752976" y="3957911"/>
              <a:ext cx="2870200" cy="723900"/>
            </a:xfrm>
            <a:custGeom>
              <a:avLst/>
              <a:gdLst/>
              <a:ahLst/>
              <a:cxnLst/>
              <a:rect l="l" t="t" r="r" b="b"/>
              <a:pathLst>
                <a:path w="2870200" h="723900" extrusionOk="0">
                  <a:moveTo>
                    <a:pt x="2869839" y="0"/>
                  </a:moveTo>
                  <a:lnTo>
                    <a:pt x="0" y="0"/>
                  </a:lnTo>
                  <a:lnTo>
                    <a:pt x="0" y="723496"/>
                  </a:lnTo>
                  <a:lnTo>
                    <a:pt x="2869839" y="723496"/>
                  </a:lnTo>
                  <a:lnTo>
                    <a:pt x="2869839" y="0"/>
                  </a:lnTo>
                  <a:close/>
                </a:path>
              </a:pathLst>
            </a:custGeom>
            <a:solidFill>
              <a:srgbClr val="F5F5F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51" name="Google Shape;351;p4"/>
            <p:cNvPicPr preferRelativeResize="0"/>
            <p:nvPr/>
          </p:nvPicPr>
          <p:blipFill rotWithShape="1">
            <a:blip r:embed="rId3">
              <a:alphaModFix/>
            </a:blip>
            <a:srcRect/>
            <a:stretch/>
          </p:blipFill>
          <p:spPr>
            <a:xfrm>
              <a:off x="5742149" y="4512585"/>
              <a:ext cx="2905925" cy="5679746"/>
            </a:xfrm>
            <a:prstGeom prst="rect">
              <a:avLst/>
            </a:prstGeom>
            <a:noFill/>
            <a:ln>
              <a:noFill/>
            </a:ln>
          </p:spPr>
        </p:pic>
        <p:pic>
          <p:nvPicPr>
            <p:cNvPr id="352" name="Google Shape;352;p4"/>
            <p:cNvPicPr preferRelativeResize="0"/>
            <p:nvPr/>
          </p:nvPicPr>
          <p:blipFill rotWithShape="1">
            <a:blip r:embed="rId4">
              <a:alphaModFix/>
            </a:blip>
            <a:srcRect/>
            <a:stretch/>
          </p:blipFill>
          <p:spPr>
            <a:xfrm>
              <a:off x="5742149" y="4181181"/>
              <a:ext cx="2905925" cy="432992"/>
            </a:xfrm>
            <a:prstGeom prst="rect">
              <a:avLst/>
            </a:prstGeom>
            <a:noFill/>
            <a:ln>
              <a:noFill/>
            </a:ln>
          </p:spPr>
        </p:pic>
        <p:sp>
          <p:nvSpPr>
            <p:cNvPr id="353" name="Google Shape;353;p4"/>
            <p:cNvSpPr/>
            <p:nvPr/>
          </p:nvSpPr>
          <p:spPr>
            <a:xfrm>
              <a:off x="5560034" y="3804430"/>
              <a:ext cx="3256279" cy="6544309"/>
            </a:xfrm>
            <a:custGeom>
              <a:avLst/>
              <a:gdLst/>
              <a:ahLst/>
              <a:cxnLst/>
              <a:rect l="l" t="t" r="r" b="b"/>
              <a:pathLst>
                <a:path w="3256279" h="6544309" extrusionOk="0">
                  <a:moveTo>
                    <a:pt x="3255695" y="609447"/>
                  </a:moveTo>
                  <a:lnTo>
                    <a:pt x="3255086" y="553313"/>
                  </a:lnTo>
                  <a:lnTo>
                    <a:pt x="3252990" y="500811"/>
                  </a:lnTo>
                  <a:lnTo>
                    <a:pt x="3248977" y="451573"/>
                  </a:lnTo>
                  <a:lnTo>
                    <a:pt x="3242653" y="405244"/>
                  </a:lnTo>
                  <a:lnTo>
                    <a:pt x="3233610" y="361454"/>
                  </a:lnTo>
                  <a:lnTo>
                    <a:pt x="3221418" y="319849"/>
                  </a:lnTo>
                  <a:lnTo>
                    <a:pt x="3205683" y="280073"/>
                  </a:lnTo>
                  <a:lnTo>
                    <a:pt x="3185998" y="241757"/>
                  </a:lnTo>
                  <a:lnTo>
                    <a:pt x="3161931" y="204546"/>
                  </a:lnTo>
                  <a:lnTo>
                    <a:pt x="3133090" y="168059"/>
                  </a:lnTo>
                  <a:lnTo>
                    <a:pt x="3099054" y="131953"/>
                  </a:lnTo>
                  <a:lnTo>
                    <a:pt x="3053778" y="93827"/>
                  </a:lnTo>
                  <a:lnTo>
                    <a:pt x="3027908" y="77698"/>
                  </a:lnTo>
                  <a:lnTo>
                    <a:pt x="3027908" y="5934862"/>
                  </a:lnTo>
                  <a:lnTo>
                    <a:pt x="3027337" y="5972645"/>
                  </a:lnTo>
                  <a:lnTo>
                    <a:pt x="3026321" y="6013513"/>
                  </a:lnTo>
                  <a:lnTo>
                    <a:pt x="3023031" y="6065545"/>
                  </a:lnTo>
                  <a:lnTo>
                    <a:pt x="3016440" y="6110757"/>
                  </a:lnTo>
                  <a:lnTo>
                    <a:pt x="3003740" y="6160389"/>
                  </a:lnTo>
                  <a:lnTo>
                    <a:pt x="2987865" y="6196431"/>
                  </a:lnTo>
                  <a:lnTo>
                    <a:pt x="2965780" y="6231217"/>
                  </a:lnTo>
                  <a:lnTo>
                    <a:pt x="2930004" y="6272530"/>
                  </a:lnTo>
                  <a:lnTo>
                    <a:pt x="2868434" y="6314237"/>
                  </a:lnTo>
                  <a:lnTo>
                    <a:pt x="2861272" y="6316891"/>
                  </a:lnTo>
                  <a:lnTo>
                    <a:pt x="2820987" y="6331737"/>
                  </a:lnTo>
                  <a:lnTo>
                    <a:pt x="2760573" y="6343917"/>
                  </a:lnTo>
                  <a:lnTo>
                    <a:pt x="2685542" y="6348489"/>
                  </a:lnTo>
                  <a:lnTo>
                    <a:pt x="525246" y="6348489"/>
                  </a:lnTo>
                  <a:lnTo>
                    <a:pt x="451383" y="6343993"/>
                  </a:lnTo>
                  <a:lnTo>
                    <a:pt x="392658" y="6332347"/>
                  </a:lnTo>
                  <a:lnTo>
                    <a:pt x="348183" y="6316434"/>
                  </a:lnTo>
                  <a:lnTo>
                    <a:pt x="312458" y="6297193"/>
                  </a:lnTo>
                  <a:lnTo>
                    <a:pt x="280695" y="6272530"/>
                  </a:lnTo>
                  <a:lnTo>
                    <a:pt x="250151" y="6238710"/>
                  </a:lnTo>
                  <a:lnTo>
                    <a:pt x="224929" y="6201156"/>
                  </a:lnTo>
                  <a:lnTo>
                    <a:pt x="207429" y="6161976"/>
                  </a:lnTo>
                  <a:lnTo>
                    <a:pt x="194945" y="6115736"/>
                  </a:lnTo>
                  <a:lnTo>
                    <a:pt x="187566" y="6064516"/>
                  </a:lnTo>
                  <a:lnTo>
                    <a:pt x="183819" y="6004661"/>
                  </a:lnTo>
                  <a:lnTo>
                    <a:pt x="182778" y="5934862"/>
                  </a:lnTo>
                  <a:lnTo>
                    <a:pt x="182778" y="609447"/>
                  </a:lnTo>
                  <a:lnTo>
                    <a:pt x="183832" y="538848"/>
                  </a:lnTo>
                  <a:lnTo>
                    <a:pt x="187642" y="478751"/>
                  </a:lnTo>
                  <a:lnTo>
                    <a:pt x="195148" y="427316"/>
                  </a:lnTo>
                  <a:lnTo>
                    <a:pt x="207264" y="382727"/>
                  </a:lnTo>
                  <a:lnTo>
                    <a:pt x="224929" y="343154"/>
                  </a:lnTo>
                  <a:lnTo>
                    <a:pt x="249097" y="306781"/>
                  </a:lnTo>
                  <a:lnTo>
                    <a:pt x="280695" y="271780"/>
                  </a:lnTo>
                  <a:lnTo>
                    <a:pt x="315709" y="245275"/>
                  </a:lnTo>
                  <a:lnTo>
                    <a:pt x="356704" y="224739"/>
                  </a:lnTo>
                  <a:lnTo>
                    <a:pt x="408038" y="208864"/>
                  </a:lnTo>
                  <a:lnTo>
                    <a:pt x="448868" y="200647"/>
                  </a:lnTo>
                  <a:lnTo>
                    <a:pt x="524852" y="195821"/>
                  </a:lnTo>
                  <a:lnTo>
                    <a:pt x="525157" y="195808"/>
                  </a:lnTo>
                  <a:lnTo>
                    <a:pt x="778052" y="195808"/>
                  </a:lnTo>
                  <a:lnTo>
                    <a:pt x="810564" y="235038"/>
                  </a:lnTo>
                  <a:lnTo>
                    <a:pt x="813447" y="268084"/>
                  </a:lnTo>
                  <a:lnTo>
                    <a:pt x="815035" y="276237"/>
                  </a:lnTo>
                  <a:lnTo>
                    <a:pt x="824534" y="321475"/>
                  </a:lnTo>
                  <a:lnTo>
                    <a:pt x="845337" y="356476"/>
                  </a:lnTo>
                  <a:lnTo>
                    <a:pt x="884364" y="393801"/>
                  </a:lnTo>
                  <a:lnTo>
                    <a:pt x="942530" y="417487"/>
                  </a:lnTo>
                  <a:lnTo>
                    <a:pt x="973950" y="420395"/>
                  </a:lnTo>
                  <a:lnTo>
                    <a:pt x="2243124" y="420395"/>
                  </a:lnTo>
                  <a:lnTo>
                    <a:pt x="2304656" y="408673"/>
                  </a:lnTo>
                  <a:lnTo>
                    <a:pt x="2358021" y="372719"/>
                  </a:lnTo>
                  <a:lnTo>
                    <a:pt x="2382520" y="339344"/>
                  </a:lnTo>
                  <a:lnTo>
                    <a:pt x="2396693" y="303657"/>
                  </a:lnTo>
                  <a:lnTo>
                    <a:pt x="2406523" y="235038"/>
                  </a:lnTo>
                  <a:lnTo>
                    <a:pt x="2410599" y="216433"/>
                  </a:lnTo>
                  <a:lnTo>
                    <a:pt x="2418765" y="204736"/>
                  </a:lnTo>
                  <a:lnTo>
                    <a:pt x="2428925" y="198374"/>
                  </a:lnTo>
                  <a:lnTo>
                    <a:pt x="2439047" y="195808"/>
                  </a:lnTo>
                  <a:lnTo>
                    <a:pt x="2685440" y="195808"/>
                  </a:lnTo>
                  <a:lnTo>
                    <a:pt x="2752763" y="201587"/>
                  </a:lnTo>
                  <a:lnTo>
                    <a:pt x="2802788" y="208902"/>
                  </a:lnTo>
                  <a:lnTo>
                    <a:pt x="2859189" y="226669"/>
                  </a:lnTo>
                  <a:lnTo>
                    <a:pt x="2901213" y="249999"/>
                  </a:lnTo>
                  <a:lnTo>
                    <a:pt x="2955798" y="301472"/>
                  </a:lnTo>
                  <a:lnTo>
                    <a:pt x="2978188" y="335280"/>
                  </a:lnTo>
                  <a:lnTo>
                    <a:pt x="2996527" y="370459"/>
                  </a:lnTo>
                  <a:lnTo>
                    <a:pt x="3015272" y="426377"/>
                  </a:lnTo>
                  <a:lnTo>
                    <a:pt x="3023031" y="478751"/>
                  </a:lnTo>
                  <a:lnTo>
                    <a:pt x="3026841" y="538861"/>
                  </a:lnTo>
                  <a:lnTo>
                    <a:pt x="3027857" y="606094"/>
                  </a:lnTo>
                  <a:lnTo>
                    <a:pt x="3027908" y="5934862"/>
                  </a:lnTo>
                  <a:lnTo>
                    <a:pt x="3027908" y="77698"/>
                  </a:lnTo>
                  <a:lnTo>
                    <a:pt x="2956395" y="41021"/>
                  </a:lnTo>
                  <a:lnTo>
                    <a:pt x="2907284" y="24409"/>
                  </a:lnTo>
                  <a:lnTo>
                    <a:pt x="2859900" y="13004"/>
                  </a:lnTo>
                  <a:lnTo>
                    <a:pt x="2815717" y="5842"/>
                  </a:lnTo>
                  <a:lnTo>
                    <a:pt x="2776258" y="1943"/>
                  </a:lnTo>
                  <a:lnTo>
                    <a:pt x="2717431" y="0"/>
                  </a:lnTo>
                  <a:lnTo>
                    <a:pt x="557225" y="0"/>
                  </a:lnTo>
                  <a:lnTo>
                    <a:pt x="498411" y="1943"/>
                  </a:lnTo>
                  <a:lnTo>
                    <a:pt x="458939" y="5842"/>
                  </a:lnTo>
                  <a:lnTo>
                    <a:pt x="414769" y="13004"/>
                  </a:lnTo>
                  <a:lnTo>
                    <a:pt x="367372" y="24409"/>
                  </a:lnTo>
                  <a:lnTo>
                    <a:pt x="318262" y="41021"/>
                  </a:lnTo>
                  <a:lnTo>
                    <a:pt x="268935" y="63842"/>
                  </a:lnTo>
                  <a:lnTo>
                    <a:pt x="220878" y="93827"/>
                  </a:lnTo>
                  <a:lnTo>
                    <a:pt x="175602" y="131953"/>
                  </a:lnTo>
                  <a:lnTo>
                    <a:pt x="141579" y="168059"/>
                  </a:lnTo>
                  <a:lnTo>
                    <a:pt x="112737" y="204546"/>
                  </a:lnTo>
                  <a:lnTo>
                    <a:pt x="88671" y="241757"/>
                  </a:lnTo>
                  <a:lnTo>
                    <a:pt x="68986" y="280073"/>
                  </a:lnTo>
                  <a:lnTo>
                    <a:pt x="53251" y="319849"/>
                  </a:lnTo>
                  <a:lnTo>
                    <a:pt x="41059" y="361454"/>
                  </a:lnTo>
                  <a:lnTo>
                    <a:pt x="32004" y="405244"/>
                  </a:lnTo>
                  <a:lnTo>
                    <a:pt x="25679" y="451573"/>
                  </a:lnTo>
                  <a:lnTo>
                    <a:pt x="21678" y="500811"/>
                  </a:lnTo>
                  <a:lnTo>
                    <a:pt x="19570" y="553313"/>
                  </a:lnTo>
                  <a:lnTo>
                    <a:pt x="18961" y="609447"/>
                  </a:lnTo>
                  <a:lnTo>
                    <a:pt x="18961" y="882865"/>
                  </a:lnTo>
                  <a:lnTo>
                    <a:pt x="11544" y="882865"/>
                  </a:lnTo>
                  <a:lnTo>
                    <a:pt x="11061" y="882865"/>
                  </a:lnTo>
                  <a:lnTo>
                    <a:pt x="2997" y="882865"/>
                  </a:lnTo>
                  <a:lnTo>
                    <a:pt x="2997" y="886675"/>
                  </a:lnTo>
                  <a:lnTo>
                    <a:pt x="876" y="889215"/>
                  </a:lnTo>
                  <a:lnTo>
                    <a:pt x="0" y="889215"/>
                  </a:lnTo>
                  <a:lnTo>
                    <a:pt x="0" y="890270"/>
                  </a:lnTo>
                  <a:lnTo>
                    <a:pt x="0" y="893838"/>
                  </a:lnTo>
                  <a:lnTo>
                    <a:pt x="0" y="1121498"/>
                  </a:lnTo>
                  <a:lnTo>
                    <a:pt x="0" y="1125067"/>
                  </a:lnTo>
                  <a:lnTo>
                    <a:pt x="0" y="1126705"/>
                  </a:lnTo>
                  <a:lnTo>
                    <a:pt x="1358" y="1126705"/>
                  </a:lnTo>
                  <a:lnTo>
                    <a:pt x="3594" y="1129398"/>
                  </a:lnTo>
                  <a:lnTo>
                    <a:pt x="3594" y="1133055"/>
                  </a:lnTo>
                  <a:lnTo>
                    <a:pt x="18961" y="1133055"/>
                  </a:lnTo>
                  <a:lnTo>
                    <a:pt x="18961" y="1349908"/>
                  </a:lnTo>
                  <a:lnTo>
                    <a:pt x="3390" y="1349908"/>
                  </a:lnTo>
                  <a:lnTo>
                    <a:pt x="3390" y="1354264"/>
                  </a:lnTo>
                  <a:lnTo>
                    <a:pt x="660" y="1357528"/>
                  </a:lnTo>
                  <a:lnTo>
                    <a:pt x="0" y="1357528"/>
                  </a:lnTo>
                  <a:lnTo>
                    <a:pt x="0" y="1358328"/>
                  </a:lnTo>
                  <a:lnTo>
                    <a:pt x="0" y="1361897"/>
                  </a:lnTo>
                  <a:lnTo>
                    <a:pt x="0" y="1813306"/>
                  </a:lnTo>
                  <a:lnTo>
                    <a:pt x="0" y="1816900"/>
                  </a:lnTo>
                  <a:lnTo>
                    <a:pt x="0" y="1818538"/>
                  </a:lnTo>
                  <a:lnTo>
                    <a:pt x="1358" y="1818538"/>
                  </a:lnTo>
                  <a:lnTo>
                    <a:pt x="3594" y="1821218"/>
                  </a:lnTo>
                  <a:lnTo>
                    <a:pt x="3594" y="1824888"/>
                  </a:lnTo>
                  <a:lnTo>
                    <a:pt x="18961" y="1824888"/>
                  </a:lnTo>
                  <a:lnTo>
                    <a:pt x="18961" y="1949970"/>
                  </a:lnTo>
                  <a:lnTo>
                    <a:pt x="9220" y="1949970"/>
                  </a:lnTo>
                  <a:lnTo>
                    <a:pt x="9220" y="1954326"/>
                  </a:lnTo>
                  <a:lnTo>
                    <a:pt x="6502" y="1957590"/>
                  </a:lnTo>
                  <a:lnTo>
                    <a:pt x="5829" y="1957590"/>
                  </a:lnTo>
                  <a:lnTo>
                    <a:pt x="5829" y="1958403"/>
                  </a:lnTo>
                  <a:lnTo>
                    <a:pt x="5829" y="1961972"/>
                  </a:lnTo>
                  <a:lnTo>
                    <a:pt x="5829" y="2413393"/>
                  </a:lnTo>
                  <a:lnTo>
                    <a:pt x="5829" y="2416962"/>
                  </a:lnTo>
                  <a:lnTo>
                    <a:pt x="5829" y="2418600"/>
                  </a:lnTo>
                  <a:lnTo>
                    <a:pt x="7188" y="2418600"/>
                  </a:lnTo>
                  <a:lnTo>
                    <a:pt x="9410" y="2421267"/>
                  </a:lnTo>
                  <a:lnTo>
                    <a:pt x="9410" y="2424950"/>
                  </a:lnTo>
                  <a:lnTo>
                    <a:pt x="18961" y="2424950"/>
                  </a:lnTo>
                  <a:lnTo>
                    <a:pt x="18961" y="5934862"/>
                  </a:lnTo>
                  <a:lnTo>
                    <a:pt x="19570" y="5990996"/>
                  </a:lnTo>
                  <a:lnTo>
                    <a:pt x="21678" y="6043511"/>
                  </a:lnTo>
                  <a:lnTo>
                    <a:pt x="25679" y="6092749"/>
                  </a:lnTo>
                  <a:lnTo>
                    <a:pt x="32004" y="6139078"/>
                  </a:lnTo>
                  <a:lnTo>
                    <a:pt x="41059" y="6182855"/>
                  </a:lnTo>
                  <a:lnTo>
                    <a:pt x="53251" y="6224460"/>
                  </a:lnTo>
                  <a:lnTo>
                    <a:pt x="68986" y="6264237"/>
                  </a:lnTo>
                  <a:lnTo>
                    <a:pt x="88671" y="6302553"/>
                  </a:lnTo>
                  <a:lnTo>
                    <a:pt x="112737" y="6339764"/>
                  </a:lnTo>
                  <a:lnTo>
                    <a:pt x="141579" y="6376251"/>
                  </a:lnTo>
                  <a:lnTo>
                    <a:pt x="175602" y="6412357"/>
                  </a:lnTo>
                  <a:lnTo>
                    <a:pt x="220878" y="6450482"/>
                  </a:lnTo>
                  <a:lnTo>
                    <a:pt x="268935" y="6480467"/>
                  </a:lnTo>
                  <a:lnTo>
                    <a:pt x="318262" y="6503276"/>
                  </a:lnTo>
                  <a:lnTo>
                    <a:pt x="367372" y="6519900"/>
                  </a:lnTo>
                  <a:lnTo>
                    <a:pt x="414769" y="6531292"/>
                  </a:lnTo>
                  <a:lnTo>
                    <a:pt x="458939" y="6538455"/>
                  </a:lnTo>
                  <a:lnTo>
                    <a:pt x="498411" y="6542367"/>
                  </a:lnTo>
                  <a:lnTo>
                    <a:pt x="557225" y="6544297"/>
                  </a:lnTo>
                  <a:lnTo>
                    <a:pt x="2717431" y="6544297"/>
                  </a:lnTo>
                  <a:lnTo>
                    <a:pt x="2776258" y="6542367"/>
                  </a:lnTo>
                  <a:lnTo>
                    <a:pt x="2815717" y="6538455"/>
                  </a:lnTo>
                  <a:lnTo>
                    <a:pt x="2859900" y="6531292"/>
                  </a:lnTo>
                  <a:lnTo>
                    <a:pt x="2907284" y="6519900"/>
                  </a:lnTo>
                  <a:lnTo>
                    <a:pt x="2956395" y="6503276"/>
                  </a:lnTo>
                  <a:lnTo>
                    <a:pt x="3005721" y="6480467"/>
                  </a:lnTo>
                  <a:lnTo>
                    <a:pt x="3053778" y="6450482"/>
                  </a:lnTo>
                  <a:lnTo>
                    <a:pt x="3099054" y="6412357"/>
                  </a:lnTo>
                  <a:lnTo>
                    <a:pt x="3133090" y="6376251"/>
                  </a:lnTo>
                  <a:lnTo>
                    <a:pt x="3161931" y="6339764"/>
                  </a:lnTo>
                  <a:lnTo>
                    <a:pt x="3185998" y="6302553"/>
                  </a:lnTo>
                  <a:lnTo>
                    <a:pt x="3205683" y="6264237"/>
                  </a:lnTo>
                  <a:lnTo>
                    <a:pt x="3221418" y="6224460"/>
                  </a:lnTo>
                  <a:lnTo>
                    <a:pt x="3233610" y="6182855"/>
                  </a:lnTo>
                  <a:lnTo>
                    <a:pt x="3242653" y="6139078"/>
                  </a:lnTo>
                  <a:lnTo>
                    <a:pt x="3248977" y="6092749"/>
                  </a:lnTo>
                  <a:lnTo>
                    <a:pt x="3252990" y="6043511"/>
                  </a:lnTo>
                  <a:lnTo>
                    <a:pt x="3255086" y="5990996"/>
                  </a:lnTo>
                  <a:lnTo>
                    <a:pt x="3255695" y="5934862"/>
                  </a:lnTo>
                  <a:lnTo>
                    <a:pt x="3255695" y="609447"/>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54" name="Google Shape;354;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21090" y="4033625"/>
              <a:ext cx="56925" cy="57369"/>
            </a:xfrm>
            <a:prstGeom prst="rect">
              <a:avLst/>
            </a:prstGeom>
            <a:noFill/>
            <a:ln>
              <a:noFill/>
            </a:ln>
          </p:spPr>
        </p:pic>
        <p:pic>
          <p:nvPicPr>
            <p:cNvPr id="355" name="Google Shape;355;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99729" y="4012421"/>
              <a:ext cx="99661" cy="99661"/>
            </a:xfrm>
            <a:prstGeom prst="rect">
              <a:avLst/>
            </a:prstGeom>
            <a:noFill/>
            <a:ln>
              <a:noFill/>
            </a:ln>
          </p:spPr>
        </p:pic>
        <p:sp>
          <p:nvSpPr>
            <p:cNvPr id="356" name="Google Shape;356;p4"/>
            <p:cNvSpPr/>
            <p:nvPr/>
          </p:nvSpPr>
          <p:spPr>
            <a:xfrm>
              <a:off x="6995135" y="4035659"/>
              <a:ext cx="401955" cy="53340"/>
            </a:xfrm>
            <a:custGeom>
              <a:avLst/>
              <a:gdLst/>
              <a:ahLst/>
              <a:cxnLst/>
              <a:rect l="l" t="t" r="r" b="b"/>
              <a:pathLst>
                <a:path w="401954" h="53339" extrusionOk="0">
                  <a:moveTo>
                    <a:pt x="401739" y="26593"/>
                  </a:moveTo>
                  <a:lnTo>
                    <a:pt x="401535" y="25603"/>
                  </a:lnTo>
                  <a:lnTo>
                    <a:pt x="401535" y="25006"/>
                  </a:lnTo>
                  <a:lnTo>
                    <a:pt x="401408" y="25006"/>
                  </a:lnTo>
                  <a:lnTo>
                    <a:pt x="400418" y="20078"/>
                  </a:lnTo>
                  <a:lnTo>
                    <a:pt x="399643" y="16243"/>
                  </a:lnTo>
                  <a:lnTo>
                    <a:pt x="399402" y="15900"/>
                  </a:lnTo>
                  <a:lnTo>
                    <a:pt x="396417" y="11468"/>
                  </a:lnTo>
                  <a:lnTo>
                    <a:pt x="395465" y="10045"/>
                  </a:lnTo>
                  <a:lnTo>
                    <a:pt x="393954" y="7785"/>
                  </a:lnTo>
                  <a:lnTo>
                    <a:pt x="393204" y="7289"/>
                  </a:lnTo>
                  <a:lnTo>
                    <a:pt x="391287" y="5994"/>
                  </a:lnTo>
                  <a:lnTo>
                    <a:pt x="385495" y="2095"/>
                  </a:lnTo>
                  <a:lnTo>
                    <a:pt x="384136" y="1828"/>
                  </a:lnTo>
                  <a:lnTo>
                    <a:pt x="381622" y="1308"/>
                  </a:lnTo>
                  <a:lnTo>
                    <a:pt x="375145" y="0"/>
                  </a:lnTo>
                  <a:lnTo>
                    <a:pt x="26606" y="0"/>
                  </a:lnTo>
                  <a:lnTo>
                    <a:pt x="20129" y="1308"/>
                  </a:lnTo>
                  <a:lnTo>
                    <a:pt x="17602" y="1816"/>
                  </a:lnTo>
                  <a:lnTo>
                    <a:pt x="16243" y="2095"/>
                  </a:lnTo>
                  <a:lnTo>
                    <a:pt x="10452" y="5994"/>
                  </a:lnTo>
                  <a:lnTo>
                    <a:pt x="8534" y="7289"/>
                  </a:lnTo>
                  <a:lnTo>
                    <a:pt x="8407" y="7378"/>
                  </a:lnTo>
                  <a:lnTo>
                    <a:pt x="7797" y="7785"/>
                  </a:lnTo>
                  <a:lnTo>
                    <a:pt x="6273" y="10033"/>
                  </a:lnTo>
                  <a:lnTo>
                    <a:pt x="5308" y="11468"/>
                  </a:lnTo>
                  <a:lnTo>
                    <a:pt x="2324" y="15900"/>
                  </a:lnTo>
                  <a:lnTo>
                    <a:pt x="2082" y="16243"/>
                  </a:lnTo>
                  <a:lnTo>
                    <a:pt x="1409" y="19608"/>
                  </a:lnTo>
                  <a:lnTo>
                    <a:pt x="1320" y="20078"/>
                  </a:lnTo>
                  <a:lnTo>
                    <a:pt x="317" y="25006"/>
                  </a:lnTo>
                  <a:lnTo>
                    <a:pt x="190" y="25006"/>
                  </a:lnTo>
                  <a:lnTo>
                    <a:pt x="190" y="25666"/>
                  </a:lnTo>
                  <a:lnTo>
                    <a:pt x="0" y="26593"/>
                  </a:lnTo>
                  <a:lnTo>
                    <a:pt x="190" y="27546"/>
                  </a:lnTo>
                  <a:lnTo>
                    <a:pt x="190" y="28816"/>
                  </a:lnTo>
                  <a:lnTo>
                    <a:pt x="444" y="28816"/>
                  </a:lnTo>
                  <a:lnTo>
                    <a:pt x="1600" y="34518"/>
                  </a:lnTo>
                  <a:lnTo>
                    <a:pt x="1600" y="36436"/>
                  </a:lnTo>
                  <a:lnTo>
                    <a:pt x="1981" y="36436"/>
                  </a:lnTo>
                  <a:lnTo>
                    <a:pt x="2095" y="36957"/>
                  </a:lnTo>
                  <a:lnTo>
                    <a:pt x="2171" y="37706"/>
                  </a:lnTo>
                  <a:lnTo>
                    <a:pt x="2590" y="37706"/>
                  </a:lnTo>
                  <a:lnTo>
                    <a:pt x="5308" y="41732"/>
                  </a:lnTo>
                  <a:lnTo>
                    <a:pt x="6273" y="43167"/>
                  </a:lnTo>
                  <a:lnTo>
                    <a:pt x="7785" y="45402"/>
                  </a:lnTo>
                  <a:lnTo>
                    <a:pt x="26606" y="53187"/>
                  </a:lnTo>
                  <a:lnTo>
                    <a:pt x="375145" y="53187"/>
                  </a:lnTo>
                  <a:lnTo>
                    <a:pt x="381571" y="51892"/>
                  </a:lnTo>
                  <a:lnTo>
                    <a:pt x="382270" y="51752"/>
                  </a:lnTo>
                  <a:lnTo>
                    <a:pt x="393192" y="45910"/>
                  </a:lnTo>
                  <a:lnTo>
                    <a:pt x="393954" y="45402"/>
                  </a:lnTo>
                  <a:lnTo>
                    <a:pt x="395465" y="43154"/>
                  </a:lnTo>
                  <a:lnTo>
                    <a:pt x="396417" y="41732"/>
                  </a:lnTo>
                  <a:lnTo>
                    <a:pt x="399135" y="37706"/>
                  </a:lnTo>
                  <a:lnTo>
                    <a:pt x="399554" y="37706"/>
                  </a:lnTo>
                  <a:lnTo>
                    <a:pt x="399554" y="37096"/>
                  </a:lnTo>
                  <a:lnTo>
                    <a:pt x="399643" y="36957"/>
                  </a:lnTo>
                  <a:lnTo>
                    <a:pt x="399745" y="36436"/>
                  </a:lnTo>
                  <a:lnTo>
                    <a:pt x="400126" y="36436"/>
                  </a:lnTo>
                  <a:lnTo>
                    <a:pt x="400126" y="34569"/>
                  </a:lnTo>
                  <a:lnTo>
                    <a:pt x="401281" y="28816"/>
                  </a:lnTo>
                  <a:lnTo>
                    <a:pt x="401535" y="28816"/>
                  </a:lnTo>
                  <a:lnTo>
                    <a:pt x="401535" y="27609"/>
                  </a:lnTo>
                  <a:lnTo>
                    <a:pt x="401739" y="26593"/>
                  </a:lnTo>
                  <a:close/>
                </a:path>
              </a:pathLst>
            </a:custGeom>
            <a:solidFill>
              <a:srgbClr val="4747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57" name="Google Shape;357;p4"/>
            <p:cNvSpPr/>
            <p:nvPr/>
          </p:nvSpPr>
          <p:spPr>
            <a:xfrm>
              <a:off x="5578983" y="4429613"/>
              <a:ext cx="51435" cy="5293360"/>
            </a:xfrm>
            <a:custGeom>
              <a:avLst/>
              <a:gdLst/>
              <a:ahLst/>
              <a:cxnLst/>
              <a:rect l="l" t="t" r="r" b="b"/>
              <a:pathLst>
                <a:path w="51435" h="5293359" extrusionOk="0">
                  <a:moveTo>
                    <a:pt x="17119" y="5251412"/>
                  </a:moveTo>
                  <a:lnTo>
                    <a:pt x="0" y="5251412"/>
                  </a:lnTo>
                  <a:lnTo>
                    <a:pt x="0" y="5292814"/>
                  </a:lnTo>
                  <a:lnTo>
                    <a:pt x="17119" y="5292814"/>
                  </a:lnTo>
                  <a:lnTo>
                    <a:pt x="17119" y="5251412"/>
                  </a:lnTo>
                  <a:close/>
                </a:path>
                <a:path w="51435" h="5293359" extrusionOk="0">
                  <a:moveTo>
                    <a:pt x="17119" y="0"/>
                  </a:moveTo>
                  <a:lnTo>
                    <a:pt x="0" y="0"/>
                  </a:lnTo>
                  <a:lnTo>
                    <a:pt x="0" y="41402"/>
                  </a:lnTo>
                  <a:lnTo>
                    <a:pt x="17119" y="41402"/>
                  </a:lnTo>
                  <a:lnTo>
                    <a:pt x="17119" y="0"/>
                  </a:lnTo>
                  <a:close/>
                </a:path>
                <a:path w="51435" h="5293359" extrusionOk="0">
                  <a:moveTo>
                    <a:pt x="51409" y="5251412"/>
                  </a:moveTo>
                  <a:lnTo>
                    <a:pt x="48158" y="5251412"/>
                  </a:lnTo>
                  <a:lnTo>
                    <a:pt x="48158" y="5292814"/>
                  </a:lnTo>
                  <a:lnTo>
                    <a:pt x="51409" y="5292814"/>
                  </a:lnTo>
                  <a:lnTo>
                    <a:pt x="51409" y="5251412"/>
                  </a:lnTo>
                  <a:close/>
                </a:path>
                <a:path w="51435" h="5293359" extrusionOk="0">
                  <a:moveTo>
                    <a:pt x="51409" y="0"/>
                  </a:moveTo>
                  <a:lnTo>
                    <a:pt x="48158" y="0"/>
                  </a:lnTo>
                  <a:lnTo>
                    <a:pt x="48158" y="41402"/>
                  </a:lnTo>
                  <a:lnTo>
                    <a:pt x="51409" y="41402"/>
                  </a:lnTo>
                  <a:lnTo>
                    <a:pt x="51409" y="0"/>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58" name="Google Shape;358;p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669241" y="3897426"/>
              <a:ext cx="210789" cy="146089"/>
            </a:xfrm>
            <a:prstGeom prst="rect">
              <a:avLst/>
            </a:prstGeom>
            <a:noFill/>
            <a:ln>
              <a:noFill/>
            </a:ln>
          </p:spPr>
        </p:pic>
        <p:pic>
          <p:nvPicPr>
            <p:cNvPr id="359" name="Google Shape;359;p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515355" y="3897422"/>
              <a:ext cx="211271" cy="146089"/>
            </a:xfrm>
            <a:prstGeom prst="rect">
              <a:avLst/>
            </a:prstGeom>
            <a:noFill/>
            <a:ln>
              <a:noFill/>
            </a:ln>
          </p:spPr>
        </p:pic>
        <p:pic>
          <p:nvPicPr>
            <p:cNvPr id="360" name="Google Shape;360;p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770787" y="3821538"/>
              <a:ext cx="395432" cy="106248"/>
            </a:xfrm>
            <a:prstGeom prst="rect">
              <a:avLst/>
            </a:prstGeom>
            <a:noFill/>
            <a:ln>
              <a:noFill/>
            </a:ln>
          </p:spPr>
        </p:pic>
        <p:pic>
          <p:nvPicPr>
            <p:cNvPr id="361" name="Google Shape;361;p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596845" y="3953209"/>
              <a:ext cx="191899" cy="403359"/>
            </a:xfrm>
            <a:prstGeom prst="rect">
              <a:avLst/>
            </a:prstGeom>
            <a:noFill/>
            <a:ln>
              <a:noFill/>
            </a:ln>
          </p:spPr>
        </p:pic>
        <p:pic>
          <p:nvPicPr>
            <p:cNvPr id="362" name="Google Shape;362;p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672120" y="3897452"/>
              <a:ext cx="207218" cy="142948"/>
            </a:xfrm>
            <a:prstGeom prst="rect">
              <a:avLst/>
            </a:prstGeom>
            <a:noFill/>
            <a:ln>
              <a:noFill/>
            </a:ln>
          </p:spPr>
        </p:pic>
        <p:pic>
          <p:nvPicPr>
            <p:cNvPr id="363" name="Google Shape;363;p4"/>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8266250" y="3821224"/>
              <a:ext cx="532371" cy="569689"/>
            </a:xfrm>
            <a:prstGeom prst="rect">
              <a:avLst/>
            </a:prstGeom>
            <a:noFill/>
            <a:ln>
              <a:noFill/>
            </a:ln>
          </p:spPr>
        </p:pic>
        <p:pic>
          <p:nvPicPr>
            <p:cNvPr id="364" name="Google Shape;364;p4"/>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8263601" y="3821538"/>
              <a:ext cx="358994" cy="107912"/>
            </a:xfrm>
            <a:prstGeom prst="rect">
              <a:avLst/>
            </a:prstGeom>
            <a:noFill/>
            <a:ln>
              <a:noFill/>
            </a:ln>
          </p:spPr>
        </p:pic>
        <p:pic>
          <p:nvPicPr>
            <p:cNvPr id="365" name="Google Shape;365;p4"/>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8606523" y="3953638"/>
              <a:ext cx="192004" cy="437117"/>
            </a:xfrm>
            <a:prstGeom prst="rect">
              <a:avLst/>
            </a:prstGeom>
            <a:noFill/>
            <a:ln>
              <a:noFill/>
            </a:ln>
          </p:spPr>
        </p:pic>
        <p:pic>
          <p:nvPicPr>
            <p:cNvPr id="366" name="Google Shape;366;p4"/>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8515290" y="3897378"/>
              <a:ext cx="211333" cy="146142"/>
            </a:xfrm>
            <a:prstGeom prst="rect">
              <a:avLst/>
            </a:prstGeom>
            <a:noFill/>
            <a:ln>
              <a:noFill/>
            </a:ln>
          </p:spPr>
        </p:pic>
        <p:pic>
          <p:nvPicPr>
            <p:cNvPr id="367" name="Google Shape;367;p4"/>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5596112" y="9765399"/>
              <a:ext cx="535030" cy="569699"/>
            </a:xfrm>
            <a:prstGeom prst="rect">
              <a:avLst/>
            </a:prstGeom>
            <a:noFill/>
            <a:ln>
              <a:noFill/>
            </a:ln>
          </p:spPr>
        </p:pic>
        <p:pic>
          <p:nvPicPr>
            <p:cNvPr id="368" name="Google Shape;368;p4"/>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6110777" y="3821538"/>
              <a:ext cx="2156740" cy="31056"/>
            </a:xfrm>
            <a:prstGeom prst="rect">
              <a:avLst/>
            </a:prstGeom>
            <a:noFill/>
            <a:ln>
              <a:noFill/>
            </a:ln>
          </p:spPr>
        </p:pic>
        <p:pic>
          <p:nvPicPr>
            <p:cNvPr id="369" name="Google Shape;369;p4"/>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5924196" y="4197935"/>
              <a:ext cx="2874425" cy="6133677"/>
            </a:xfrm>
            <a:prstGeom prst="rect">
              <a:avLst/>
            </a:prstGeom>
            <a:noFill/>
            <a:ln>
              <a:noFill/>
            </a:ln>
          </p:spPr>
        </p:pic>
        <p:pic>
          <p:nvPicPr>
            <p:cNvPr id="370" name="Google Shape;370;p4"/>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5596112" y="4040400"/>
              <a:ext cx="76008" cy="5939840"/>
            </a:xfrm>
            <a:prstGeom prst="rect">
              <a:avLst/>
            </a:prstGeom>
            <a:noFill/>
            <a:ln>
              <a:noFill/>
            </a:ln>
          </p:spPr>
        </p:pic>
      </p:grpSp>
      <p:sp>
        <p:nvSpPr>
          <p:cNvPr id="371" name="Google Shape;371;p4"/>
          <p:cNvSpPr/>
          <p:nvPr/>
        </p:nvSpPr>
        <p:spPr>
          <a:xfrm>
            <a:off x="8485820" y="1746125"/>
            <a:ext cx="2110687" cy="499044"/>
          </a:xfrm>
          <a:custGeom>
            <a:avLst/>
            <a:gdLst/>
            <a:ahLst/>
            <a:cxnLst/>
            <a:rect l="l" t="t" r="r" b="b"/>
            <a:pathLst>
              <a:path w="3480434" h="822960" extrusionOk="0">
                <a:moveTo>
                  <a:pt x="82280" y="579437"/>
                </a:moveTo>
                <a:lnTo>
                  <a:pt x="50137" y="585687"/>
                </a:lnTo>
                <a:lnTo>
                  <a:pt x="23996" y="602863"/>
                </a:lnTo>
                <a:lnTo>
                  <a:pt x="6427" y="628612"/>
                </a:lnTo>
                <a:lnTo>
                  <a:pt x="0" y="660576"/>
                </a:lnTo>
                <a:lnTo>
                  <a:pt x="2445" y="680579"/>
                </a:lnTo>
                <a:lnTo>
                  <a:pt x="19763" y="714580"/>
                </a:lnTo>
                <a:lnTo>
                  <a:pt x="79054" y="756195"/>
                </a:lnTo>
                <a:lnTo>
                  <a:pt x="127318" y="780192"/>
                </a:lnTo>
                <a:lnTo>
                  <a:pt x="177423" y="798856"/>
                </a:lnTo>
                <a:lnTo>
                  <a:pt x="228862" y="812188"/>
                </a:lnTo>
                <a:lnTo>
                  <a:pt x="281126" y="820187"/>
                </a:lnTo>
                <a:lnTo>
                  <a:pt x="333707" y="822854"/>
                </a:lnTo>
                <a:lnTo>
                  <a:pt x="389230" y="819580"/>
                </a:lnTo>
                <a:lnTo>
                  <a:pt x="440369" y="809863"/>
                </a:lnTo>
                <a:lnTo>
                  <a:pt x="486551" y="793863"/>
                </a:lnTo>
                <a:lnTo>
                  <a:pt x="527203" y="771741"/>
                </a:lnTo>
                <a:lnTo>
                  <a:pt x="561749" y="743655"/>
                </a:lnTo>
                <a:lnTo>
                  <a:pt x="589617" y="709765"/>
                </a:lnTo>
                <a:lnTo>
                  <a:pt x="610234" y="670232"/>
                </a:lnTo>
                <a:lnTo>
                  <a:pt x="611028" y="667435"/>
                </a:lnTo>
                <a:lnTo>
                  <a:pt x="337131" y="667435"/>
                </a:lnTo>
                <a:lnTo>
                  <a:pt x="280903" y="662453"/>
                </a:lnTo>
                <a:lnTo>
                  <a:pt x="228422" y="648150"/>
                </a:lnTo>
                <a:lnTo>
                  <a:pt x="179152" y="625487"/>
                </a:lnTo>
                <a:lnTo>
                  <a:pt x="132561" y="595426"/>
                </a:lnTo>
                <a:lnTo>
                  <a:pt x="123099" y="589558"/>
                </a:lnTo>
                <a:lnTo>
                  <a:pt x="111708" y="584436"/>
                </a:lnTo>
                <a:lnTo>
                  <a:pt x="98173" y="580812"/>
                </a:lnTo>
                <a:lnTo>
                  <a:pt x="82280" y="579437"/>
                </a:lnTo>
                <a:close/>
              </a:path>
              <a:path w="3480434" h="822960" extrusionOk="0">
                <a:moveTo>
                  <a:pt x="306273" y="0"/>
                </a:moveTo>
                <a:lnTo>
                  <a:pt x="253631" y="3491"/>
                </a:lnTo>
                <a:lnTo>
                  <a:pt x="205032" y="13708"/>
                </a:lnTo>
                <a:lnTo>
                  <a:pt x="161052" y="30266"/>
                </a:lnTo>
                <a:lnTo>
                  <a:pt x="122263" y="52777"/>
                </a:lnTo>
                <a:lnTo>
                  <a:pt x="89240" y="80857"/>
                </a:lnTo>
                <a:lnTo>
                  <a:pt x="62556" y="114120"/>
                </a:lnTo>
                <a:lnTo>
                  <a:pt x="42786" y="152179"/>
                </a:lnTo>
                <a:lnTo>
                  <a:pt x="30503" y="194649"/>
                </a:lnTo>
                <a:lnTo>
                  <a:pt x="26281" y="241144"/>
                </a:lnTo>
                <a:lnTo>
                  <a:pt x="26281" y="243437"/>
                </a:lnTo>
                <a:lnTo>
                  <a:pt x="30069" y="292308"/>
                </a:lnTo>
                <a:lnTo>
                  <a:pt x="41174" y="333626"/>
                </a:lnTo>
                <a:lnTo>
                  <a:pt x="59218" y="368311"/>
                </a:lnTo>
                <a:lnTo>
                  <a:pt x="114542" y="421387"/>
                </a:lnTo>
                <a:lnTo>
                  <a:pt x="151063" y="441618"/>
                </a:lnTo>
                <a:lnTo>
                  <a:pt x="192975" y="458859"/>
                </a:lnTo>
                <a:lnTo>
                  <a:pt x="239890" y="474020"/>
                </a:lnTo>
                <a:lnTo>
                  <a:pt x="291425" y="488016"/>
                </a:lnTo>
                <a:lnTo>
                  <a:pt x="373013" y="512102"/>
                </a:lnTo>
                <a:lnTo>
                  <a:pt x="422136" y="535008"/>
                </a:lnTo>
                <a:lnTo>
                  <a:pt x="446187" y="559845"/>
                </a:lnTo>
                <a:lnTo>
                  <a:pt x="452527" y="589558"/>
                </a:lnTo>
                <a:lnTo>
                  <a:pt x="452562" y="592013"/>
                </a:lnTo>
                <a:lnTo>
                  <a:pt x="444652" y="623561"/>
                </a:lnTo>
                <a:lnTo>
                  <a:pt x="421849" y="647291"/>
                </a:lnTo>
                <a:lnTo>
                  <a:pt x="385545" y="662238"/>
                </a:lnTo>
                <a:lnTo>
                  <a:pt x="337131" y="667435"/>
                </a:lnTo>
                <a:lnTo>
                  <a:pt x="611028" y="667435"/>
                </a:lnTo>
                <a:lnTo>
                  <a:pt x="623024" y="625214"/>
                </a:lnTo>
                <a:lnTo>
                  <a:pt x="627415" y="574872"/>
                </a:lnTo>
                <a:lnTo>
                  <a:pt x="627415" y="572579"/>
                </a:lnTo>
                <a:lnTo>
                  <a:pt x="623170" y="523969"/>
                </a:lnTo>
                <a:lnTo>
                  <a:pt x="610595" y="482204"/>
                </a:lnTo>
                <a:lnTo>
                  <a:pt x="589931" y="446519"/>
                </a:lnTo>
                <a:lnTo>
                  <a:pt x="561418" y="416150"/>
                </a:lnTo>
                <a:lnTo>
                  <a:pt x="525299" y="390336"/>
                </a:lnTo>
                <a:lnTo>
                  <a:pt x="481794" y="368304"/>
                </a:lnTo>
                <a:lnTo>
                  <a:pt x="431201" y="349312"/>
                </a:lnTo>
                <a:lnTo>
                  <a:pt x="373705" y="332576"/>
                </a:lnTo>
                <a:lnTo>
                  <a:pt x="302659" y="313085"/>
                </a:lnTo>
                <a:lnTo>
                  <a:pt x="253224" y="295403"/>
                </a:lnTo>
                <a:lnTo>
                  <a:pt x="222055" y="276952"/>
                </a:lnTo>
                <a:lnTo>
                  <a:pt x="205807" y="255156"/>
                </a:lnTo>
                <a:lnTo>
                  <a:pt x="201135" y="227438"/>
                </a:lnTo>
                <a:lnTo>
                  <a:pt x="201135" y="225155"/>
                </a:lnTo>
                <a:lnTo>
                  <a:pt x="207725" y="197869"/>
                </a:lnTo>
                <a:lnTo>
                  <a:pt x="227279" y="175726"/>
                </a:lnTo>
                <a:lnTo>
                  <a:pt x="259475" y="160868"/>
                </a:lnTo>
                <a:lnTo>
                  <a:pt x="303990" y="155440"/>
                </a:lnTo>
                <a:lnTo>
                  <a:pt x="595862" y="155440"/>
                </a:lnTo>
                <a:lnTo>
                  <a:pt x="598850" y="140582"/>
                </a:lnTo>
                <a:lnTo>
                  <a:pt x="586705" y="97148"/>
                </a:lnTo>
                <a:lnTo>
                  <a:pt x="515285" y="45941"/>
                </a:lnTo>
                <a:lnTo>
                  <a:pt x="467559" y="26172"/>
                </a:lnTo>
                <a:lnTo>
                  <a:pt x="416815" y="11778"/>
                </a:lnTo>
                <a:lnTo>
                  <a:pt x="363053" y="2981"/>
                </a:lnTo>
                <a:lnTo>
                  <a:pt x="306273" y="0"/>
                </a:lnTo>
                <a:close/>
              </a:path>
              <a:path w="3480434" h="822960" extrusionOk="0">
                <a:moveTo>
                  <a:pt x="595862" y="155440"/>
                </a:moveTo>
                <a:lnTo>
                  <a:pt x="303990" y="155440"/>
                </a:lnTo>
                <a:lnTo>
                  <a:pt x="345187" y="159010"/>
                </a:lnTo>
                <a:lnTo>
                  <a:pt x="386705" y="169437"/>
                </a:lnTo>
                <a:lnTo>
                  <a:pt x="428867" y="186291"/>
                </a:lnTo>
                <a:lnTo>
                  <a:pt x="471996" y="209145"/>
                </a:lnTo>
                <a:lnTo>
                  <a:pt x="482331" y="214485"/>
                </a:lnTo>
                <a:lnTo>
                  <a:pt x="492990" y="218433"/>
                </a:lnTo>
                <a:lnTo>
                  <a:pt x="504293" y="220881"/>
                </a:lnTo>
                <a:lnTo>
                  <a:pt x="516560" y="221720"/>
                </a:lnTo>
                <a:lnTo>
                  <a:pt x="548704" y="215471"/>
                </a:lnTo>
                <a:lnTo>
                  <a:pt x="574848" y="198295"/>
                </a:lnTo>
                <a:lnTo>
                  <a:pt x="592421" y="172546"/>
                </a:lnTo>
                <a:lnTo>
                  <a:pt x="595862" y="155440"/>
                </a:lnTo>
                <a:close/>
              </a:path>
              <a:path w="3480434" h="822960" extrusionOk="0">
                <a:moveTo>
                  <a:pt x="887993" y="6858"/>
                </a:moveTo>
                <a:lnTo>
                  <a:pt x="868559" y="6858"/>
                </a:lnTo>
                <a:lnTo>
                  <a:pt x="834079" y="13697"/>
                </a:lnTo>
                <a:lnTo>
                  <a:pt x="806133" y="32430"/>
                </a:lnTo>
                <a:lnTo>
                  <a:pt x="787401" y="60379"/>
                </a:lnTo>
                <a:lnTo>
                  <a:pt x="780562" y="94866"/>
                </a:lnTo>
                <a:lnTo>
                  <a:pt x="780562" y="732574"/>
                </a:lnTo>
                <a:lnTo>
                  <a:pt x="787205" y="766218"/>
                </a:lnTo>
                <a:lnTo>
                  <a:pt x="805420" y="793436"/>
                </a:lnTo>
                <a:lnTo>
                  <a:pt x="832634" y="811654"/>
                </a:lnTo>
                <a:lnTo>
                  <a:pt x="866277" y="818299"/>
                </a:lnTo>
                <a:lnTo>
                  <a:pt x="900097" y="811654"/>
                </a:lnTo>
                <a:lnTo>
                  <a:pt x="927704" y="793436"/>
                </a:lnTo>
                <a:lnTo>
                  <a:pt x="946311" y="766218"/>
                </a:lnTo>
                <a:lnTo>
                  <a:pt x="953133" y="732574"/>
                </a:lnTo>
                <a:lnTo>
                  <a:pt x="953133" y="334858"/>
                </a:lnTo>
                <a:lnTo>
                  <a:pt x="1141269" y="334858"/>
                </a:lnTo>
                <a:lnTo>
                  <a:pt x="967991" y="52574"/>
                </a:lnTo>
                <a:lnTo>
                  <a:pt x="954044" y="34343"/>
                </a:lnTo>
                <a:lnTo>
                  <a:pt x="936132" y="19860"/>
                </a:lnTo>
                <a:lnTo>
                  <a:pt x="914150" y="10305"/>
                </a:lnTo>
                <a:lnTo>
                  <a:pt x="887993" y="6858"/>
                </a:lnTo>
                <a:close/>
              </a:path>
              <a:path w="3480434" h="822960" extrusionOk="0">
                <a:moveTo>
                  <a:pt x="1580559" y="331434"/>
                </a:moveTo>
                <a:lnTo>
                  <a:pt x="1405695" y="331434"/>
                </a:lnTo>
                <a:lnTo>
                  <a:pt x="1405695" y="730291"/>
                </a:lnTo>
                <a:lnTo>
                  <a:pt x="1412516" y="764292"/>
                </a:lnTo>
                <a:lnTo>
                  <a:pt x="1431123" y="792295"/>
                </a:lnTo>
                <a:lnTo>
                  <a:pt x="1458730" y="811298"/>
                </a:lnTo>
                <a:lnTo>
                  <a:pt x="1492551" y="818299"/>
                </a:lnTo>
                <a:lnTo>
                  <a:pt x="1527037" y="811457"/>
                </a:lnTo>
                <a:lnTo>
                  <a:pt x="1554986" y="792719"/>
                </a:lnTo>
                <a:lnTo>
                  <a:pt x="1573719" y="764769"/>
                </a:lnTo>
                <a:lnTo>
                  <a:pt x="1580559" y="730291"/>
                </a:lnTo>
                <a:lnTo>
                  <a:pt x="1580559" y="331434"/>
                </a:lnTo>
                <a:close/>
              </a:path>
              <a:path w="3480434" h="822960" extrusionOk="0">
                <a:moveTo>
                  <a:pt x="1141269" y="334858"/>
                </a:moveTo>
                <a:lnTo>
                  <a:pt x="953133" y="334858"/>
                </a:lnTo>
                <a:lnTo>
                  <a:pt x="1105139" y="569144"/>
                </a:lnTo>
                <a:lnTo>
                  <a:pt x="1119775" y="587683"/>
                </a:lnTo>
                <a:lnTo>
                  <a:pt x="1136560" y="601719"/>
                </a:lnTo>
                <a:lnTo>
                  <a:pt x="1155920" y="610612"/>
                </a:lnTo>
                <a:lnTo>
                  <a:pt x="1178278" y="613719"/>
                </a:lnTo>
                <a:lnTo>
                  <a:pt x="1200630" y="610612"/>
                </a:lnTo>
                <a:lnTo>
                  <a:pt x="1219986" y="601719"/>
                </a:lnTo>
                <a:lnTo>
                  <a:pt x="1236770" y="587683"/>
                </a:lnTo>
                <a:lnTo>
                  <a:pt x="1251406" y="569144"/>
                </a:lnTo>
                <a:lnTo>
                  <a:pt x="1361927" y="398867"/>
                </a:lnTo>
                <a:lnTo>
                  <a:pt x="1180560" y="398867"/>
                </a:lnTo>
                <a:lnTo>
                  <a:pt x="1141269" y="334858"/>
                </a:lnTo>
                <a:close/>
              </a:path>
              <a:path w="3480434" h="822960" extrusionOk="0">
                <a:moveTo>
                  <a:pt x="1492551" y="6858"/>
                </a:moveTo>
                <a:lnTo>
                  <a:pt x="1473127" y="6858"/>
                </a:lnTo>
                <a:lnTo>
                  <a:pt x="1448428" y="9644"/>
                </a:lnTo>
                <a:lnTo>
                  <a:pt x="1427266" y="18003"/>
                </a:lnTo>
                <a:lnTo>
                  <a:pt x="1409318" y="31936"/>
                </a:lnTo>
                <a:lnTo>
                  <a:pt x="1394261" y="51443"/>
                </a:lnTo>
                <a:lnTo>
                  <a:pt x="1180560" y="398867"/>
                </a:lnTo>
                <a:lnTo>
                  <a:pt x="1361927" y="398867"/>
                </a:lnTo>
                <a:lnTo>
                  <a:pt x="1405695" y="331434"/>
                </a:lnTo>
                <a:lnTo>
                  <a:pt x="1580559" y="331434"/>
                </a:lnTo>
                <a:lnTo>
                  <a:pt x="1580559" y="94866"/>
                </a:lnTo>
                <a:lnTo>
                  <a:pt x="1573719" y="60379"/>
                </a:lnTo>
                <a:lnTo>
                  <a:pt x="1554986" y="32430"/>
                </a:lnTo>
                <a:lnTo>
                  <a:pt x="1527037" y="13697"/>
                </a:lnTo>
                <a:lnTo>
                  <a:pt x="1492551" y="6858"/>
                </a:lnTo>
                <a:close/>
              </a:path>
              <a:path w="3480434" h="822960" extrusionOk="0">
                <a:moveTo>
                  <a:pt x="1868550" y="4575"/>
                </a:moveTo>
                <a:lnTo>
                  <a:pt x="1834063" y="11415"/>
                </a:lnTo>
                <a:lnTo>
                  <a:pt x="1806115" y="30148"/>
                </a:lnTo>
                <a:lnTo>
                  <a:pt x="1787382" y="58097"/>
                </a:lnTo>
                <a:lnTo>
                  <a:pt x="1780542" y="92583"/>
                </a:lnTo>
                <a:lnTo>
                  <a:pt x="1780542" y="730291"/>
                </a:lnTo>
                <a:lnTo>
                  <a:pt x="1787382" y="764769"/>
                </a:lnTo>
                <a:lnTo>
                  <a:pt x="1806115" y="792719"/>
                </a:lnTo>
                <a:lnTo>
                  <a:pt x="1834063" y="811457"/>
                </a:lnTo>
                <a:lnTo>
                  <a:pt x="1868550" y="818299"/>
                </a:lnTo>
                <a:lnTo>
                  <a:pt x="1903030" y="811457"/>
                </a:lnTo>
                <a:lnTo>
                  <a:pt x="1930976" y="792719"/>
                </a:lnTo>
                <a:lnTo>
                  <a:pt x="1949708" y="764769"/>
                </a:lnTo>
                <a:lnTo>
                  <a:pt x="1956547" y="730291"/>
                </a:lnTo>
                <a:lnTo>
                  <a:pt x="1956547" y="92583"/>
                </a:lnTo>
                <a:lnTo>
                  <a:pt x="1949708" y="58097"/>
                </a:lnTo>
                <a:lnTo>
                  <a:pt x="1930976" y="30148"/>
                </a:lnTo>
                <a:lnTo>
                  <a:pt x="1903030" y="11415"/>
                </a:lnTo>
                <a:lnTo>
                  <a:pt x="1868550" y="4575"/>
                </a:lnTo>
                <a:close/>
              </a:path>
              <a:path w="3480434" h="822960" extrusionOk="0">
                <a:moveTo>
                  <a:pt x="2244549" y="4575"/>
                </a:moveTo>
                <a:lnTo>
                  <a:pt x="2210062" y="11415"/>
                </a:lnTo>
                <a:lnTo>
                  <a:pt x="2182114" y="30148"/>
                </a:lnTo>
                <a:lnTo>
                  <a:pt x="2163381" y="58097"/>
                </a:lnTo>
                <a:lnTo>
                  <a:pt x="2156541" y="92583"/>
                </a:lnTo>
                <a:lnTo>
                  <a:pt x="2156541" y="723433"/>
                </a:lnTo>
                <a:lnTo>
                  <a:pt x="2163381" y="757919"/>
                </a:lnTo>
                <a:lnTo>
                  <a:pt x="2182114" y="785868"/>
                </a:lnTo>
                <a:lnTo>
                  <a:pt x="2210062" y="804601"/>
                </a:lnTo>
                <a:lnTo>
                  <a:pt x="2244549" y="811441"/>
                </a:lnTo>
                <a:lnTo>
                  <a:pt x="2658254" y="811441"/>
                </a:lnTo>
                <a:lnTo>
                  <a:pt x="2689563" y="805208"/>
                </a:lnTo>
                <a:lnTo>
                  <a:pt x="2714972" y="788154"/>
                </a:lnTo>
                <a:lnTo>
                  <a:pt x="2732021" y="762743"/>
                </a:lnTo>
                <a:lnTo>
                  <a:pt x="2738251" y="731443"/>
                </a:lnTo>
                <a:lnTo>
                  <a:pt x="2732021" y="700131"/>
                </a:lnTo>
                <a:lnTo>
                  <a:pt x="2714972" y="674715"/>
                </a:lnTo>
                <a:lnTo>
                  <a:pt x="2689563" y="657658"/>
                </a:lnTo>
                <a:lnTo>
                  <a:pt x="2658254" y="651425"/>
                </a:lnTo>
                <a:lnTo>
                  <a:pt x="2332546" y="651425"/>
                </a:lnTo>
                <a:lnTo>
                  <a:pt x="2332546" y="92583"/>
                </a:lnTo>
                <a:lnTo>
                  <a:pt x="2325707" y="58097"/>
                </a:lnTo>
                <a:lnTo>
                  <a:pt x="2306975" y="30148"/>
                </a:lnTo>
                <a:lnTo>
                  <a:pt x="2279029" y="11415"/>
                </a:lnTo>
                <a:lnTo>
                  <a:pt x="2244549" y="4575"/>
                </a:lnTo>
                <a:close/>
              </a:path>
              <a:path w="3480434" h="822960" extrusionOk="0">
                <a:moveTo>
                  <a:pt x="3395383" y="11434"/>
                </a:moveTo>
                <a:lnTo>
                  <a:pt x="2951962" y="11434"/>
                </a:lnTo>
                <a:lnTo>
                  <a:pt x="2917482" y="18273"/>
                </a:lnTo>
                <a:lnTo>
                  <a:pt x="2889536" y="37006"/>
                </a:lnTo>
                <a:lnTo>
                  <a:pt x="2870804" y="64955"/>
                </a:lnTo>
                <a:lnTo>
                  <a:pt x="2863965" y="99441"/>
                </a:lnTo>
                <a:lnTo>
                  <a:pt x="2863965" y="723433"/>
                </a:lnTo>
                <a:lnTo>
                  <a:pt x="2870804" y="757919"/>
                </a:lnTo>
                <a:lnTo>
                  <a:pt x="2889536" y="785868"/>
                </a:lnTo>
                <a:lnTo>
                  <a:pt x="2917482" y="804601"/>
                </a:lnTo>
                <a:lnTo>
                  <a:pt x="2951962" y="811441"/>
                </a:lnTo>
                <a:lnTo>
                  <a:pt x="3401100" y="811441"/>
                </a:lnTo>
                <a:lnTo>
                  <a:pt x="3431740" y="805406"/>
                </a:lnTo>
                <a:lnTo>
                  <a:pt x="3456812" y="788871"/>
                </a:lnTo>
                <a:lnTo>
                  <a:pt x="3473741" y="764192"/>
                </a:lnTo>
                <a:lnTo>
                  <a:pt x="3479956" y="733726"/>
                </a:lnTo>
                <a:lnTo>
                  <a:pt x="3473741" y="703086"/>
                </a:lnTo>
                <a:lnTo>
                  <a:pt x="3456812" y="678014"/>
                </a:lnTo>
                <a:lnTo>
                  <a:pt x="3431740" y="661085"/>
                </a:lnTo>
                <a:lnTo>
                  <a:pt x="3401100" y="654870"/>
                </a:lnTo>
                <a:lnTo>
                  <a:pt x="3038818" y="654870"/>
                </a:lnTo>
                <a:lnTo>
                  <a:pt x="3038818" y="486864"/>
                </a:lnTo>
                <a:lnTo>
                  <a:pt x="3343961" y="486864"/>
                </a:lnTo>
                <a:lnTo>
                  <a:pt x="3374604" y="480829"/>
                </a:lnTo>
                <a:lnTo>
                  <a:pt x="3399671" y="464294"/>
                </a:lnTo>
                <a:lnTo>
                  <a:pt x="3416594" y="439616"/>
                </a:lnTo>
                <a:lnTo>
                  <a:pt x="3422806" y="409149"/>
                </a:lnTo>
                <a:lnTo>
                  <a:pt x="3416594" y="378509"/>
                </a:lnTo>
                <a:lnTo>
                  <a:pt x="3399671" y="353438"/>
                </a:lnTo>
                <a:lnTo>
                  <a:pt x="3374604" y="336508"/>
                </a:lnTo>
                <a:lnTo>
                  <a:pt x="3343961" y="330293"/>
                </a:lnTo>
                <a:lnTo>
                  <a:pt x="3038818" y="330293"/>
                </a:lnTo>
                <a:lnTo>
                  <a:pt x="3038818" y="168005"/>
                </a:lnTo>
                <a:lnTo>
                  <a:pt x="3395383" y="168005"/>
                </a:lnTo>
                <a:lnTo>
                  <a:pt x="3426029" y="161970"/>
                </a:lnTo>
                <a:lnTo>
                  <a:pt x="3451104" y="145436"/>
                </a:lnTo>
                <a:lnTo>
                  <a:pt x="3468035" y="120761"/>
                </a:lnTo>
                <a:lnTo>
                  <a:pt x="3474250" y="90300"/>
                </a:lnTo>
                <a:lnTo>
                  <a:pt x="3468035" y="59654"/>
                </a:lnTo>
                <a:lnTo>
                  <a:pt x="3451104" y="34580"/>
                </a:lnTo>
                <a:lnTo>
                  <a:pt x="3426029" y="17649"/>
                </a:lnTo>
                <a:lnTo>
                  <a:pt x="3395383" y="11434"/>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2" name="Google Shape;372;p4"/>
          <p:cNvSpPr/>
          <p:nvPr/>
        </p:nvSpPr>
        <p:spPr>
          <a:xfrm>
            <a:off x="7438628" y="1754139"/>
            <a:ext cx="373924" cy="485181"/>
          </a:xfrm>
          <a:custGeom>
            <a:avLst/>
            <a:gdLst/>
            <a:ahLst/>
            <a:cxnLst/>
            <a:rect l="l" t="t" r="r" b="b"/>
            <a:pathLst>
              <a:path w="616584" h="800100" extrusionOk="0">
                <a:moveTo>
                  <a:pt x="531418" y="0"/>
                </a:moveTo>
                <a:lnTo>
                  <a:pt x="87986" y="0"/>
                </a:lnTo>
                <a:lnTo>
                  <a:pt x="53508" y="6837"/>
                </a:lnTo>
                <a:lnTo>
                  <a:pt x="25565" y="25567"/>
                </a:lnTo>
                <a:lnTo>
                  <a:pt x="6837" y="53512"/>
                </a:lnTo>
                <a:lnTo>
                  <a:pt x="0" y="87997"/>
                </a:lnTo>
                <a:lnTo>
                  <a:pt x="0" y="711988"/>
                </a:lnTo>
                <a:lnTo>
                  <a:pt x="6837" y="746475"/>
                </a:lnTo>
                <a:lnTo>
                  <a:pt x="25565" y="774424"/>
                </a:lnTo>
                <a:lnTo>
                  <a:pt x="53508" y="793157"/>
                </a:lnTo>
                <a:lnTo>
                  <a:pt x="87986" y="799996"/>
                </a:lnTo>
                <a:lnTo>
                  <a:pt x="537125" y="799996"/>
                </a:lnTo>
                <a:lnTo>
                  <a:pt x="567765" y="793961"/>
                </a:lnTo>
                <a:lnTo>
                  <a:pt x="592836" y="777426"/>
                </a:lnTo>
                <a:lnTo>
                  <a:pt x="609766" y="752748"/>
                </a:lnTo>
                <a:lnTo>
                  <a:pt x="615981" y="722281"/>
                </a:lnTo>
                <a:lnTo>
                  <a:pt x="609766" y="691641"/>
                </a:lnTo>
                <a:lnTo>
                  <a:pt x="592836" y="666570"/>
                </a:lnTo>
                <a:lnTo>
                  <a:pt x="567765" y="649640"/>
                </a:lnTo>
                <a:lnTo>
                  <a:pt x="537125" y="643425"/>
                </a:lnTo>
                <a:lnTo>
                  <a:pt x="174842" y="643425"/>
                </a:lnTo>
                <a:lnTo>
                  <a:pt x="174842" y="475420"/>
                </a:lnTo>
                <a:lnTo>
                  <a:pt x="479995" y="475420"/>
                </a:lnTo>
                <a:lnTo>
                  <a:pt x="510634" y="469384"/>
                </a:lnTo>
                <a:lnTo>
                  <a:pt x="535702" y="452850"/>
                </a:lnTo>
                <a:lnTo>
                  <a:pt x="552628" y="428171"/>
                </a:lnTo>
                <a:lnTo>
                  <a:pt x="558841" y="397705"/>
                </a:lnTo>
                <a:lnTo>
                  <a:pt x="552628" y="367064"/>
                </a:lnTo>
                <a:lnTo>
                  <a:pt x="535702" y="341993"/>
                </a:lnTo>
                <a:lnTo>
                  <a:pt x="510634" y="325063"/>
                </a:lnTo>
                <a:lnTo>
                  <a:pt x="479995" y="318848"/>
                </a:lnTo>
                <a:lnTo>
                  <a:pt x="174842" y="318848"/>
                </a:lnTo>
                <a:lnTo>
                  <a:pt x="174842" y="156571"/>
                </a:lnTo>
                <a:lnTo>
                  <a:pt x="531418" y="156571"/>
                </a:lnTo>
                <a:lnTo>
                  <a:pt x="562058" y="150534"/>
                </a:lnTo>
                <a:lnTo>
                  <a:pt x="587130" y="133997"/>
                </a:lnTo>
                <a:lnTo>
                  <a:pt x="604059" y="109318"/>
                </a:lnTo>
                <a:lnTo>
                  <a:pt x="610274" y="78856"/>
                </a:lnTo>
                <a:lnTo>
                  <a:pt x="604059" y="48211"/>
                </a:lnTo>
                <a:lnTo>
                  <a:pt x="587130" y="23140"/>
                </a:lnTo>
                <a:lnTo>
                  <a:pt x="562058" y="6213"/>
                </a:lnTo>
                <a:lnTo>
                  <a:pt x="531418"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3" name="Google Shape;373;p4"/>
          <p:cNvSpPr/>
          <p:nvPr/>
        </p:nvSpPr>
        <p:spPr>
          <a:xfrm>
            <a:off x="6832195" y="1754137"/>
            <a:ext cx="485215" cy="492113"/>
          </a:xfrm>
          <a:custGeom>
            <a:avLst/>
            <a:gdLst/>
            <a:ahLst/>
            <a:cxnLst/>
            <a:rect l="l" t="t" r="r" b="b"/>
            <a:pathLst>
              <a:path w="800100" h="811529" extrusionOk="0">
                <a:moveTo>
                  <a:pt x="711988" y="0"/>
                </a:moveTo>
                <a:lnTo>
                  <a:pt x="692565" y="0"/>
                </a:lnTo>
                <a:lnTo>
                  <a:pt x="667866" y="2784"/>
                </a:lnTo>
                <a:lnTo>
                  <a:pt x="646704" y="11139"/>
                </a:lnTo>
                <a:lnTo>
                  <a:pt x="628755" y="25068"/>
                </a:lnTo>
                <a:lnTo>
                  <a:pt x="613698" y="44574"/>
                </a:lnTo>
                <a:lnTo>
                  <a:pt x="399998" y="392009"/>
                </a:lnTo>
                <a:lnTo>
                  <a:pt x="187418" y="45715"/>
                </a:lnTo>
                <a:lnTo>
                  <a:pt x="173472" y="27480"/>
                </a:lnTo>
                <a:lnTo>
                  <a:pt x="155563" y="12998"/>
                </a:lnTo>
                <a:lnTo>
                  <a:pt x="133581" y="3445"/>
                </a:lnTo>
                <a:lnTo>
                  <a:pt x="107420" y="0"/>
                </a:lnTo>
                <a:lnTo>
                  <a:pt x="87997" y="0"/>
                </a:lnTo>
                <a:lnTo>
                  <a:pt x="53512" y="6839"/>
                </a:lnTo>
                <a:lnTo>
                  <a:pt x="25567" y="25572"/>
                </a:lnTo>
                <a:lnTo>
                  <a:pt x="6837" y="53521"/>
                </a:lnTo>
                <a:lnTo>
                  <a:pt x="0" y="88007"/>
                </a:lnTo>
                <a:lnTo>
                  <a:pt x="0" y="725705"/>
                </a:lnTo>
                <a:lnTo>
                  <a:pt x="6641" y="759354"/>
                </a:lnTo>
                <a:lnTo>
                  <a:pt x="24853" y="786571"/>
                </a:lnTo>
                <a:lnTo>
                  <a:pt x="52067" y="804787"/>
                </a:lnTo>
                <a:lnTo>
                  <a:pt x="85714" y="811430"/>
                </a:lnTo>
                <a:lnTo>
                  <a:pt x="119535" y="804787"/>
                </a:lnTo>
                <a:lnTo>
                  <a:pt x="147142" y="786571"/>
                </a:lnTo>
                <a:lnTo>
                  <a:pt x="165749" y="759354"/>
                </a:lnTo>
                <a:lnTo>
                  <a:pt x="172570" y="725705"/>
                </a:lnTo>
                <a:lnTo>
                  <a:pt x="172570" y="328000"/>
                </a:lnTo>
                <a:lnTo>
                  <a:pt x="324576" y="562276"/>
                </a:lnTo>
                <a:lnTo>
                  <a:pt x="339212" y="580820"/>
                </a:lnTo>
                <a:lnTo>
                  <a:pt x="355997" y="594860"/>
                </a:lnTo>
                <a:lnTo>
                  <a:pt x="375353" y="603754"/>
                </a:lnTo>
                <a:lnTo>
                  <a:pt x="397705" y="606861"/>
                </a:lnTo>
                <a:lnTo>
                  <a:pt x="420063" y="603754"/>
                </a:lnTo>
                <a:lnTo>
                  <a:pt x="439422" y="594860"/>
                </a:lnTo>
                <a:lnTo>
                  <a:pt x="456207" y="580820"/>
                </a:lnTo>
                <a:lnTo>
                  <a:pt x="470844" y="562276"/>
                </a:lnTo>
                <a:lnTo>
                  <a:pt x="625132" y="324576"/>
                </a:lnTo>
                <a:lnTo>
                  <a:pt x="625132" y="723422"/>
                </a:lnTo>
                <a:lnTo>
                  <a:pt x="631954" y="757423"/>
                </a:lnTo>
                <a:lnTo>
                  <a:pt x="650561" y="785426"/>
                </a:lnTo>
                <a:lnTo>
                  <a:pt x="678168" y="804429"/>
                </a:lnTo>
                <a:lnTo>
                  <a:pt x="711988" y="811430"/>
                </a:lnTo>
                <a:lnTo>
                  <a:pt x="746475" y="804589"/>
                </a:lnTo>
                <a:lnTo>
                  <a:pt x="774424" y="785854"/>
                </a:lnTo>
                <a:lnTo>
                  <a:pt x="793157" y="757905"/>
                </a:lnTo>
                <a:lnTo>
                  <a:pt x="799996" y="723422"/>
                </a:lnTo>
                <a:lnTo>
                  <a:pt x="799996" y="88007"/>
                </a:lnTo>
                <a:lnTo>
                  <a:pt x="793157" y="53521"/>
                </a:lnTo>
                <a:lnTo>
                  <a:pt x="774424" y="25572"/>
                </a:lnTo>
                <a:lnTo>
                  <a:pt x="746475" y="6839"/>
                </a:lnTo>
                <a:lnTo>
                  <a:pt x="711988"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4" name="Google Shape;374;p4"/>
          <p:cNvSpPr/>
          <p:nvPr/>
        </p:nvSpPr>
        <p:spPr>
          <a:xfrm>
            <a:off x="7941851" y="1746378"/>
            <a:ext cx="414359" cy="499814"/>
          </a:xfrm>
          <a:custGeom>
            <a:avLst/>
            <a:gdLst/>
            <a:ahLst/>
            <a:cxnLst/>
            <a:rect l="l" t="t" r="r" b="b"/>
            <a:pathLst>
              <a:path w="683259" h="824229" extrusionOk="0">
                <a:moveTo>
                  <a:pt x="372376" y="822960"/>
                </a:moveTo>
                <a:lnTo>
                  <a:pt x="310807" y="822960"/>
                </a:lnTo>
                <a:lnTo>
                  <a:pt x="313445" y="824230"/>
                </a:lnTo>
                <a:lnTo>
                  <a:pt x="369737" y="824230"/>
                </a:lnTo>
                <a:lnTo>
                  <a:pt x="372376" y="822960"/>
                </a:lnTo>
                <a:close/>
              </a:path>
              <a:path w="683259" h="824229" extrusionOk="0">
                <a:moveTo>
                  <a:pt x="390024" y="783590"/>
                </a:moveTo>
                <a:lnTo>
                  <a:pt x="268483" y="783590"/>
                </a:lnTo>
                <a:lnTo>
                  <a:pt x="273617" y="798830"/>
                </a:lnTo>
                <a:lnTo>
                  <a:pt x="283640" y="811530"/>
                </a:lnTo>
                <a:lnTo>
                  <a:pt x="297456" y="820420"/>
                </a:lnTo>
                <a:lnTo>
                  <a:pt x="313969" y="822960"/>
                </a:lnTo>
                <a:lnTo>
                  <a:pt x="324503" y="822960"/>
                </a:lnTo>
                <a:lnTo>
                  <a:pt x="329298" y="820420"/>
                </a:lnTo>
                <a:lnTo>
                  <a:pt x="399726" y="820420"/>
                </a:lnTo>
                <a:lnTo>
                  <a:pt x="405087" y="819150"/>
                </a:lnTo>
                <a:lnTo>
                  <a:pt x="416364" y="816610"/>
                </a:lnTo>
                <a:lnTo>
                  <a:pt x="421673" y="815340"/>
                </a:lnTo>
                <a:lnTo>
                  <a:pt x="422583" y="815340"/>
                </a:lnTo>
                <a:lnTo>
                  <a:pt x="428070" y="814070"/>
                </a:lnTo>
                <a:lnTo>
                  <a:pt x="432615" y="812800"/>
                </a:lnTo>
                <a:lnTo>
                  <a:pt x="439358" y="810260"/>
                </a:lnTo>
                <a:lnTo>
                  <a:pt x="448541" y="807720"/>
                </a:lnTo>
                <a:lnTo>
                  <a:pt x="455075" y="805180"/>
                </a:lnTo>
                <a:lnTo>
                  <a:pt x="464237" y="802640"/>
                </a:lnTo>
                <a:lnTo>
                  <a:pt x="468997" y="800100"/>
                </a:lnTo>
                <a:lnTo>
                  <a:pt x="452949" y="800100"/>
                </a:lnTo>
                <a:lnTo>
                  <a:pt x="423050" y="796290"/>
                </a:lnTo>
                <a:lnTo>
                  <a:pt x="395595" y="787400"/>
                </a:lnTo>
                <a:lnTo>
                  <a:pt x="390024" y="783590"/>
                </a:lnTo>
                <a:close/>
              </a:path>
              <a:path w="683259" h="824229" extrusionOk="0">
                <a:moveTo>
                  <a:pt x="395537" y="820420"/>
                </a:moveTo>
                <a:lnTo>
                  <a:pt x="329298" y="820420"/>
                </a:lnTo>
                <a:lnTo>
                  <a:pt x="324503" y="822960"/>
                </a:lnTo>
                <a:lnTo>
                  <a:pt x="378773" y="822960"/>
                </a:lnTo>
                <a:lnTo>
                  <a:pt x="387935" y="821690"/>
                </a:lnTo>
                <a:lnTo>
                  <a:pt x="389621" y="821690"/>
                </a:lnTo>
                <a:lnTo>
                  <a:pt x="395537" y="820420"/>
                </a:lnTo>
                <a:close/>
              </a:path>
              <a:path w="683259" h="824229" extrusionOk="0">
                <a:moveTo>
                  <a:pt x="470478" y="799310"/>
                </a:moveTo>
                <a:lnTo>
                  <a:pt x="466415" y="800100"/>
                </a:lnTo>
                <a:lnTo>
                  <a:pt x="468997" y="800100"/>
                </a:lnTo>
                <a:lnTo>
                  <a:pt x="470478" y="799310"/>
                </a:lnTo>
                <a:close/>
              </a:path>
              <a:path w="683259" h="824229" extrusionOk="0">
                <a:moveTo>
                  <a:pt x="472948" y="798830"/>
                </a:moveTo>
                <a:lnTo>
                  <a:pt x="471378" y="798830"/>
                </a:lnTo>
                <a:lnTo>
                  <a:pt x="470478" y="799310"/>
                </a:lnTo>
                <a:lnTo>
                  <a:pt x="472948" y="798830"/>
                </a:lnTo>
                <a:close/>
              </a:path>
              <a:path w="683259" h="824229" extrusionOk="0">
                <a:moveTo>
                  <a:pt x="256191" y="693420"/>
                </a:moveTo>
                <a:lnTo>
                  <a:pt x="238233" y="697230"/>
                </a:lnTo>
                <a:lnTo>
                  <a:pt x="223576" y="707390"/>
                </a:lnTo>
                <a:lnTo>
                  <a:pt x="213698" y="721360"/>
                </a:lnTo>
                <a:lnTo>
                  <a:pt x="210077" y="739140"/>
                </a:lnTo>
                <a:lnTo>
                  <a:pt x="213698" y="756920"/>
                </a:lnTo>
                <a:lnTo>
                  <a:pt x="223576" y="772160"/>
                </a:lnTo>
                <a:lnTo>
                  <a:pt x="238233" y="782320"/>
                </a:lnTo>
                <a:lnTo>
                  <a:pt x="256191" y="786130"/>
                </a:lnTo>
                <a:lnTo>
                  <a:pt x="260484" y="786130"/>
                </a:lnTo>
                <a:lnTo>
                  <a:pt x="268483" y="783590"/>
                </a:lnTo>
                <a:lnTo>
                  <a:pt x="390024" y="783590"/>
                </a:lnTo>
                <a:lnTo>
                  <a:pt x="371454" y="770890"/>
                </a:lnTo>
                <a:lnTo>
                  <a:pt x="351497" y="750570"/>
                </a:lnTo>
                <a:lnTo>
                  <a:pt x="344383" y="742950"/>
                </a:lnTo>
                <a:lnTo>
                  <a:pt x="335493" y="736600"/>
                </a:lnTo>
                <a:lnTo>
                  <a:pt x="325247" y="732790"/>
                </a:lnTo>
                <a:lnTo>
                  <a:pt x="301666" y="732790"/>
                </a:lnTo>
                <a:lnTo>
                  <a:pt x="296522" y="717550"/>
                </a:lnTo>
                <a:lnTo>
                  <a:pt x="286499" y="704850"/>
                </a:lnTo>
                <a:lnTo>
                  <a:pt x="272690" y="695960"/>
                </a:lnTo>
                <a:lnTo>
                  <a:pt x="256191" y="693420"/>
                </a:lnTo>
                <a:close/>
              </a:path>
              <a:path w="683259" h="824229" extrusionOk="0">
                <a:moveTo>
                  <a:pt x="341549" y="0"/>
                </a:moveTo>
                <a:lnTo>
                  <a:pt x="98866" y="242570"/>
                </a:lnTo>
                <a:lnTo>
                  <a:pt x="91065" y="251460"/>
                </a:lnTo>
                <a:lnTo>
                  <a:pt x="86835" y="255270"/>
                </a:lnTo>
                <a:lnTo>
                  <a:pt x="85369" y="257810"/>
                </a:lnTo>
                <a:lnTo>
                  <a:pt x="79484" y="264160"/>
                </a:lnTo>
                <a:lnTo>
                  <a:pt x="75673" y="269240"/>
                </a:lnTo>
                <a:lnTo>
                  <a:pt x="74060" y="270510"/>
                </a:lnTo>
                <a:lnTo>
                  <a:pt x="70615" y="275590"/>
                </a:lnTo>
                <a:lnTo>
                  <a:pt x="68804" y="278130"/>
                </a:lnTo>
                <a:lnTo>
                  <a:pt x="65348" y="281940"/>
                </a:lnTo>
                <a:lnTo>
                  <a:pt x="63715" y="284480"/>
                </a:lnTo>
                <a:lnTo>
                  <a:pt x="60511" y="289560"/>
                </a:lnTo>
                <a:lnTo>
                  <a:pt x="58951" y="290830"/>
                </a:lnTo>
                <a:lnTo>
                  <a:pt x="55830" y="295910"/>
                </a:lnTo>
                <a:lnTo>
                  <a:pt x="51296" y="303530"/>
                </a:lnTo>
                <a:lnTo>
                  <a:pt x="49862" y="306070"/>
                </a:lnTo>
                <a:lnTo>
                  <a:pt x="47035" y="309880"/>
                </a:lnTo>
                <a:lnTo>
                  <a:pt x="41506" y="320040"/>
                </a:lnTo>
                <a:lnTo>
                  <a:pt x="33883" y="335280"/>
                </a:lnTo>
                <a:lnTo>
                  <a:pt x="31590" y="339090"/>
                </a:lnTo>
                <a:lnTo>
                  <a:pt x="24962" y="355600"/>
                </a:lnTo>
                <a:lnTo>
                  <a:pt x="24240" y="356870"/>
                </a:lnTo>
                <a:lnTo>
                  <a:pt x="20899" y="365760"/>
                </a:lnTo>
                <a:lnTo>
                  <a:pt x="19098" y="370840"/>
                </a:lnTo>
                <a:lnTo>
                  <a:pt x="18554" y="372110"/>
                </a:lnTo>
                <a:lnTo>
                  <a:pt x="16753" y="377190"/>
                </a:lnTo>
                <a:lnTo>
                  <a:pt x="15559" y="381000"/>
                </a:lnTo>
                <a:lnTo>
                  <a:pt x="14010" y="386080"/>
                </a:lnTo>
                <a:lnTo>
                  <a:pt x="13601" y="387350"/>
                </a:lnTo>
                <a:lnTo>
                  <a:pt x="12072" y="393700"/>
                </a:lnTo>
                <a:lnTo>
                  <a:pt x="11004" y="397510"/>
                </a:lnTo>
                <a:lnTo>
                  <a:pt x="9371" y="403860"/>
                </a:lnTo>
                <a:lnTo>
                  <a:pt x="8114" y="408940"/>
                </a:lnTo>
                <a:lnTo>
                  <a:pt x="7235" y="412750"/>
                </a:lnTo>
                <a:lnTo>
                  <a:pt x="6135" y="419100"/>
                </a:lnTo>
                <a:lnTo>
                  <a:pt x="4219" y="429260"/>
                </a:lnTo>
                <a:lnTo>
                  <a:pt x="3371" y="435610"/>
                </a:lnTo>
                <a:lnTo>
                  <a:pt x="3162" y="436880"/>
                </a:lnTo>
                <a:lnTo>
                  <a:pt x="2460" y="443230"/>
                </a:lnTo>
                <a:lnTo>
                  <a:pt x="1989" y="445770"/>
                </a:lnTo>
                <a:lnTo>
                  <a:pt x="1371" y="452120"/>
                </a:lnTo>
                <a:lnTo>
                  <a:pt x="1214" y="455930"/>
                </a:lnTo>
                <a:lnTo>
                  <a:pt x="806" y="461010"/>
                </a:lnTo>
                <a:lnTo>
                  <a:pt x="554" y="463550"/>
                </a:lnTo>
                <a:lnTo>
                  <a:pt x="146" y="472440"/>
                </a:lnTo>
                <a:lnTo>
                  <a:pt x="0" y="477520"/>
                </a:lnTo>
                <a:lnTo>
                  <a:pt x="0" y="488950"/>
                </a:lnTo>
                <a:lnTo>
                  <a:pt x="146" y="494030"/>
                </a:lnTo>
                <a:lnTo>
                  <a:pt x="554" y="502920"/>
                </a:lnTo>
                <a:lnTo>
                  <a:pt x="816" y="505460"/>
                </a:lnTo>
                <a:lnTo>
                  <a:pt x="1214" y="510540"/>
                </a:lnTo>
                <a:lnTo>
                  <a:pt x="1371" y="514350"/>
                </a:lnTo>
                <a:lnTo>
                  <a:pt x="1989" y="520700"/>
                </a:lnTo>
                <a:lnTo>
                  <a:pt x="3162" y="529590"/>
                </a:lnTo>
                <a:lnTo>
                  <a:pt x="3371" y="530860"/>
                </a:lnTo>
                <a:lnTo>
                  <a:pt x="4230" y="537210"/>
                </a:lnTo>
                <a:lnTo>
                  <a:pt x="6146" y="547370"/>
                </a:lnTo>
                <a:lnTo>
                  <a:pt x="7245" y="553720"/>
                </a:lnTo>
                <a:lnTo>
                  <a:pt x="9402" y="562610"/>
                </a:lnTo>
                <a:lnTo>
                  <a:pt x="9696" y="563880"/>
                </a:lnTo>
                <a:lnTo>
                  <a:pt x="11025" y="568960"/>
                </a:lnTo>
                <a:lnTo>
                  <a:pt x="12146" y="574040"/>
                </a:lnTo>
                <a:lnTo>
                  <a:pt x="13664" y="579120"/>
                </a:lnTo>
                <a:lnTo>
                  <a:pt x="14010" y="580390"/>
                </a:lnTo>
                <a:lnTo>
                  <a:pt x="15591" y="585470"/>
                </a:lnTo>
                <a:lnTo>
                  <a:pt x="24428" y="609600"/>
                </a:lnTo>
                <a:lnTo>
                  <a:pt x="24973" y="612140"/>
                </a:lnTo>
                <a:lnTo>
                  <a:pt x="27067" y="617220"/>
                </a:lnTo>
                <a:lnTo>
                  <a:pt x="28669" y="619760"/>
                </a:lnTo>
                <a:lnTo>
                  <a:pt x="30962" y="624840"/>
                </a:lnTo>
                <a:lnTo>
                  <a:pt x="31601" y="627380"/>
                </a:lnTo>
                <a:lnTo>
                  <a:pt x="33978" y="632460"/>
                </a:lnTo>
                <a:lnTo>
                  <a:pt x="35758" y="635000"/>
                </a:lnTo>
                <a:lnTo>
                  <a:pt x="38292" y="640080"/>
                </a:lnTo>
                <a:lnTo>
                  <a:pt x="38993" y="641350"/>
                </a:lnTo>
                <a:lnTo>
                  <a:pt x="41674" y="646430"/>
                </a:lnTo>
                <a:lnTo>
                  <a:pt x="47150" y="656590"/>
                </a:lnTo>
                <a:lnTo>
                  <a:pt x="50207" y="661670"/>
                </a:lnTo>
                <a:lnTo>
                  <a:pt x="52647" y="665480"/>
                </a:lnTo>
                <a:lnTo>
                  <a:pt x="55652" y="670560"/>
                </a:lnTo>
                <a:lnTo>
                  <a:pt x="56134" y="670560"/>
                </a:lnTo>
                <a:lnTo>
                  <a:pt x="56637" y="671830"/>
                </a:lnTo>
                <a:lnTo>
                  <a:pt x="77131" y="699770"/>
                </a:lnTo>
                <a:lnTo>
                  <a:pt x="125848" y="748030"/>
                </a:lnTo>
                <a:lnTo>
                  <a:pt x="157586" y="770890"/>
                </a:lnTo>
                <a:lnTo>
                  <a:pt x="165492" y="775970"/>
                </a:lnTo>
                <a:lnTo>
                  <a:pt x="149709" y="749300"/>
                </a:lnTo>
                <a:lnTo>
                  <a:pt x="137956" y="720090"/>
                </a:lnTo>
                <a:lnTo>
                  <a:pt x="130621" y="688340"/>
                </a:lnTo>
                <a:lnTo>
                  <a:pt x="128090" y="655320"/>
                </a:lnTo>
                <a:lnTo>
                  <a:pt x="133041" y="609600"/>
                </a:lnTo>
                <a:lnTo>
                  <a:pt x="147192" y="566420"/>
                </a:lnTo>
                <a:lnTo>
                  <a:pt x="169492" y="529590"/>
                </a:lnTo>
                <a:lnTo>
                  <a:pt x="198887" y="496570"/>
                </a:lnTo>
                <a:lnTo>
                  <a:pt x="234326" y="471170"/>
                </a:lnTo>
                <a:lnTo>
                  <a:pt x="274756" y="452120"/>
                </a:lnTo>
                <a:lnTo>
                  <a:pt x="266965" y="440690"/>
                </a:lnTo>
                <a:lnTo>
                  <a:pt x="261126" y="427990"/>
                </a:lnTo>
                <a:lnTo>
                  <a:pt x="257461" y="414020"/>
                </a:lnTo>
                <a:lnTo>
                  <a:pt x="256191" y="400050"/>
                </a:lnTo>
                <a:lnTo>
                  <a:pt x="262898" y="365760"/>
                </a:lnTo>
                <a:lnTo>
                  <a:pt x="281194" y="339090"/>
                </a:lnTo>
                <a:lnTo>
                  <a:pt x="308338" y="321310"/>
                </a:lnTo>
                <a:lnTo>
                  <a:pt x="341591" y="313690"/>
                </a:lnTo>
                <a:lnTo>
                  <a:pt x="638179" y="313690"/>
                </a:lnTo>
                <a:lnTo>
                  <a:pt x="636786" y="311150"/>
                </a:lnTo>
                <a:lnTo>
                  <a:pt x="636012" y="309880"/>
                </a:lnTo>
                <a:lnTo>
                  <a:pt x="633059" y="304800"/>
                </a:lnTo>
                <a:lnTo>
                  <a:pt x="627813" y="297180"/>
                </a:lnTo>
                <a:lnTo>
                  <a:pt x="627080" y="295910"/>
                </a:lnTo>
                <a:lnTo>
                  <a:pt x="623719" y="290830"/>
                </a:lnTo>
                <a:lnTo>
                  <a:pt x="621028" y="287020"/>
                </a:lnTo>
                <a:lnTo>
                  <a:pt x="617771" y="281940"/>
                </a:lnTo>
                <a:lnTo>
                  <a:pt x="617290" y="281940"/>
                </a:lnTo>
                <a:lnTo>
                  <a:pt x="608565" y="270510"/>
                </a:lnTo>
                <a:lnTo>
                  <a:pt x="599959" y="260350"/>
                </a:lnTo>
                <a:lnTo>
                  <a:pt x="590958" y="250190"/>
                </a:lnTo>
                <a:lnTo>
                  <a:pt x="581573" y="240030"/>
                </a:lnTo>
                <a:lnTo>
                  <a:pt x="341549" y="0"/>
                </a:lnTo>
                <a:close/>
              </a:path>
              <a:path w="683259" h="824229" extrusionOk="0">
                <a:moveTo>
                  <a:pt x="638179" y="313690"/>
                </a:moveTo>
                <a:lnTo>
                  <a:pt x="341591" y="313690"/>
                </a:lnTo>
                <a:lnTo>
                  <a:pt x="374844" y="321310"/>
                </a:lnTo>
                <a:lnTo>
                  <a:pt x="401989" y="339090"/>
                </a:lnTo>
                <a:lnTo>
                  <a:pt x="420284" y="365760"/>
                </a:lnTo>
                <a:lnTo>
                  <a:pt x="426992" y="400050"/>
                </a:lnTo>
                <a:lnTo>
                  <a:pt x="425721" y="414020"/>
                </a:lnTo>
                <a:lnTo>
                  <a:pt x="422056" y="427990"/>
                </a:lnTo>
                <a:lnTo>
                  <a:pt x="416218" y="440690"/>
                </a:lnTo>
                <a:lnTo>
                  <a:pt x="408427" y="452120"/>
                </a:lnTo>
                <a:lnTo>
                  <a:pt x="448852" y="471170"/>
                </a:lnTo>
                <a:lnTo>
                  <a:pt x="484288" y="496570"/>
                </a:lnTo>
                <a:lnTo>
                  <a:pt x="513682" y="529590"/>
                </a:lnTo>
                <a:lnTo>
                  <a:pt x="535980" y="566420"/>
                </a:lnTo>
                <a:lnTo>
                  <a:pt x="550131" y="609600"/>
                </a:lnTo>
                <a:lnTo>
                  <a:pt x="555082" y="655320"/>
                </a:lnTo>
                <a:lnTo>
                  <a:pt x="552560" y="688340"/>
                </a:lnTo>
                <a:lnTo>
                  <a:pt x="545250" y="718820"/>
                </a:lnTo>
                <a:lnTo>
                  <a:pt x="533534" y="749300"/>
                </a:lnTo>
                <a:lnTo>
                  <a:pt x="517795" y="775970"/>
                </a:lnTo>
                <a:lnTo>
                  <a:pt x="528662" y="768350"/>
                </a:lnTo>
                <a:lnTo>
                  <a:pt x="539230" y="762000"/>
                </a:lnTo>
                <a:lnTo>
                  <a:pt x="549511" y="754380"/>
                </a:lnTo>
                <a:lnTo>
                  <a:pt x="559511" y="745490"/>
                </a:lnTo>
                <a:lnTo>
                  <a:pt x="561103" y="744220"/>
                </a:lnTo>
                <a:lnTo>
                  <a:pt x="602128" y="703580"/>
                </a:lnTo>
                <a:lnTo>
                  <a:pt x="635802" y="656590"/>
                </a:lnTo>
                <a:lnTo>
                  <a:pt x="638703" y="651510"/>
                </a:lnTo>
                <a:lnTo>
                  <a:pt x="641320" y="647700"/>
                </a:lnTo>
                <a:lnTo>
                  <a:pt x="646891" y="636270"/>
                </a:lnTo>
                <a:lnTo>
                  <a:pt x="649100" y="632460"/>
                </a:lnTo>
                <a:lnTo>
                  <a:pt x="651529" y="627380"/>
                </a:lnTo>
                <a:lnTo>
                  <a:pt x="652158" y="626110"/>
                </a:lnTo>
                <a:lnTo>
                  <a:pt x="654137" y="621030"/>
                </a:lnTo>
                <a:lnTo>
                  <a:pt x="656042" y="617220"/>
                </a:lnTo>
                <a:lnTo>
                  <a:pt x="658168" y="612140"/>
                </a:lnTo>
                <a:lnTo>
                  <a:pt x="660524" y="605790"/>
                </a:lnTo>
                <a:lnTo>
                  <a:pt x="662189" y="600710"/>
                </a:lnTo>
                <a:lnTo>
                  <a:pt x="664042" y="595630"/>
                </a:lnTo>
                <a:lnTo>
                  <a:pt x="666105" y="590550"/>
                </a:lnTo>
                <a:lnTo>
                  <a:pt x="667539" y="585470"/>
                </a:lnTo>
                <a:lnTo>
                  <a:pt x="669141" y="580390"/>
                </a:lnTo>
                <a:lnTo>
                  <a:pt x="669634" y="577850"/>
                </a:lnTo>
                <a:lnTo>
                  <a:pt x="670911" y="574040"/>
                </a:lnTo>
                <a:lnTo>
                  <a:pt x="672115" y="570230"/>
                </a:lnTo>
                <a:lnTo>
                  <a:pt x="673466" y="563880"/>
                </a:lnTo>
                <a:lnTo>
                  <a:pt x="673675" y="562610"/>
                </a:lnTo>
                <a:lnTo>
                  <a:pt x="675906" y="553720"/>
                </a:lnTo>
                <a:lnTo>
                  <a:pt x="677016" y="547370"/>
                </a:lnTo>
                <a:lnTo>
                  <a:pt x="677214" y="546100"/>
                </a:lnTo>
                <a:lnTo>
                  <a:pt x="678209" y="541020"/>
                </a:lnTo>
                <a:lnTo>
                  <a:pt x="682356" y="505460"/>
                </a:lnTo>
                <a:lnTo>
                  <a:pt x="682617" y="502920"/>
                </a:lnTo>
                <a:lnTo>
                  <a:pt x="683036" y="494030"/>
                </a:lnTo>
                <a:lnTo>
                  <a:pt x="683183" y="488950"/>
                </a:lnTo>
                <a:lnTo>
                  <a:pt x="683183" y="477520"/>
                </a:lnTo>
                <a:lnTo>
                  <a:pt x="683036" y="472440"/>
                </a:lnTo>
                <a:lnTo>
                  <a:pt x="682617" y="463550"/>
                </a:lnTo>
                <a:lnTo>
                  <a:pt x="682356" y="461010"/>
                </a:lnTo>
                <a:lnTo>
                  <a:pt x="681801" y="452120"/>
                </a:lnTo>
                <a:lnTo>
                  <a:pt x="681172" y="445770"/>
                </a:lnTo>
                <a:lnTo>
                  <a:pt x="679989" y="436880"/>
                </a:lnTo>
                <a:lnTo>
                  <a:pt x="679801" y="435610"/>
                </a:lnTo>
                <a:lnTo>
                  <a:pt x="678942" y="429260"/>
                </a:lnTo>
                <a:lnTo>
                  <a:pt x="677235" y="420370"/>
                </a:lnTo>
                <a:lnTo>
                  <a:pt x="675927" y="412750"/>
                </a:lnTo>
                <a:lnTo>
                  <a:pt x="673717" y="403860"/>
                </a:lnTo>
                <a:lnTo>
                  <a:pt x="673476" y="402590"/>
                </a:lnTo>
                <a:lnTo>
                  <a:pt x="672136" y="397510"/>
                </a:lnTo>
                <a:lnTo>
                  <a:pt x="670974" y="392430"/>
                </a:lnTo>
                <a:lnTo>
                  <a:pt x="669445" y="387350"/>
                </a:lnTo>
                <a:lnTo>
                  <a:pt x="669152" y="386080"/>
                </a:lnTo>
                <a:lnTo>
                  <a:pt x="667571" y="381000"/>
                </a:lnTo>
                <a:lnTo>
                  <a:pt x="664440" y="372110"/>
                </a:lnTo>
                <a:lnTo>
                  <a:pt x="664053" y="370840"/>
                </a:lnTo>
                <a:lnTo>
                  <a:pt x="662231" y="365760"/>
                </a:lnTo>
                <a:lnTo>
                  <a:pt x="660733" y="361950"/>
                </a:lnTo>
                <a:lnTo>
                  <a:pt x="658671" y="355600"/>
                </a:lnTo>
                <a:lnTo>
                  <a:pt x="658189" y="354330"/>
                </a:lnTo>
                <a:lnTo>
                  <a:pt x="656105" y="350520"/>
                </a:lnTo>
                <a:lnTo>
                  <a:pt x="654472" y="346710"/>
                </a:lnTo>
                <a:lnTo>
                  <a:pt x="652158" y="341630"/>
                </a:lnTo>
                <a:lnTo>
                  <a:pt x="651550" y="339090"/>
                </a:lnTo>
                <a:lnTo>
                  <a:pt x="649205" y="335280"/>
                </a:lnTo>
                <a:lnTo>
                  <a:pt x="647425" y="331470"/>
                </a:lnTo>
                <a:lnTo>
                  <a:pt x="644870" y="326390"/>
                </a:lnTo>
                <a:lnTo>
                  <a:pt x="644158" y="325120"/>
                </a:lnTo>
                <a:lnTo>
                  <a:pt x="639572" y="316230"/>
                </a:lnTo>
                <a:lnTo>
                  <a:pt x="638179" y="313690"/>
                </a:lnTo>
                <a:close/>
              </a:path>
              <a:path w="683259" h="824229" extrusionOk="0">
                <a:moveTo>
                  <a:pt x="313969" y="731520"/>
                </a:moveTo>
                <a:lnTo>
                  <a:pt x="305603" y="731520"/>
                </a:lnTo>
                <a:lnTo>
                  <a:pt x="301666" y="732790"/>
                </a:lnTo>
                <a:lnTo>
                  <a:pt x="325247" y="732790"/>
                </a:lnTo>
                <a:lnTo>
                  <a:pt x="313969" y="731520"/>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5" name="Google Shape;375;p4"/>
          <p:cNvSpPr txBox="1"/>
          <p:nvPr/>
        </p:nvSpPr>
        <p:spPr>
          <a:xfrm>
            <a:off x="6824490" y="2496250"/>
            <a:ext cx="3787761" cy="350794"/>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US" sz="2200" b="0" i="0" u="none" strike="noStrike" kern="0" cap="none" spc="0" normalizeH="0" baseline="0" noProof="0">
                <a:ln>
                  <a:noFill/>
                </a:ln>
                <a:solidFill>
                  <a:srgbClr val="FDCB49"/>
                </a:solidFill>
                <a:effectLst/>
                <a:uLnTx/>
                <a:uFillTx/>
                <a:latin typeface="Arial"/>
                <a:ea typeface="Arial"/>
                <a:cs typeface="Arial"/>
                <a:sym typeface="Arial"/>
              </a:rPr>
              <a:t>M</a:t>
            </a:r>
            <a:r>
              <a:rPr kumimoji="0" lang="en-US" sz="2200" b="0" i="0" u="none" strike="noStrike" kern="0" cap="none" spc="0" normalizeH="0" baseline="0" noProof="0">
                <a:ln>
                  <a:noFill/>
                </a:ln>
                <a:solidFill>
                  <a:srgbClr val="1FA4DE"/>
                </a:solidFill>
                <a:effectLst/>
                <a:uLnTx/>
                <a:uFillTx/>
                <a:latin typeface="Arial"/>
                <a:ea typeface="Arial"/>
                <a:cs typeface="Arial"/>
                <a:sym typeface="Arial"/>
              </a:rPr>
              <a:t>EDICAL WAST</a:t>
            </a:r>
            <a:r>
              <a:rPr kumimoji="0" lang="en-US" sz="2200" b="0" i="0" u="none" strike="noStrike" kern="0" cap="none" spc="0" normalizeH="0" baseline="0" noProof="0">
                <a:ln>
                  <a:noFill/>
                </a:ln>
                <a:solidFill>
                  <a:srgbClr val="FDCB49"/>
                </a:solidFill>
                <a:effectLst/>
                <a:uLnTx/>
                <a:uFillTx/>
                <a:latin typeface="Arial"/>
                <a:ea typeface="Arial"/>
                <a:cs typeface="Arial"/>
                <a:sym typeface="Arial"/>
              </a:rPr>
              <a:t>E </a:t>
            </a:r>
            <a:r>
              <a:rPr kumimoji="0" lang="en-US" sz="2200" b="0" i="0" u="none" strike="noStrike" kern="0" cap="none" spc="0" normalizeH="0" baseline="0" noProof="0">
                <a:ln>
                  <a:noFill/>
                </a:ln>
                <a:solidFill>
                  <a:srgbClr val="1FA4DE"/>
                </a:solidFill>
                <a:effectLst/>
                <a:uLnTx/>
                <a:uFillTx/>
                <a:latin typeface="Arial"/>
                <a:ea typeface="Arial"/>
                <a:cs typeface="Arial"/>
                <a:sym typeface="Arial"/>
              </a:rPr>
              <a:t>IN SMILE</a:t>
            </a:r>
            <a:endParaRPr kumimoji="0" sz="2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6" name="Google Shape;376;p4"/>
          <p:cNvSpPr txBox="1">
            <a:spLocks noGrp="1"/>
          </p:cNvSpPr>
          <p:nvPr>
            <p:ph type="title"/>
          </p:nvPr>
        </p:nvSpPr>
        <p:spPr>
          <a:xfrm>
            <a:off x="927865" y="557011"/>
            <a:ext cx="10071600" cy="552900"/>
          </a:xfrm>
          <a:prstGeom prst="rect">
            <a:avLst/>
          </a:prstGeom>
          <a:noFill/>
          <a:ln>
            <a:noFill/>
          </a:ln>
        </p:spPr>
        <p:txBody>
          <a:bodyPr spcFirstLastPara="1" wrap="square" lIns="0" tIns="90250" rIns="0" bIns="0" anchor="t" anchorCtr="0">
            <a:spAutoFit/>
          </a:bodyPr>
          <a:lstStyle/>
          <a:p>
            <a:pPr marL="3416300" lvl="0" indent="0" algn="l" rtl="0">
              <a:lnSpc>
                <a:spcPct val="100000"/>
              </a:lnSpc>
              <a:spcBef>
                <a:spcPts val="0"/>
              </a:spcBef>
              <a:spcAft>
                <a:spcPts val="0"/>
              </a:spcAft>
              <a:buSzPts val="800"/>
              <a:buNone/>
            </a:pPr>
            <a:r>
              <a:rPr lang="en-US" sz="3000">
                <a:solidFill>
                  <a:srgbClr val="0F4E69"/>
                </a:solidFill>
                <a:latin typeface="Inter SemiBold"/>
                <a:ea typeface="Inter SemiBold"/>
                <a:cs typeface="Inter SemiBold"/>
                <a:sym typeface="Inter SemiBold"/>
              </a:rPr>
              <a:t>What is </a:t>
            </a:r>
            <a:r>
              <a:rPr lang="en-US" sz="3000">
                <a:solidFill>
                  <a:srgbClr val="05A7E0"/>
                </a:solidFill>
                <a:latin typeface="Inter SemiBold"/>
                <a:ea typeface="Inter SemiBold"/>
                <a:cs typeface="Inter SemiBold"/>
                <a:sym typeface="Inter SemiBold"/>
              </a:rPr>
              <a:t>ME-SMILE</a:t>
            </a:r>
            <a:r>
              <a:rPr lang="en-US" sz="3000">
                <a:solidFill>
                  <a:srgbClr val="0F4E69"/>
                </a:solidFill>
                <a:latin typeface="Inter SemiBold"/>
                <a:ea typeface="Inter SemiBold"/>
                <a:cs typeface="Inter SemiBold"/>
                <a:sym typeface="Inter SemiBold"/>
              </a:rPr>
              <a:t>?</a:t>
            </a:r>
            <a:endParaRPr sz="3000">
              <a:latin typeface="Inter SemiBold"/>
              <a:ea typeface="Inter SemiBold"/>
              <a:cs typeface="Inter SemiBold"/>
              <a:sym typeface="Inter SemiBold"/>
            </a:endParaRPr>
          </a:p>
        </p:txBody>
      </p:sp>
      <p:sp>
        <p:nvSpPr>
          <p:cNvPr id="377" name="Google Shape;377;p4"/>
          <p:cNvSpPr txBox="1"/>
          <p:nvPr/>
        </p:nvSpPr>
        <p:spPr>
          <a:xfrm>
            <a:off x="6836187" y="3472251"/>
            <a:ext cx="4236008" cy="2301531"/>
          </a:xfrm>
          <a:prstGeom prst="rect">
            <a:avLst/>
          </a:prstGeom>
          <a:noFill/>
          <a:ln>
            <a:noFill/>
          </a:ln>
        </p:spPr>
        <p:txBody>
          <a:bodyPr spcFirstLastPara="1" wrap="square" lIns="0" tIns="7300" rIns="0" bIns="0" anchor="t" anchorCtr="0">
            <a:spAutoFit/>
          </a:bodyPr>
          <a:lstStyle/>
          <a:p>
            <a:pPr marL="12700" marR="228600" lvl="0" indent="0" algn="l" defTabSz="914400" rtl="0" eaLnBrk="1" fontAlgn="auto" latinLnBrk="0" hangingPunct="1">
              <a:lnSpc>
                <a:spcPct val="101000"/>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a:ea typeface="Inter"/>
                <a:cs typeface="Inter"/>
                <a:sym typeface="Inter"/>
              </a:rPr>
              <a:t>Real-time management and monitoring of medical waste based on website technology and mobile applications integrated with</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12700" marR="63500" lvl="0" indent="0" algn="l" defTabSz="914400" rtl="0" eaLnBrk="1" fontAlgn="auto" latinLnBrk="0" hangingPunct="1">
              <a:lnSpc>
                <a:spcPct val="121224"/>
              </a:lnSpc>
              <a:spcBef>
                <a:spcPts val="10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IOT (Internet of Things) Digital Scales </a:t>
            </a:r>
            <a:r>
              <a:rPr kumimoji="0" lang="en-US" sz="1500" b="0" i="0" u="none" strike="noStrike" kern="0" cap="none" spc="0" normalizeH="0" baseline="0" noProof="0">
                <a:ln>
                  <a:noFill/>
                </a:ln>
                <a:solidFill>
                  <a:srgbClr val="000000"/>
                </a:solidFill>
                <a:effectLst/>
                <a:uLnTx/>
                <a:uFillTx/>
                <a:latin typeface="Inter"/>
                <a:ea typeface="Inter"/>
                <a:cs typeface="Inter"/>
                <a:sym typeface="Inter"/>
              </a:rPr>
              <a:t>and </a:t>
            </a: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QR Label Scanners </a:t>
            </a:r>
            <a:r>
              <a:rPr kumimoji="0" lang="en-US" sz="1500" b="0" i="0" u="none" strike="noStrike" kern="0" cap="none" spc="0" normalizeH="0" baseline="0" noProof="0">
                <a:ln>
                  <a:noFill/>
                </a:ln>
                <a:solidFill>
                  <a:srgbClr val="000000"/>
                </a:solidFill>
                <a:effectLst/>
                <a:uLnTx/>
                <a:uFillTx/>
                <a:latin typeface="Inter"/>
                <a:ea typeface="Inter"/>
                <a:cs typeface="Inter"/>
                <a:sym typeface="Inter"/>
              </a:rPr>
              <a:t>that are efficient and easy to use for accountable labeling, weighing,</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16734"/>
              </a:lnSpc>
              <a:spcBef>
                <a:spcPts val="0"/>
              </a:spcBef>
              <a:spcAft>
                <a:spcPts val="0"/>
              </a:spcAft>
              <a:buClr>
                <a:srgbClr val="000000"/>
              </a:buClr>
              <a:buSzPts val="1500"/>
              <a:buFont typeface="Arial"/>
              <a:buNone/>
              <a:tabLst/>
              <a:defRPr/>
            </a:pPr>
            <a:r>
              <a:rPr kumimoji="0" lang="en-US" sz="1500" b="0" i="0" u="none" strike="noStrike" kern="0" cap="none" spc="0" normalizeH="0" baseline="0" noProof="0">
                <a:ln>
                  <a:noFill/>
                </a:ln>
                <a:solidFill>
                  <a:srgbClr val="000000"/>
                </a:solidFill>
                <a:effectLst/>
                <a:uLnTx/>
                <a:uFillTx/>
                <a:latin typeface="Inter"/>
                <a:ea typeface="Inter"/>
                <a:cs typeface="Inter"/>
                <a:sym typeface="Inter"/>
              </a:rPr>
              <a:t>recording and reporting of medical waste data.</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180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1FA4DE"/>
                </a:solidFill>
                <a:effectLst/>
                <a:uLnTx/>
                <a:uFillTx/>
                <a:latin typeface="Inter"/>
                <a:ea typeface="Inter"/>
                <a:cs typeface="Inter"/>
                <a:sym typeface="Inter"/>
              </a:rPr>
              <a:t>Technological innovation to strengthen</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1FA4DE"/>
                </a:solidFill>
                <a:effectLst/>
                <a:uLnTx/>
                <a:uFillTx/>
                <a:latin typeface="Inter"/>
                <a:ea typeface="Inter"/>
                <a:cs typeface="Inter"/>
                <a:sym typeface="Inter"/>
              </a:rPr>
              <a:t>the medical waste chain system in Indonesia.</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378" name="Google Shape;378;p4"/>
          <p:cNvGrpSpPr/>
          <p:nvPr/>
        </p:nvGrpSpPr>
        <p:grpSpPr>
          <a:xfrm>
            <a:off x="0" y="0"/>
            <a:ext cx="557613" cy="6857615"/>
            <a:chOff x="0" y="0"/>
            <a:chExt cx="919480" cy="11308715"/>
          </a:xfrm>
        </p:grpSpPr>
        <p:sp>
          <p:nvSpPr>
            <p:cNvPr id="379" name="Google Shape;379;p4"/>
            <p:cNvSpPr/>
            <p:nvPr/>
          </p:nvSpPr>
          <p:spPr>
            <a:xfrm>
              <a:off x="0" y="0"/>
              <a:ext cx="919480" cy="11308715"/>
            </a:xfrm>
            <a:custGeom>
              <a:avLst/>
              <a:gdLst/>
              <a:ahLst/>
              <a:cxnLst/>
              <a:rect l="l" t="t" r="r" b="b"/>
              <a:pathLst>
                <a:path w="919480" h="11308715" extrusionOk="0">
                  <a:moveTo>
                    <a:pt x="919113" y="0"/>
                  </a:moveTo>
                  <a:lnTo>
                    <a:pt x="0" y="0"/>
                  </a:lnTo>
                  <a:lnTo>
                    <a:pt x="0" y="11308556"/>
                  </a:lnTo>
                  <a:lnTo>
                    <a:pt x="919113" y="11308556"/>
                  </a:lnTo>
                  <a:lnTo>
                    <a:pt x="919113" y="0"/>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0" name="Google Shape;380;p4"/>
            <p:cNvSpPr/>
            <p:nvPr/>
          </p:nvSpPr>
          <p:spPr>
            <a:xfrm>
              <a:off x="186132" y="1047881"/>
              <a:ext cx="547370" cy="659130"/>
            </a:xfrm>
            <a:custGeom>
              <a:avLst/>
              <a:gdLst/>
              <a:ahLst/>
              <a:cxnLst/>
              <a:rect l="l" t="t" r="r" b="b"/>
              <a:pathLst>
                <a:path w="547370" h="659130" extrusionOk="0">
                  <a:moveTo>
                    <a:pt x="247573" y="658413"/>
                  </a:moveTo>
                  <a:lnTo>
                    <a:pt x="248777" y="659130"/>
                  </a:lnTo>
                  <a:lnTo>
                    <a:pt x="249604" y="659130"/>
                  </a:lnTo>
                  <a:lnTo>
                    <a:pt x="247958" y="658487"/>
                  </a:lnTo>
                  <a:lnTo>
                    <a:pt x="247573" y="658413"/>
                  </a:lnTo>
                  <a:close/>
                </a:path>
                <a:path w="547370" h="659130" extrusionOk="0">
                  <a:moveTo>
                    <a:pt x="259740" y="657860"/>
                  </a:moveTo>
                  <a:lnTo>
                    <a:pt x="246641" y="657860"/>
                  </a:lnTo>
                  <a:lnTo>
                    <a:pt x="247200" y="658192"/>
                  </a:lnTo>
                  <a:lnTo>
                    <a:pt x="247958" y="658487"/>
                  </a:lnTo>
                  <a:lnTo>
                    <a:pt x="251301" y="659130"/>
                  </a:lnTo>
                  <a:lnTo>
                    <a:pt x="255604" y="659130"/>
                  </a:lnTo>
                  <a:lnTo>
                    <a:pt x="259740" y="657860"/>
                  </a:lnTo>
                  <a:close/>
                </a:path>
                <a:path w="547370" h="659130" extrusionOk="0">
                  <a:moveTo>
                    <a:pt x="310535" y="656590"/>
                  </a:moveTo>
                  <a:lnTo>
                    <a:pt x="263573" y="656590"/>
                  </a:lnTo>
                  <a:lnTo>
                    <a:pt x="259740" y="657860"/>
                  </a:lnTo>
                  <a:lnTo>
                    <a:pt x="255604" y="659130"/>
                  </a:lnTo>
                  <a:lnTo>
                    <a:pt x="298074" y="659130"/>
                  </a:lnTo>
                  <a:lnTo>
                    <a:pt x="303194" y="657860"/>
                  </a:lnTo>
                  <a:lnTo>
                    <a:pt x="310535" y="656590"/>
                  </a:lnTo>
                  <a:close/>
                </a:path>
                <a:path w="547370" h="659130" extrusionOk="0">
                  <a:moveTo>
                    <a:pt x="247200" y="658192"/>
                  </a:moveTo>
                  <a:lnTo>
                    <a:pt x="247573" y="658413"/>
                  </a:lnTo>
                  <a:lnTo>
                    <a:pt x="247958" y="658487"/>
                  </a:lnTo>
                  <a:lnTo>
                    <a:pt x="247200" y="658192"/>
                  </a:lnTo>
                  <a:close/>
                </a:path>
                <a:path w="547370" h="659130" extrusionOk="0">
                  <a:moveTo>
                    <a:pt x="312803" y="627380"/>
                  </a:moveTo>
                  <a:lnTo>
                    <a:pt x="214883" y="627380"/>
                  </a:lnTo>
                  <a:lnTo>
                    <a:pt x="218993" y="638810"/>
                  </a:lnTo>
                  <a:lnTo>
                    <a:pt x="227017" y="648970"/>
                  </a:lnTo>
                  <a:lnTo>
                    <a:pt x="238079" y="656590"/>
                  </a:lnTo>
                  <a:lnTo>
                    <a:pt x="247573" y="658413"/>
                  </a:lnTo>
                  <a:lnTo>
                    <a:pt x="247200" y="658192"/>
                  </a:lnTo>
                  <a:lnTo>
                    <a:pt x="246348" y="657860"/>
                  </a:lnTo>
                  <a:lnTo>
                    <a:pt x="259740" y="657860"/>
                  </a:lnTo>
                  <a:lnTo>
                    <a:pt x="263573" y="656590"/>
                  </a:lnTo>
                  <a:lnTo>
                    <a:pt x="316618" y="656590"/>
                  </a:lnTo>
                  <a:lnTo>
                    <a:pt x="324272" y="655320"/>
                  </a:lnTo>
                  <a:lnTo>
                    <a:pt x="333298" y="652780"/>
                  </a:lnTo>
                  <a:lnTo>
                    <a:pt x="338994" y="651510"/>
                  </a:lnTo>
                  <a:lnTo>
                    <a:pt x="342680" y="651510"/>
                  </a:lnTo>
                  <a:lnTo>
                    <a:pt x="346314" y="650240"/>
                  </a:lnTo>
                  <a:lnTo>
                    <a:pt x="351717" y="648970"/>
                  </a:lnTo>
                  <a:lnTo>
                    <a:pt x="359067" y="646430"/>
                  </a:lnTo>
                  <a:lnTo>
                    <a:pt x="364303" y="643890"/>
                  </a:lnTo>
                  <a:lnTo>
                    <a:pt x="371632" y="641350"/>
                  </a:lnTo>
                  <a:lnTo>
                    <a:pt x="374491" y="640080"/>
                  </a:lnTo>
                  <a:lnTo>
                    <a:pt x="362596" y="640080"/>
                  </a:lnTo>
                  <a:lnTo>
                    <a:pt x="338653" y="637540"/>
                  </a:lnTo>
                  <a:lnTo>
                    <a:pt x="316669" y="629920"/>
                  </a:lnTo>
                  <a:lnTo>
                    <a:pt x="312803" y="627380"/>
                  </a:lnTo>
                  <a:close/>
                </a:path>
                <a:path w="547370" h="659130" extrusionOk="0">
                  <a:moveTo>
                    <a:pt x="375826" y="639486"/>
                  </a:moveTo>
                  <a:lnTo>
                    <a:pt x="373381" y="640080"/>
                  </a:lnTo>
                  <a:lnTo>
                    <a:pt x="374491" y="640080"/>
                  </a:lnTo>
                  <a:lnTo>
                    <a:pt x="375826" y="639486"/>
                  </a:lnTo>
                  <a:close/>
                </a:path>
                <a:path w="547370" h="659130" extrusionOk="0">
                  <a:moveTo>
                    <a:pt x="378616" y="638810"/>
                  </a:moveTo>
                  <a:lnTo>
                    <a:pt x="377349" y="638810"/>
                  </a:lnTo>
                  <a:lnTo>
                    <a:pt x="375826" y="639486"/>
                  </a:lnTo>
                  <a:lnTo>
                    <a:pt x="378616" y="638810"/>
                  </a:lnTo>
                  <a:close/>
                </a:path>
                <a:path w="547370" h="659130" extrusionOk="0">
                  <a:moveTo>
                    <a:pt x="205040" y="554990"/>
                  </a:moveTo>
                  <a:lnTo>
                    <a:pt x="190656" y="557530"/>
                  </a:lnTo>
                  <a:lnTo>
                    <a:pt x="178918" y="565150"/>
                  </a:lnTo>
                  <a:lnTo>
                    <a:pt x="171009" y="576580"/>
                  </a:lnTo>
                  <a:lnTo>
                    <a:pt x="168110" y="591820"/>
                  </a:lnTo>
                  <a:lnTo>
                    <a:pt x="171009" y="605790"/>
                  </a:lnTo>
                  <a:lnTo>
                    <a:pt x="178918" y="617220"/>
                  </a:lnTo>
                  <a:lnTo>
                    <a:pt x="190656" y="624840"/>
                  </a:lnTo>
                  <a:lnTo>
                    <a:pt x="205040" y="628650"/>
                  </a:lnTo>
                  <a:lnTo>
                    <a:pt x="208475" y="628650"/>
                  </a:lnTo>
                  <a:lnTo>
                    <a:pt x="211731" y="627380"/>
                  </a:lnTo>
                  <a:lnTo>
                    <a:pt x="312803" y="627380"/>
                  </a:lnTo>
                  <a:lnTo>
                    <a:pt x="297337" y="617220"/>
                  </a:lnTo>
                  <a:lnTo>
                    <a:pt x="281352" y="600710"/>
                  </a:lnTo>
                  <a:lnTo>
                    <a:pt x="275660" y="594360"/>
                  </a:lnTo>
                  <a:lnTo>
                    <a:pt x="268540" y="589280"/>
                  </a:lnTo>
                  <a:lnTo>
                    <a:pt x="263069" y="586740"/>
                  </a:lnTo>
                  <a:lnTo>
                    <a:pt x="241458" y="586740"/>
                  </a:lnTo>
                  <a:lnTo>
                    <a:pt x="237336" y="574040"/>
                  </a:lnTo>
                  <a:lnTo>
                    <a:pt x="229308" y="563880"/>
                  </a:lnTo>
                  <a:lnTo>
                    <a:pt x="218251" y="557530"/>
                  </a:lnTo>
                  <a:lnTo>
                    <a:pt x="205040" y="554990"/>
                  </a:lnTo>
                  <a:close/>
                </a:path>
                <a:path w="547370" h="659130" extrusionOk="0">
                  <a:moveTo>
                    <a:pt x="273384" y="0"/>
                  </a:moveTo>
                  <a:lnTo>
                    <a:pt x="79055" y="194310"/>
                  </a:lnTo>
                  <a:lnTo>
                    <a:pt x="78175" y="194310"/>
                  </a:lnTo>
                  <a:lnTo>
                    <a:pt x="72804" y="200660"/>
                  </a:lnTo>
                  <a:lnTo>
                    <a:pt x="69421" y="204470"/>
                  </a:lnTo>
                  <a:lnTo>
                    <a:pt x="68238" y="205740"/>
                  </a:lnTo>
                  <a:lnTo>
                    <a:pt x="65285" y="208280"/>
                  </a:lnTo>
                  <a:lnTo>
                    <a:pt x="63526" y="210820"/>
                  </a:lnTo>
                  <a:lnTo>
                    <a:pt x="60479" y="214630"/>
                  </a:lnTo>
                  <a:lnTo>
                    <a:pt x="59181" y="215900"/>
                  </a:lnTo>
                  <a:lnTo>
                    <a:pt x="56427" y="219710"/>
                  </a:lnTo>
                  <a:lnTo>
                    <a:pt x="54982" y="220980"/>
                  </a:lnTo>
                  <a:lnTo>
                    <a:pt x="52218" y="224790"/>
                  </a:lnTo>
                  <a:lnTo>
                    <a:pt x="48333" y="231140"/>
                  </a:lnTo>
                  <a:lnTo>
                    <a:pt x="47087" y="232410"/>
                  </a:lnTo>
                  <a:lnTo>
                    <a:pt x="44585" y="236220"/>
                  </a:lnTo>
                  <a:lnTo>
                    <a:pt x="40951" y="242570"/>
                  </a:lnTo>
                  <a:lnTo>
                    <a:pt x="39799" y="243840"/>
                  </a:lnTo>
                  <a:lnTo>
                    <a:pt x="37538" y="247650"/>
                  </a:lnTo>
                  <a:lnTo>
                    <a:pt x="33119" y="255270"/>
                  </a:lnTo>
                  <a:lnTo>
                    <a:pt x="31067" y="259080"/>
                  </a:lnTo>
                  <a:lnTo>
                    <a:pt x="27014" y="267970"/>
                  </a:lnTo>
                  <a:lnTo>
                    <a:pt x="21507" y="279400"/>
                  </a:lnTo>
                  <a:lnTo>
                    <a:pt x="19873" y="283210"/>
                  </a:lnTo>
                  <a:lnTo>
                    <a:pt x="16617" y="292100"/>
                  </a:lnTo>
                  <a:lnTo>
                    <a:pt x="15172" y="295910"/>
                  </a:lnTo>
                  <a:lnTo>
                    <a:pt x="14282" y="298450"/>
                  </a:lnTo>
                  <a:lnTo>
                    <a:pt x="13298" y="300990"/>
                  </a:lnTo>
                  <a:lnTo>
                    <a:pt x="12345" y="304800"/>
                  </a:lnTo>
                  <a:lnTo>
                    <a:pt x="11099" y="308610"/>
                  </a:lnTo>
                  <a:lnTo>
                    <a:pt x="8701" y="317500"/>
                  </a:lnTo>
                  <a:lnTo>
                    <a:pt x="7633" y="321310"/>
                  </a:lnTo>
                  <a:lnTo>
                    <a:pt x="7109" y="323850"/>
                  </a:lnTo>
                  <a:lnTo>
                    <a:pt x="6376" y="326390"/>
                  </a:lnTo>
                  <a:lnTo>
                    <a:pt x="5675" y="330200"/>
                  </a:lnTo>
                  <a:lnTo>
                    <a:pt x="4795" y="334010"/>
                  </a:lnTo>
                  <a:lnTo>
                    <a:pt x="4596" y="335280"/>
                  </a:lnTo>
                  <a:lnTo>
                    <a:pt x="3266" y="342900"/>
                  </a:lnTo>
                  <a:lnTo>
                    <a:pt x="2408" y="349250"/>
                  </a:lnTo>
                  <a:lnTo>
                    <a:pt x="1853" y="354330"/>
                  </a:lnTo>
                  <a:lnTo>
                    <a:pt x="1476" y="356870"/>
                  </a:lnTo>
                  <a:lnTo>
                    <a:pt x="984" y="361950"/>
                  </a:lnTo>
                  <a:lnTo>
                    <a:pt x="534" y="368300"/>
                  </a:lnTo>
                  <a:lnTo>
                    <a:pt x="324" y="370840"/>
                  </a:lnTo>
                  <a:lnTo>
                    <a:pt x="0" y="377190"/>
                  </a:lnTo>
                  <a:lnTo>
                    <a:pt x="0" y="394970"/>
                  </a:lnTo>
                  <a:lnTo>
                    <a:pt x="324" y="401320"/>
                  </a:lnTo>
                  <a:lnTo>
                    <a:pt x="534" y="403860"/>
                  </a:lnTo>
                  <a:lnTo>
                    <a:pt x="848" y="408940"/>
                  </a:lnTo>
                  <a:lnTo>
                    <a:pt x="1476" y="415290"/>
                  </a:lnTo>
                  <a:lnTo>
                    <a:pt x="2575" y="424180"/>
                  </a:lnTo>
                  <a:lnTo>
                    <a:pt x="3266" y="429260"/>
                  </a:lnTo>
                  <a:lnTo>
                    <a:pt x="4607" y="436880"/>
                  </a:lnTo>
                  <a:lnTo>
                    <a:pt x="4806" y="438150"/>
                  </a:lnTo>
                  <a:lnTo>
                    <a:pt x="5685" y="441960"/>
                  </a:lnTo>
                  <a:lnTo>
                    <a:pt x="6408" y="445770"/>
                  </a:lnTo>
                  <a:lnTo>
                    <a:pt x="7413" y="449580"/>
                  </a:lnTo>
                  <a:lnTo>
                    <a:pt x="7643" y="450850"/>
                  </a:lnTo>
                  <a:lnTo>
                    <a:pt x="8711" y="455930"/>
                  </a:lnTo>
                  <a:lnTo>
                    <a:pt x="9601" y="458470"/>
                  </a:lnTo>
                  <a:lnTo>
                    <a:pt x="10826" y="462280"/>
                  </a:lnTo>
                  <a:lnTo>
                    <a:pt x="11099" y="463550"/>
                  </a:lnTo>
                  <a:lnTo>
                    <a:pt x="12366" y="468630"/>
                  </a:lnTo>
                  <a:lnTo>
                    <a:pt x="13392" y="471170"/>
                  </a:lnTo>
                  <a:lnTo>
                    <a:pt x="15182" y="476250"/>
                  </a:lnTo>
                  <a:lnTo>
                    <a:pt x="16648" y="480060"/>
                  </a:lnTo>
                  <a:lnTo>
                    <a:pt x="17800" y="483870"/>
                  </a:lnTo>
                  <a:lnTo>
                    <a:pt x="19444" y="487680"/>
                  </a:lnTo>
                  <a:lnTo>
                    <a:pt x="19873" y="488950"/>
                  </a:lnTo>
                  <a:lnTo>
                    <a:pt x="21559" y="492760"/>
                  </a:lnTo>
                  <a:lnTo>
                    <a:pt x="25182" y="501650"/>
                  </a:lnTo>
                  <a:lnTo>
                    <a:pt x="27088" y="505460"/>
                  </a:lnTo>
                  <a:lnTo>
                    <a:pt x="28512" y="508000"/>
                  </a:lnTo>
                  <a:lnTo>
                    <a:pt x="30543" y="511810"/>
                  </a:lnTo>
                  <a:lnTo>
                    <a:pt x="31109" y="513080"/>
                  </a:lnTo>
                  <a:lnTo>
                    <a:pt x="33255" y="516890"/>
                  </a:lnTo>
                  <a:lnTo>
                    <a:pt x="34888" y="520700"/>
                  </a:lnTo>
                  <a:lnTo>
                    <a:pt x="37098" y="524510"/>
                  </a:lnTo>
                  <a:lnTo>
                    <a:pt x="37632" y="524510"/>
                  </a:lnTo>
                  <a:lnTo>
                    <a:pt x="40082" y="529590"/>
                  </a:lnTo>
                  <a:lnTo>
                    <a:pt x="42040" y="532130"/>
                  </a:lnTo>
                  <a:lnTo>
                    <a:pt x="44448" y="535940"/>
                  </a:lnTo>
                  <a:lnTo>
                    <a:pt x="44825" y="535940"/>
                  </a:lnTo>
                  <a:lnTo>
                    <a:pt x="80175" y="580390"/>
                  </a:lnTo>
                  <a:lnTo>
                    <a:pt x="122980" y="614680"/>
                  </a:lnTo>
                  <a:lnTo>
                    <a:pt x="126069" y="617220"/>
                  </a:lnTo>
                  <a:lnTo>
                    <a:pt x="129231" y="618490"/>
                  </a:lnTo>
                  <a:lnTo>
                    <a:pt x="132404" y="621030"/>
                  </a:lnTo>
                  <a:lnTo>
                    <a:pt x="119765" y="599440"/>
                  </a:lnTo>
                  <a:lnTo>
                    <a:pt x="110355" y="575310"/>
                  </a:lnTo>
                  <a:lnTo>
                    <a:pt x="104483" y="549910"/>
                  </a:lnTo>
                  <a:lnTo>
                    <a:pt x="102457" y="524510"/>
                  </a:lnTo>
                  <a:lnTo>
                    <a:pt x="111220" y="469900"/>
                  </a:lnTo>
                  <a:lnTo>
                    <a:pt x="135612" y="422910"/>
                  </a:lnTo>
                  <a:lnTo>
                    <a:pt x="172787" y="386080"/>
                  </a:lnTo>
                  <a:lnTo>
                    <a:pt x="219899" y="361950"/>
                  </a:lnTo>
                  <a:lnTo>
                    <a:pt x="213663" y="351790"/>
                  </a:lnTo>
                  <a:lnTo>
                    <a:pt x="208991" y="341630"/>
                  </a:lnTo>
                  <a:lnTo>
                    <a:pt x="206057" y="331470"/>
                  </a:lnTo>
                  <a:lnTo>
                    <a:pt x="205040" y="318770"/>
                  </a:lnTo>
                  <a:lnTo>
                    <a:pt x="210410" y="292100"/>
                  </a:lnTo>
                  <a:lnTo>
                    <a:pt x="225058" y="270510"/>
                  </a:lnTo>
                  <a:lnTo>
                    <a:pt x="246794" y="256540"/>
                  </a:lnTo>
                  <a:lnTo>
                    <a:pt x="273426" y="250190"/>
                  </a:lnTo>
                  <a:lnTo>
                    <a:pt x="510549" y="250190"/>
                  </a:lnTo>
                  <a:lnTo>
                    <a:pt x="509806" y="248920"/>
                  </a:lnTo>
                  <a:lnTo>
                    <a:pt x="509188" y="247650"/>
                  </a:lnTo>
                  <a:lnTo>
                    <a:pt x="506822" y="243840"/>
                  </a:lnTo>
                  <a:lnTo>
                    <a:pt x="505042" y="241300"/>
                  </a:lnTo>
                  <a:lnTo>
                    <a:pt x="502623" y="237490"/>
                  </a:lnTo>
                  <a:lnTo>
                    <a:pt x="502037" y="236220"/>
                  </a:lnTo>
                  <a:lnTo>
                    <a:pt x="499346" y="232410"/>
                  </a:lnTo>
                  <a:lnTo>
                    <a:pt x="497199" y="228600"/>
                  </a:lnTo>
                  <a:lnTo>
                    <a:pt x="494592" y="224790"/>
                  </a:lnTo>
                  <a:lnTo>
                    <a:pt x="494204" y="224790"/>
                  </a:lnTo>
                  <a:lnTo>
                    <a:pt x="487214" y="215900"/>
                  </a:lnTo>
                  <a:lnTo>
                    <a:pt x="480320" y="207010"/>
                  </a:lnTo>
                  <a:lnTo>
                    <a:pt x="473112" y="199390"/>
                  </a:lnTo>
                  <a:lnTo>
                    <a:pt x="465598" y="191770"/>
                  </a:lnTo>
                  <a:lnTo>
                    <a:pt x="273384" y="0"/>
                  </a:lnTo>
                  <a:close/>
                </a:path>
                <a:path w="547370" h="659130" extrusionOk="0">
                  <a:moveTo>
                    <a:pt x="510549" y="250190"/>
                  </a:moveTo>
                  <a:lnTo>
                    <a:pt x="273426" y="250190"/>
                  </a:lnTo>
                  <a:lnTo>
                    <a:pt x="300053" y="256540"/>
                  </a:lnTo>
                  <a:lnTo>
                    <a:pt x="321789" y="270510"/>
                  </a:lnTo>
                  <a:lnTo>
                    <a:pt x="336440" y="292100"/>
                  </a:lnTo>
                  <a:lnTo>
                    <a:pt x="341811" y="318770"/>
                  </a:lnTo>
                  <a:lnTo>
                    <a:pt x="340794" y="331470"/>
                  </a:lnTo>
                  <a:lnTo>
                    <a:pt x="337860" y="341630"/>
                  </a:lnTo>
                  <a:lnTo>
                    <a:pt x="333184" y="351790"/>
                  </a:lnTo>
                  <a:lnTo>
                    <a:pt x="326942" y="361950"/>
                  </a:lnTo>
                  <a:lnTo>
                    <a:pt x="374059" y="386080"/>
                  </a:lnTo>
                  <a:lnTo>
                    <a:pt x="411233" y="422910"/>
                  </a:lnTo>
                  <a:lnTo>
                    <a:pt x="435622" y="469900"/>
                  </a:lnTo>
                  <a:lnTo>
                    <a:pt x="444384" y="524510"/>
                  </a:lnTo>
                  <a:lnTo>
                    <a:pt x="442365" y="549910"/>
                  </a:lnTo>
                  <a:lnTo>
                    <a:pt x="436514" y="575310"/>
                  </a:lnTo>
                  <a:lnTo>
                    <a:pt x="427134" y="599440"/>
                  </a:lnTo>
                  <a:lnTo>
                    <a:pt x="414531" y="621030"/>
                  </a:lnTo>
                  <a:lnTo>
                    <a:pt x="423230" y="614680"/>
                  </a:lnTo>
                  <a:lnTo>
                    <a:pt x="431692" y="609600"/>
                  </a:lnTo>
                  <a:lnTo>
                    <a:pt x="439924" y="603250"/>
                  </a:lnTo>
                  <a:lnTo>
                    <a:pt x="447934" y="596900"/>
                  </a:lnTo>
                  <a:lnTo>
                    <a:pt x="449200" y="595630"/>
                  </a:lnTo>
                  <a:lnTo>
                    <a:pt x="466307" y="580390"/>
                  </a:lnTo>
                  <a:lnTo>
                    <a:pt x="496331" y="544830"/>
                  </a:lnTo>
                  <a:lnTo>
                    <a:pt x="513450" y="516890"/>
                  </a:lnTo>
                  <a:lnTo>
                    <a:pt x="517900" y="509270"/>
                  </a:lnTo>
                  <a:lnTo>
                    <a:pt x="519670" y="505460"/>
                  </a:lnTo>
                  <a:lnTo>
                    <a:pt x="521617" y="501650"/>
                  </a:lnTo>
                  <a:lnTo>
                    <a:pt x="522120" y="500380"/>
                  </a:lnTo>
                  <a:lnTo>
                    <a:pt x="523711" y="496570"/>
                  </a:lnTo>
                  <a:lnTo>
                    <a:pt x="525240" y="492760"/>
                  </a:lnTo>
                  <a:lnTo>
                    <a:pt x="526936" y="488950"/>
                  </a:lnTo>
                  <a:lnTo>
                    <a:pt x="528821" y="483870"/>
                  </a:lnTo>
                  <a:lnTo>
                    <a:pt x="530161" y="481330"/>
                  </a:lnTo>
                  <a:lnTo>
                    <a:pt x="531638" y="476250"/>
                  </a:lnTo>
                  <a:lnTo>
                    <a:pt x="533292" y="471170"/>
                  </a:lnTo>
                  <a:lnTo>
                    <a:pt x="534444" y="468630"/>
                  </a:lnTo>
                  <a:lnTo>
                    <a:pt x="535721" y="463550"/>
                  </a:lnTo>
                  <a:lnTo>
                    <a:pt x="536119" y="462280"/>
                  </a:lnTo>
                  <a:lnTo>
                    <a:pt x="537135" y="458470"/>
                  </a:lnTo>
                  <a:lnTo>
                    <a:pt x="538109" y="455930"/>
                  </a:lnTo>
                  <a:lnTo>
                    <a:pt x="539187" y="450850"/>
                  </a:lnTo>
                  <a:lnTo>
                    <a:pt x="539355" y="450850"/>
                  </a:lnTo>
                  <a:lnTo>
                    <a:pt x="540360" y="445770"/>
                  </a:lnTo>
                  <a:lnTo>
                    <a:pt x="541145" y="441960"/>
                  </a:lnTo>
                  <a:lnTo>
                    <a:pt x="542025" y="438150"/>
                  </a:lnTo>
                  <a:lnTo>
                    <a:pt x="542381" y="435610"/>
                  </a:lnTo>
                  <a:lnTo>
                    <a:pt x="543564" y="429260"/>
                  </a:lnTo>
                  <a:lnTo>
                    <a:pt x="544255" y="424180"/>
                  </a:lnTo>
                  <a:lnTo>
                    <a:pt x="544402" y="422910"/>
                  </a:lnTo>
                  <a:lnTo>
                    <a:pt x="545355" y="416560"/>
                  </a:lnTo>
                  <a:lnTo>
                    <a:pt x="545857" y="411480"/>
                  </a:lnTo>
                  <a:lnTo>
                    <a:pt x="545983" y="408940"/>
                  </a:lnTo>
                  <a:lnTo>
                    <a:pt x="546307" y="403860"/>
                  </a:lnTo>
                  <a:lnTo>
                    <a:pt x="546517" y="402590"/>
                  </a:lnTo>
                  <a:lnTo>
                    <a:pt x="546841" y="394970"/>
                  </a:lnTo>
                  <a:lnTo>
                    <a:pt x="546841" y="377190"/>
                  </a:lnTo>
                  <a:lnTo>
                    <a:pt x="546517" y="370840"/>
                  </a:lnTo>
                  <a:lnTo>
                    <a:pt x="546307" y="368300"/>
                  </a:lnTo>
                  <a:lnTo>
                    <a:pt x="545983" y="363220"/>
                  </a:lnTo>
                  <a:lnTo>
                    <a:pt x="545365" y="356870"/>
                  </a:lnTo>
                  <a:lnTo>
                    <a:pt x="544967" y="353060"/>
                  </a:lnTo>
                  <a:lnTo>
                    <a:pt x="544412" y="349250"/>
                  </a:lnTo>
                  <a:lnTo>
                    <a:pt x="543564" y="342900"/>
                  </a:lnTo>
                  <a:lnTo>
                    <a:pt x="542999" y="340360"/>
                  </a:lnTo>
                  <a:lnTo>
                    <a:pt x="542203" y="335280"/>
                  </a:lnTo>
                  <a:lnTo>
                    <a:pt x="542035" y="334010"/>
                  </a:lnTo>
                  <a:lnTo>
                    <a:pt x="541156" y="330200"/>
                  </a:lnTo>
                  <a:lnTo>
                    <a:pt x="538967" y="320040"/>
                  </a:lnTo>
                  <a:lnTo>
                    <a:pt x="538119" y="317500"/>
                  </a:lnTo>
                  <a:lnTo>
                    <a:pt x="537198" y="313690"/>
                  </a:lnTo>
                  <a:lnTo>
                    <a:pt x="535973" y="309880"/>
                  </a:lnTo>
                  <a:lnTo>
                    <a:pt x="535732" y="308610"/>
                  </a:lnTo>
                  <a:lnTo>
                    <a:pt x="534465" y="304800"/>
                  </a:lnTo>
                  <a:lnTo>
                    <a:pt x="533397" y="300990"/>
                  </a:lnTo>
                  <a:lnTo>
                    <a:pt x="531952" y="297180"/>
                  </a:lnTo>
                  <a:lnTo>
                    <a:pt x="531648" y="295910"/>
                  </a:lnTo>
                  <a:lnTo>
                    <a:pt x="530193" y="292100"/>
                  </a:lnTo>
                  <a:lnTo>
                    <a:pt x="528989" y="288290"/>
                  </a:lnTo>
                  <a:lnTo>
                    <a:pt x="527334" y="284480"/>
                  </a:lnTo>
                  <a:lnTo>
                    <a:pt x="526947" y="283210"/>
                  </a:lnTo>
                  <a:lnTo>
                    <a:pt x="525282" y="279400"/>
                  </a:lnTo>
                  <a:lnTo>
                    <a:pt x="523973" y="276860"/>
                  </a:lnTo>
                  <a:lnTo>
                    <a:pt x="522120" y="271780"/>
                  </a:lnTo>
                  <a:lnTo>
                    <a:pt x="521638" y="271780"/>
                  </a:lnTo>
                  <a:lnTo>
                    <a:pt x="519764" y="266700"/>
                  </a:lnTo>
                  <a:lnTo>
                    <a:pt x="516287" y="260350"/>
                  </a:lnTo>
                  <a:lnTo>
                    <a:pt x="515712" y="259080"/>
                  </a:lnTo>
                  <a:lnTo>
                    <a:pt x="513607" y="255270"/>
                  </a:lnTo>
                  <a:lnTo>
                    <a:pt x="512036" y="252730"/>
                  </a:lnTo>
                  <a:lnTo>
                    <a:pt x="510549" y="250190"/>
                  </a:lnTo>
                  <a:close/>
                </a:path>
                <a:path w="547370" h="659130" extrusionOk="0">
                  <a:moveTo>
                    <a:pt x="251301" y="584200"/>
                  </a:moveTo>
                  <a:lnTo>
                    <a:pt x="247866" y="584200"/>
                  </a:lnTo>
                  <a:lnTo>
                    <a:pt x="244610" y="585470"/>
                  </a:lnTo>
                  <a:lnTo>
                    <a:pt x="241458" y="586740"/>
                  </a:lnTo>
                  <a:lnTo>
                    <a:pt x="263069" y="586740"/>
                  </a:lnTo>
                  <a:lnTo>
                    <a:pt x="260334" y="585470"/>
                  </a:lnTo>
                  <a:lnTo>
                    <a:pt x="251301" y="58420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
          <p:cNvSpPr/>
          <p:nvPr/>
        </p:nvSpPr>
        <p:spPr>
          <a:xfrm>
            <a:off x="3421939" y="2910214"/>
            <a:ext cx="2610921" cy="3365464"/>
          </a:xfrm>
          <a:custGeom>
            <a:avLst/>
            <a:gdLst/>
            <a:ahLst/>
            <a:cxnLst/>
            <a:rect l="l" t="t" r="r" b="b"/>
            <a:pathLst>
              <a:path w="4305300" h="5549900" extrusionOk="0">
                <a:moveTo>
                  <a:pt x="4304703" y="418833"/>
                </a:moveTo>
                <a:lnTo>
                  <a:pt x="4301883" y="369989"/>
                </a:lnTo>
                <a:lnTo>
                  <a:pt x="4293641" y="322808"/>
                </a:lnTo>
                <a:lnTo>
                  <a:pt x="4280281" y="277583"/>
                </a:lnTo>
                <a:lnTo>
                  <a:pt x="4262132" y="234645"/>
                </a:lnTo>
                <a:lnTo>
                  <a:pt x="4239488" y="194310"/>
                </a:lnTo>
                <a:lnTo>
                  <a:pt x="4212691" y="156883"/>
                </a:lnTo>
                <a:lnTo>
                  <a:pt x="4182021" y="122682"/>
                </a:lnTo>
                <a:lnTo>
                  <a:pt x="4147820" y="92024"/>
                </a:lnTo>
                <a:lnTo>
                  <a:pt x="4110393" y="65214"/>
                </a:lnTo>
                <a:lnTo>
                  <a:pt x="4070058" y="42570"/>
                </a:lnTo>
                <a:lnTo>
                  <a:pt x="4027119" y="24422"/>
                </a:lnTo>
                <a:lnTo>
                  <a:pt x="3981894" y="11061"/>
                </a:lnTo>
                <a:lnTo>
                  <a:pt x="3934714" y="2819"/>
                </a:lnTo>
                <a:lnTo>
                  <a:pt x="3885869" y="0"/>
                </a:lnTo>
                <a:lnTo>
                  <a:pt x="418833" y="0"/>
                </a:lnTo>
                <a:lnTo>
                  <a:pt x="369989" y="2819"/>
                </a:lnTo>
                <a:lnTo>
                  <a:pt x="322808" y="11061"/>
                </a:lnTo>
                <a:lnTo>
                  <a:pt x="277583" y="24422"/>
                </a:lnTo>
                <a:lnTo>
                  <a:pt x="234645" y="42570"/>
                </a:lnTo>
                <a:lnTo>
                  <a:pt x="194310" y="65214"/>
                </a:lnTo>
                <a:lnTo>
                  <a:pt x="156883" y="92024"/>
                </a:lnTo>
                <a:lnTo>
                  <a:pt x="122682" y="122682"/>
                </a:lnTo>
                <a:lnTo>
                  <a:pt x="92024" y="156883"/>
                </a:lnTo>
                <a:lnTo>
                  <a:pt x="65214" y="194310"/>
                </a:lnTo>
                <a:lnTo>
                  <a:pt x="42570" y="234645"/>
                </a:lnTo>
                <a:lnTo>
                  <a:pt x="24422" y="277583"/>
                </a:lnTo>
                <a:lnTo>
                  <a:pt x="11061" y="322808"/>
                </a:lnTo>
                <a:lnTo>
                  <a:pt x="2819" y="369989"/>
                </a:lnTo>
                <a:lnTo>
                  <a:pt x="0" y="418833"/>
                </a:lnTo>
                <a:lnTo>
                  <a:pt x="0" y="1514792"/>
                </a:lnTo>
                <a:lnTo>
                  <a:pt x="0" y="1907082"/>
                </a:lnTo>
                <a:lnTo>
                  <a:pt x="0" y="5549570"/>
                </a:lnTo>
                <a:lnTo>
                  <a:pt x="4304703" y="5549570"/>
                </a:lnTo>
                <a:lnTo>
                  <a:pt x="4304703" y="1907082"/>
                </a:lnTo>
                <a:lnTo>
                  <a:pt x="4304703" y="1514792"/>
                </a:lnTo>
                <a:lnTo>
                  <a:pt x="4304703" y="418833"/>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6" name="Google Shape;386;p5"/>
          <p:cNvSpPr txBox="1"/>
          <p:nvPr/>
        </p:nvSpPr>
        <p:spPr>
          <a:xfrm>
            <a:off x="3421945" y="3828781"/>
            <a:ext cx="2610921" cy="2446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7620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Hardware</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387" name="Google Shape;387;p5"/>
          <p:cNvSpPr/>
          <p:nvPr/>
        </p:nvSpPr>
        <p:spPr>
          <a:xfrm>
            <a:off x="6159494" y="2910214"/>
            <a:ext cx="2610921" cy="3365464"/>
          </a:xfrm>
          <a:custGeom>
            <a:avLst/>
            <a:gdLst/>
            <a:ahLst/>
            <a:cxnLst/>
            <a:rect l="l" t="t" r="r" b="b"/>
            <a:pathLst>
              <a:path w="4305300" h="5549900" extrusionOk="0">
                <a:moveTo>
                  <a:pt x="4304703" y="418833"/>
                </a:moveTo>
                <a:lnTo>
                  <a:pt x="4301883" y="369989"/>
                </a:lnTo>
                <a:lnTo>
                  <a:pt x="4293641" y="322808"/>
                </a:lnTo>
                <a:lnTo>
                  <a:pt x="4280281" y="277583"/>
                </a:lnTo>
                <a:lnTo>
                  <a:pt x="4262132" y="234645"/>
                </a:lnTo>
                <a:lnTo>
                  <a:pt x="4239488" y="194310"/>
                </a:lnTo>
                <a:lnTo>
                  <a:pt x="4212691" y="156883"/>
                </a:lnTo>
                <a:lnTo>
                  <a:pt x="4182021" y="122682"/>
                </a:lnTo>
                <a:lnTo>
                  <a:pt x="4147820" y="92024"/>
                </a:lnTo>
                <a:lnTo>
                  <a:pt x="4110393" y="65214"/>
                </a:lnTo>
                <a:lnTo>
                  <a:pt x="4070058" y="42570"/>
                </a:lnTo>
                <a:lnTo>
                  <a:pt x="4027119" y="24422"/>
                </a:lnTo>
                <a:lnTo>
                  <a:pt x="3981894" y="11061"/>
                </a:lnTo>
                <a:lnTo>
                  <a:pt x="3934714" y="2819"/>
                </a:lnTo>
                <a:lnTo>
                  <a:pt x="3885869" y="0"/>
                </a:lnTo>
                <a:lnTo>
                  <a:pt x="418846" y="0"/>
                </a:lnTo>
                <a:lnTo>
                  <a:pt x="369989" y="2819"/>
                </a:lnTo>
                <a:lnTo>
                  <a:pt x="322808" y="11061"/>
                </a:lnTo>
                <a:lnTo>
                  <a:pt x="277583" y="24422"/>
                </a:lnTo>
                <a:lnTo>
                  <a:pt x="234645" y="42570"/>
                </a:lnTo>
                <a:lnTo>
                  <a:pt x="194310" y="65214"/>
                </a:lnTo>
                <a:lnTo>
                  <a:pt x="156883" y="92024"/>
                </a:lnTo>
                <a:lnTo>
                  <a:pt x="122682" y="122682"/>
                </a:lnTo>
                <a:lnTo>
                  <a:pt x="92011" y="156883"/>
                </a:lnTo>
                <a:lnTo>
                  <a:pt x="65214" y="194310"/>
                </a:lnTo>
                <a:lnTo>
                  <a:pt x="42570" y="234645"/>
                </a:lnTo>
                <a:lnTo>
                  <a:pt x="24422" y="277583"/>
                </a:lnTo>
                <a:lnTo>
                  <a:pt x="11061" y="322808"/>
                </a:lnTo>
                <a:lnTo>
                  <a:pt x="2819" y="369989"/>
                </a:lnTo>
                <a:lnTo>
                  <a:pt x="0" y="418833"/>
                </a:lnTo>
                <a:lnTo>
                  <a:pt x="0" y="1514792"/>
                </a:lnTo>
                <a:lnTo>
                  <a:pt x="0" y="1907082"/>
                </a:lnTo>
                <a:lnTo>
                  <a:pt x="0" y="5549570"/>
                </a:lnTo>
                <a:lnTo>
                  <a:pt x="4304703" y="5549570"/>
                </a:lnTo>
                <a:lnTo>
                  <a:pt x="4304703" y="1907082"/>
                </a:lnTo>
                <a:lnTo>
                  <a:pt x="4304703" y="1514792"/>
                </a:lnTo>
                <a:lnTo>
                  <a:pt x="4304703" y="418833"/>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8" name="Google Shape;388;p5"/>
          <p:cNvSpPr txBox="1"/>
          <p:nvPr/>
        </p:nvSpPr>
        <p:spPr>
          <a:xfrm>
            <a:off x="6159500" y="3828781"/>
            <a:ext cx="2610921" cy="2446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Human Resource</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389" name="Google Shape;389;p5"/>
          <p:cNvSpPr/>
          <p:nvPr/>
        </p:nvSpPr>
        <p:spPr>
          <a:xfrm>
            <a:off x="8897048" y="2910214"/>
            <a:ext cx="2610921" cy="3365464"/>
          </a:xfrm>
          <a:custGeom>
            <a:avLst/>
            <a:gdLst/>
            <a:ahLst/>
            <a:cxnLst/>
            <a:rect l="l" t="t" r="r" b="b"/>
            <a:pathLst>
              <a:path w="4305300" h="5549900" extrusionOk="0">
                <a:moveTo>
                  <a:pt x="4304703" y="418833"/>
                </a:moveTo>
                <a:lnTo>
                  <a:pt x="4301883" y="369989"/>
                </a:lnTo>
                <a:lnTo>
                  <a:pt x="4293641" y="322808"/>
                </a:lnTo>
                <a:lnTo>
                  <a:pt x="4280281" y="277583"/>
                </a:lnTo>
                <a:lnTo>
                  <a:pt x="4262132" y="234645"/>
                </a:lnTo>
                <a:lnTo>
                  <a:pt x="4239488" y="194310"/>
                </a:lnTo>
                <a:lnTo>
                  <a:pt x="4212691" y="156883"/>
                </a:lnTo>
                <a:lnTo>
                  <a:pt x="4182021" y="122682"/>
                </a:lnTo>
                <a:lnTo>
                  <a:pt x="4147820" y="92024"/>
                </a:lnTo>
                <a:lnTo>
                  <a:pt x="4110393" y="65214"/>
                </a:lnTo>
                <a:lnTo>
                  <a:pt x="4070058" y="42570"/>
                </a:lnTo>
                <a:lnTo>
                  <a:pt x="4027119" y="24422"/>
                </a:lnTo>
                <a:lnTo>
                  <a:pt x="3981907" y="11061"/>
                </a:lnTo>
                <a:lnTo>
                  <a:pt x="3934714" y="2819"/>
                </a:lnTo>
                <a:lnTo>
                  <a:pt x="3885869" y="0"/>
                </a:lnTo>
                <a:lnTo>
                  <a:pt x="418846" y="0"/>
                </a:lnTo>
                <a:lnTo>
                  <a:pt x="369989" y="2819"/>
                </a:lnTo>
                <a:lnTo>
                  <a:pt x="322808" y="11061"/>
                </a:lnTo>
                <a:lnTo>
                  <a:pt x="277583" y="24422"/>
                </a:lnTo>
                <a:lnTo>
                  <a:pt x="234645" y="42570"/>
                </a:lnTo>
                <a:lnTo>
                  <a:pt x="194310" y="65214"/>
                </a:lnTo>
                <a:lnTo>
                  <a:pt x="156883" y="92024"/>
                </a:lnTo>
                <a:lnTo>
                  <a:pt x="122682" y="122682"/>
                </a:lnTo>
                <a:lnTo>
                  <a:pt x="92011" y="156883"/>
                </a:lnTo>
                <a:lnTo>
                  <a:pt x="65214" y="194310"/>
                </a:lnTo>
                <a:lnTo>
                  <a:pt x="42570" y="234645"/>
                </a:lnTo>
                <a:lnTo>
                  <a:pt x="24422" y="277583"/>
                </a:lnTo>
                <a:lnTo>
                  <a:pt x="11061" y="322808"/>
                </a:lnTo>
                <a:lnTo>
                  <a:pt x="2819" y="369989"/>
                </a:lnTo>
                <a:lnTo>
                  <a:pt x="0" y="418833"/>
                </a:lnTo>
                <a:lnTo>
                  <a:pt x="0" y="1514792"/>
                </a:lnTo>
                <a:lnTo>
                  <a:pt x="0" y="1907082"/>
                </a:lnTo>
                <a:lnTo>
                  <a:pt x="0" y="5549570"/>
                </a:lnTo>
                <a:lnTo>
                  <a:pt x="4304703" y="5549570"/>
                </a:lnTo>
                <a:lnTo>
                  <a:pt x="4304703" y="1907082"/>
                </a:lnTo>
                <a:lnTo>
                  <a:pt x="4304703" y="1514792"/>
                </a:lnTo>
                <a:lnTo>
                  <a:pt x="4304703" y="418833"/>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0" name="Google Shape;390;p5"/>
          <p:cNvSpPr txBox="1"/>
          <p:nvPr/>
        </p:nvSpPr>
        <p:spPr>
          <a:xfrm>
            <a:off x="9083613" y="5785208"/>
            <a:ext cx="2238537" cy="289954"/>
          </a:xfrm>
          <a:prstGeom prst="rect">
            <a:avLst/>
          </a:prstGeom>
          <a:noFill/>
          <a:ln>
            <a:noFill/>
          </a:ln>
        </p:spPr>
        <p:txBody>
          <a:bodyPr spcFirstLastPara="1" wrap="square" lIns="0" tIns="88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Informed-Decisions</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391" name="Google Shape;391;p5"/>
          <p:cNvSpPr/>
          <p:nvPr/>
        </p:nvSpPr>
        <p:spPr>
          <a:xfrm>
            <a:off x="684385" y="2910214"/>
            <a:ext cx="2610921" cy="3365464"/>
          </a:xfrm>
          <a:custGeom>
            <a:avLst/>
            <a:gdLst/>
            <a:ahLst/>
            <a:cxnLst/>
            <a:rect l="l" t="t" r="r" b="b"/>
            <a:pathLst>
              <a:path w="4305300" h="5549900" extrusionOk="0">
                <a:moveTo>
                  <a:pt x="4304703" y="418833"/>
                </a:moveTo>
                <a:lnTo>
                  <a:pt x="4301883" y="369989"/>
                </a:lnTo>
                <a:lnTo>
                  <a:pt x="4293641" y="322808"/>
                </a:lnTo>
                <a:lnTo>
                  <a:pt x="4280281" y="277583"/>
                </a:lnTo>
                <a:lnTo>
                  <a:pt x="4262120" y="234645"/>
                </a:lnTo>
                <a:lnTo>
                  <a:pt x="4239488" y="194310"/>
                </a:lnTo>
                <a:lnTo>
                  <a:pt x="4212679" y="156883"/>
                </a:lnTo>
                <a:lnTo>
                  <a:pt x="4182021" y="122682"/>
                </a:lnTo>
                <a:lnTo>
                  <a:pt x="4147820" y="92024"/>
                </a:lnTo>
                <a:lnTo>
                  <a:pt x="4110393" y="65214"/>
                </a:lnTo>
                <a:lnTo>
                  <a:pt x="4070058" y="42570"/>
                </a:lnTo>
                <a:lnTo>
                  <a:pt x="4027119" y="24422"/>
                </a:lnTo>
                <a:lnTo>
                  <a:pt x="3981894" y="11061"/>
                </a:lnTo>
                <a:lnTo>
                  <a:pt x="3934701" y="2819"/>
                </a:lnTo>
                <a:lnTo>
                  <a:pt x="3885857" y="0"/>
                </a:lnTo>
                <a:lnTo>
                  <a:pt x="418833" y="0"/>
                </a:lnTo>
                <a:lnTo>
                  <a:pt x="369989" y="2819"/>
                </a:lnTo>
                <a:lnTo>
                  <a:pt x="322808" y="11061"/>
                </a:lnTo>
                <a:lnTo>
                  <a:pt x="277583" y="24422"/>
                </a:lnTo>
                <a:lnTo>
                  <a:pt x="234645" y="42570"/>
                </a:lnTo>
                <a:lnTo>
                  <a:pt x="194310" y="65214"/>
                </a:lnTo>
                <a:lnTo>
                  <a:pt x="156883" y="92024"/>
                </a:lnTo>
                <a:lnTo>
                  <a:pt x="122682" y="122682"/>
                </a:lnTo>
                <a:lnTo>
                  <a:pt x="92011" y="156883"/>
                </a:lnTo>
                <a:lnTo>
                  <a:pt x="65214" y="194310"/>
                </a:lnTo>
                <a:lnTo>
                  <a:pt x="42570" y="234645"/>
                </a:lnTo>
                <a:lnTo>
                  <a:pt x="24422" y="277583"/>
                </a:lnTo>
                <a:lnTo>
                  <a:pt x="11061" y="322808"/>
                </a:lnTo>
                <a:lnTo>
                  <a:pt x="2819" y="369989"/>
                </a:lnTo>
                <a:lnTo>
                  <a:pt x="0" y="418833"/>
                </a:lnTo>
                <a:lnTo>
                  <a:pt x="0" y="1514792"/>
                </a:lnTo>
                <a:lnTo>
                  <a:pt x="0" y="1907082"/>
                </a:lnTo>
                <a:lnTo>
                  <a:pt x="0" y="5549570"/>
                </a:lnTo>
                <a:lnTo>
                  <a:pt x="4304703" y="5549570"/>
                </a:lnTo>
                <a:lnTo>
                  <a:pt x="4304703" y="1907082"/>
                </a:lnTo>
                <a:lnTo>
                  <a:pt x="4304703" y="1514792"/>
                </a:lnTo>
                <a:lnTo>
                  <a:pt x="4304703" y="418833"/>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5"/>
          <p:cNvSpPr txBox="1"/>
          <p:nvPr/>
        </p:nvSpPr>
        <p:spPr>
          <a:xfrm>
            <a:off x="684390" y="3828781"/>
            <a:ext cx="2610921" cy="24467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endParaRPr kumimoji="0" sz="25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sz="3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Software</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393" name="Google Shape;393;p5"/>
          <p:cNvSpPr/>
          <p:nvPr/>
        </p:nvSpPr>
        <p:spPr>
          <a:xfrm>
            <a:off x="6718025" y="4228806"/>
            <a:ext cx="1493770" cy="876022"/>
          </a:xfrm>
          <a:custGeom>
            <a:avLst/>
            <a:gdLst/>
            <a:ahLst/>
            <a:cxnLst/>
            <a:rect l="l" t="t" r="r" b="b"/>
            <a:pathLst>
              <a:path w="2463165" h="1444625" extrusionOk="0">
                <a:moveTo>
                  <a:pt x="537344" y="708941"/>
                </a:moveTo>
                <a:lnTo>
                  <a:pt x="486772" y="711868"/>
                </a:lnTo>
                <a:lnTo>
                  <a:pt x="439456" y="720413"/>
                </a:lnTo>
                <a:lnTo>
                  <a:pt x="395272" y="734225"/>
                </a:lnTo>
                <a:lnTo>
                  <a:pt x="354093" y="752952"/>
                </a:lnTo>
                <a:lnTo>
                  <a:pt x="315794" y="776244"/>
                </a:lnTo>
                <a:lnTo>
                  <a:pt x="280248" y="803748"/>
                </a:lnTo>
                <a:lnTo>
                  <a:pt x="247329" y="835113"/>
                </a:lnTo>
                <a:lnTo>
                  <a:pt x="216912" y="869987"/>
                </a:lnTo>
                <a:lnTo>
                  <a:pt x="188870" y="908019"/>
                </a:lnTo>
                <a:lnTo>
                  <a:pt x="163077" y="948858"/>
                </a:lnTo>
                <a:lnTo>
                  <a:pt x="139407" y="992151"/>
                </a:lnTo>
                <a:lnTo>
                  <a:pt x="117735" y="1037548"/>
                </a:lnTo>
                <a:lnTo>
                  <a:pt x="97934" y="1084697"/>
                </a:lnTo>
                <a:lnTo>
                  <a:pt x="79879" y="1133246"/>
                </a:lnTo>
                <a:lnTo>
                  <a:pt x="63443" y="1182843"/>
                </a:lnTo>
                <a:lnTo>
                  <a:pt x="0" y="1380628"/>
                </a:lnTo>
                <a:lnTo>
                  <a:pt x="520" y="1404694"/>
                </a:lnTo>
                <a:lnTo>
                  <a:pt x="15381" y="1424930"/>
                </a:lnTo>
                <a:lnTo>
                  <a:pt x="39344" y="1438876"/>
                </a:lnTo>
                <a:lnTo>
                  <a:pt x="67170" y="1444071"/>
                </a:lnTo>
                <a:lnTo>
                  <a:pt x="567165" y="1444071"/>
                </a:lnTo>
                <a:lnTo>
                  <a:pt x="557559" y="1423122"/>
                </a:lnTo>
                <a:lnTo>
                  <a:pt x="551792" y="1399736"/>
                </a:lnTo>
                <a:lnTo>
                  <a:pt x="555972" y="1347006"/>
                </a:lnTo>
                <a:lnTo>
                  <a:pt x="626870" y="1130583"/>
                </a:lnTo>
                <a:lnTo>
                  <a:pt x="643767" y="1079471"/>
                </a:lnTo>
                <a:lnTo>
                  <a:pt x="662494" y="1028757"/>
                </a:lnTo>
                <a:lnTo>
                  <a:pt x="683052" y="978829"/>
                </a:lnTo>
                <a:lnTo>
                  <a:pt x="705440" y="930077"/>
                </a:lnTo>
                <a:lnTo>
                  <a:pt x="729658" y="882891"/>
                </a:lnTo>
                <a:lnTo>
                  <a:pt x="755704" y="837659"/>
                </a:lnTo>
                <a:lnTo>
                  <a:pt x="783578" y="794771"/>
                </a:lnTo>
                <a:lnTo>
                  <a:pt x="741845" y="764345"/>
                </a:lnTo>
                <a:lnTo>
                  <a:pt x="696893" y="740372"/>
                </a:lnTo>
                <a:lnTo>
                  <a:pt x="648184" y="723029"/>
                </a:lnTo>
                <a:lnTo>
                  <a:pt x="595181" y="712493"/>
                </a:lnTo>
                <a:lnTo>
                  <a:pt x="537344" y="708941"/>
                </a:lnTo>
                <a:close/>
              </a:path>
              <a:path w="2463165" h="1444625" extrusionOk="0">
                <a:moveTo>
                  <a:pt x="1231323" y="626870"/>
                </a:moveTo>
                <a:lnTo>
                  <a:pt x="1182040" y="629420"/>
                </a:lnTo>
                <a:lnTo>
                  <a:pt x="1135528" y="636885"/>
                </a:lnTo>
                <a:lnTo>
                  <a:pt x="1091690" y="648994"/>
                </a:lnTo>
                <a:lnTo>
                  <a:pt x="1050431" y="665473"/>
                </a:lnTo>
                <a:lnTo>
                  <a:pt x="1011656" y="686047"/>
                </a:lnTo>
                <a:lnTo>
                  <a:pt x="975268" y="710445"/>
                </a:lnTo>
                <a:lnTo>
                  <a:pt x="941173" y="738393"/>
                </a:lnTo>
                <a:lnTo>
                  <a:pt x="909273" y="769617"/>
                </a:lnTo>
                <a:lnTo>
                  <a:pt x="879475" y="803844"/>
                </a:lnTo>
                <a:lnTo>
                  <a:pt x="851682" y="840801"/>
                </a:lnTo>
                <a:lnTo>
                  <a:pt x="825798" y="880214"/>
                </a:lnTo>
                <a:lnTo>
                  <a:pt x="801727" y="921810"/>
                </a:lnTo>
                <a:lnTo>
                  <a:pt x="779375" y="965316"/>
                </a:lnTo>
                <a:lnTo>
                  <a:pt x="758646" y="1010458"/>
                </a:lnTo>
                <a:lnTo>
                  <a:pt x="739443" y="1056963"/>
                </a:lnTo>
                <a:lnTo>
                  <a:pt x="721671" y="1104558"/>
                </a:lnTo>
                <a:lnTo>
                  <a:pt x="705235" y="1152970"/>
                </a:lnTo>
                <a:lnTo>
                  <a:pt x="638064" y="1373120"/>
                </a:lnTo>
                <a:lnTo>
                  <a:pt x="637070" y="1399954"/>
                </a:lnTo>
                <a:lnTo>
                  <a:pt x="652511" y="1422594"/>
                </a:lnTo>
                <a:lnTo>
                  <a:pt x="678448" y="1438234"/>
                </a:lnTo>
                <a:lnTo>
                  <a:pt x="708941" y="1444071"/>
                </a:lnTo>
                <a:lnTo>
                  <a:pt x="1753758" y="1444071"/>
                </a:lnTo>
                <a:lnTo>
                  <a:pt x="1784325" y="1438234"/>
                </a:lnTo>
                <a:lnTo>
                  <a:pt x="1810673" y="1422594"/>
                </a:lnTo>
                <a:lnTo>
                  <a:pt x="1827223" y="1399954"/>
                </a:lnTo>
                <a:lnTo>
                  <a:pt x="1828394" y="1373120"/>
                </a:lnTo>
                <a:lnTo>
                  <a:pt x="1757496" y="1152970"/>
                </a:lnTo>
                <a:lnTo>
                  <a:pt x="1741679" y="1104558"/>
                </a:lnTo>
                <a:lnTo>
                  <a:pt x="1724449" y="1056963"/>
                </a:lnTo>
                <a:lnTo>
                  <a:pt x="1705710" y="1010458"/>
                </a:lnTo>
                <a:lnTo>
                  <a:pt x="1685367" y="965316"/>
                </a:lnTo>
                <a:lnTo>
                  <a:pt x="1663324" y="921810"/>
                </a:lnTo>
                <a:lnTo>
                  <a:pt x="1639485" y="880214"/>
                </a:lnTo>
                <a:lnTo>
                  <a:pt x="1613755" y="840801"/>
                </a:lnTo>
                <a:lnTo>
                  <a:pt x="1585953" y="803748"/>
                </a:lnTo>
                <a:lnTo>
                  <a:pt x="1556235" y="769617"/>
                </a:lnTo>
                <a:lnTo>
                  <a:pt x="1524254" y="738393"/>
                </a:lnTo>
                <a:lnTo>
                  <a:pt x="1489998" y="710445"/>
                </a:lnTo>
                <a:lnTo>
                  <a:pt x="1453371" y="686047"/>
                </a:lnTo>
                <a:lnTo>
                  <a:pt x="1414278" y="665473"/>
                </a:lnTo>
                <a:lnTo>
                  <a:pt x="1372623" y="648994"/>
                </a:lnTo>
                <a:lnTo>
                  <a:pt x="1328309" y="636885"/>
                </a:lnTo>
                <a:lnTo>
                  <a:pt x="1281241" y="629420"/>
                </a:lnTo>
                <a:lnTo>
                  <a:pt x="1231323" y="626870"/>
                </a:lnTo>
                <a:close/>
              </a:path>
              <a:path w="2463165" h="1444625" extrusionOk="0">
                <a:moveTo>
                  <a:pt x="1925365" y="708941"/>
                </a:moveTo>
                <a:lnTo>
                  <a:pt x="1868968" y="712493"/>
                </a:lnTo>
                <a:lnTo>
                  <a:pt x="1816144" y="723029"/>
                </a:lnTo>
                <a:lnTo>
                  <a:pt x="1766894" y="740372"/>
                </a:lnTo>
                <a:lnTo>
                  <a:pt x="1721219" y="764345"/>
                </a:lnTo>
                <a:lnTo>
                  <a:pt x="1679121" y="794771"/>
                </a:lnTo>
                <a:lnTo>
                  <a:pt x="1708173" y="837659"/>
                </a:lnTo>
                <a:lnTo>
                  <a:pt x="1734678" y="882891"/>
                </a:lnTo>
                <a:lnTo>
                  <a:pt x="1758831" y="930077"/>
                </a:lnTo>
                <a:lnTo>
                  <a:pt x="1780828" y="978829"/>
                </a:lnTo>
                <a:lnTo>
                  <a:pt x="1800863" y="1028757"/>
                </a:lnTo>
                <a:lnTo>
                  <a:pt x="1819132" y="1079471"/>
                </a:lnTo>
                <a:lnTo>
                  <a:pt x="1906737" y="1347006"/>
                </a:lnTo>
                <a:lnTo>
                  <a:pt x="1912799" y="1399736"/>
                </a:lnTo>
                <a:lnTo>
                  <a:pt x="1908311" y="1423122"/>
                </a:lnTo>
                <a:lnTo>
                  <a:pt x="1899282" y="1444071"/>
                </a:lnTo>
                <a:lnTo>
                  <a:pt x="2399288" y="1444071"/>
                </a:lnTo>
                <a:lnTo>
                  <a:pt x="2424941" y="1438876"/>
                </a:lnTo>
                <a:lnTo>
                  <a:pt x="2447791" y="1424930"/>
                </a:lnTo>
                <a:lnTo>
                  <a:pt x="2462250" y="1404694"/>
                </a:lnTo>
                <a:lnTo>
                  <a:pt x="2462731" y="1380628"/>
                </a:lnTo>
                <a:lnTo>
                  <a:pt x="2403015" y="1182843"/>
                </a:lnTo>
                <a:lnTo>
                  <a:pt x="2385878" y="1133246"/>
                </a:lnTo>
                <a:lnTo>
                  <a:pt x="2367216" y="1084697"/>
                </a:lnTo>
                <a:lnTo>
                  <a:pt x="2346894" y="1037548"/>
                </a:lnTo>
                <a:lnTo>
                  <a:pt x="2324782" y="992151"/>
                </a:lnTo>
                <a:lnTo>
                  <a:pt x="2300745" y="948858"/>
                </a:lnTo>
                <a:lnTo>
                  <a:pt x="2274652" y="908019"/>
                </a:lnTo>
                <a:lnTo>
                  <a:pt x="2246370" y="869987"/>
                </a:lnTo>
                <a:lnTo>
                  <a:pt x="2215765" y="835113"/>
                </a:lnTo>
                <a:lnTo>
                  <a:pt x="2182706" y="803748"/>
                </a:lnTo>
                <a:lnTo>
                  <a:pt x="2147059" y="776244"/>
                </a:lnTo>
                <a:lnTo>
                  <a:pt x="2108692" y="752952"/>
                </a:lnTo>
                <a:lnTo>
                  <a:pt x="2067471" y="734225"/>
                </a:lnTo>
                <a:lnTo>
                  <a:pt x="2023265" y="720413"/>
                </a:lnTo>
                <a:lnTo>
                  <a:pt x="1975941" y="711868"/>
                </a:lnTo>
                <a:lnTo>
                  <a:pt x="1925365" y="708941"/>
                </a:lnTo>
                <a:close/>
              </a:path>
              <a:path w="2463165" h="1444625" extrusionOk="0">
                <a:moveTo>
                  <a:pt x="537344" y="138048"/>
                </a:moveTo>
                <a:lnTo>
                  <a:pt x="492408" y="142202"/>
                </a:lnTo>
                <a:lnTo>
                  <a:pt x="450111" y="154155"/>
                </a:lnTo>
                <a:lnTo>
                  <a:pt x="411159" y="173139"/>
                </a:lnTo>
                <a:lnTo>
                  <a:pt x="376259" y="198388"/>
                </a:lnTo>
                <a:lnTo>
                  <a:pt x="346119" y="229133"/>
                </a:lnTo>
                <a:lnTo>
                  <a:pt x="321446" y="264609"/>
                </a:lnTo>
                <a:lnTo>
                  <a:pt x="302947" y="304048"/>
                </a:lnTo>
                <a:lnTo>
                  <a:pt x="291329" y="346683"/>
                </a:lnTo>
                <a:lnTo>
                  <a:pt x="287300" y="391747"/>
                </a:lnTo>
                <a:lnTo>
                  <a:pt x="291329" y="436683"/>
                </a:lnTo>
                <a:lnTo>
                  <a:pt x="302947" y="478980"/>
                </a:lnTo>
                <a:lnTo>
                  <a:pt x="321446" y="517933"/>
                </a:lnTo>
                <a:lnTo>
                  <a:pt x="346119" y="552832"/>
                </a:lnTo>
                <a:lnTo>
                  <a:pt x="376259" y="582972"/>
                </a:lnTo>
                <a:lnTo>
                  <a:pt x="411159" y="607645"/>
                </a:lnTo>
                <a:lnTo>
                  <a:pt x="450111" y="626144"/>
                </a:lnTo>
                <a:lnTo>
                  <a:pt x="492408" y="637762"/>
                </a:lnTo>
                <a:lnTo>
                  <a:pt x="537344" y="641791"/>
                </a:lnTo>
                <a:lnTo>
                  <a:pt x="582403" y="637762"/>
                </a:lnTo>
                <a:lnTo>
                  <a:pt x="625035" y="626144"/>
                </a:lnTo>
                <a:lnTo>
                  <a:pt x="664473" y="607645"/>
                </a:lnTo>
                <a:lnTo>
                  <a:pt x="699949" y="582972"/>
                </a:lnTo>
                <a:lnTo>
                  <a:pt x="730696" y="552832"/>
                </a:lnTo>
                <a:lnTo>
                  <a:pt x="755947" y="517933"/>
                </a:lnTo>
                <a:lnTo>
                  <a:pt x="774933" y="478980"/>
                </a:lnTo>
                <a:lnTo>
                  <a:pt x="786888" y="436683"/>
                </a:lnTo>
                <a:lnTo>
                  <a:pt x="791043" y="391747"/>
                </a:lnTo>
                <a:lnTo>
                  <a:pt x="786888" y="346683"/>
                </a:lnTo>
                <a:lnTo>
                  <a:pt x="774933" y="304048"/>
                </a:lnTo>
                <a:lnTo>
                  <a:pt x="755947" y="264609"/>
                </a:lnTo>
                <a:lnTo>
                  <a:pt x="730696" y="229133"/>
                </a:lnTo>
                <a:lnTo>
                  <a:pt x="699949" y="198388"/>
                </a:lnTo>
                <a:lnTo>
                  <a:pt x="664473" y="173139"/>
                </a:lnTo>
                <a:lnTo>
                  <a:pt x="625035" y="154155"/>
                </a:lnTo>
                <a:lnTo>
                  <a:pt x="582403" y="142202"/>
                </a:lnTo>
                <a:lnTo>
                  <a:pt x="537344" y="138048"/>
                </a:lnTo>
                <a:close/>
              </a:path>
              <a:path w="2463165" h="1444625" extrusionOk="0">
                <a:moveTo>
                  <a:pt x="1925365" y="138048"/>
                </a:moveTo>
                <a:lnTo>
                  <a:pt x="1880435" y="142202"/>
                </a:lnTo>
                <a:lnTo>
                  <a:pt x="1838149" y="154155"/>
                </a:lnTo>
                <a:lnTo>
                  <a:pt x="1799211" y="173139"/>
                </a:lnTo>
                <a:lnTo>
                  <a:pt x="1764328" y="198388"/>
                </a:lnTo>
                <a:lnTo>
                  <a:pt x="1734204" y="229133"/>
                </a:lnTo>
                <a:lnTo>
                  <a:pt x="1709547" y="264609"/>
                </a:lnTo>
                <a:lnTo>
                  <a:pt x="1691061" y="304048"/>
                </a:lnTo>
                <a:lnTo>
                  <a:pt x="1679451" y="346683"/>
                </a:lnTo>
                <a:lnTo>
                  <a:pt x="1675425" y="391747"/>
                </a:lnTo>
                <a:lnTo>
                  <a:pt x="1679451" y="436683"/>
                </a:lnTo>
                <a:lnTo>
                  <a:pt x="1691061" y="478980"/>
                </a:lnTo>
                <a:lnTo>
                  <a:pt x="1709547" y="517933"/>
                </a:lnTo>
                <a:lnTo>
                  <a:pt x="1734204" y="552832"/>
                </a:lnTo>
                <a:lnTo>
                  <a:pt x="1764328" y="582972"/>
                </a:lnTo>
                <a:lnTo>
                  <a:pt x="1799211" y="607645"/>
                </a:lnTo>
                <a:lnTo>
                  <a:pt x="1838149" y="626144"/>
                </a:lnTo>
                <a:lnTo>
                  <a:pt x="1880435" y="637762"/>
                </a:lnTo>
                <a:lnTo>
                  <a:pt x="1925365" y="641791"/>
                </a:lnTo>
                <a:lnTo>
                  <a:pt x="1971416" y="637762"/>
                </a:lnTo>
                <a:lnTo>
                  <a:pt x="2014581" y="626144"/>
                </a:lnTo>
                <a:lnTo>
                  <a:pt x="2054183" y="607645"/>
                </a:lnTo>
                <a:lnTo>
                  <a:pt x="2089547" y="582972"/>
                </a:lnTo>
                <a:lnTo>
                  <a:pt x="2119997" y="552832"/>
                </a:lnTo>
                <a:lnTo>
                  <a:pt x="2144857" y="517933"/>
                </a:lnTo>
                <a:lnTo>
                  <a:pt x="2163451" y="478980"/>
                </a:lnTo>
                <a:lnTo>
                  <a:pt x="2175103" y="436683"/>
                </a:lnTo>
                <a:lnTo>
                  <a:pt x="2179137" y="391747"/>
                </a:lnTo>
                <a:lnTo>
                  <a:pt x="2175103" y="346683"/>
                </a:lnTo>
                <a:lnTo>
                  <a:pt x="2163451" y="304048"/>
                </a:lnTo>
                <a:lnTo>
                  <a:pt x="2144857" y="264609"/>
                </a:lnTo>
                <a:lnTo>
                  <a:pt x="2119997" y="229133"/>
                </a:lnTo>
                <a:lnTo>
                  <a:pt x="2089547" y="198388"/>
                </a:lnTo>
                <a:lnTo>
                  <a:pt x="2054183" y="173139"/>
                </a:lnTo>
                <a:lnTo>
                  <a:pt x="2014581" y="154155"/>
                </a:lnTo>
                <a:lnTo>
                  <a:pt x="1971416" y="142202"/>
                </a:lnTo>
                <a:lnTo>
                  <a:pt x="1925365" y="138048"/>
                </a:lnTo>
                <a:close/>
              </a:path>
              <a:path w="2463165" h="1444625" extrusionOk="0">
                <a:moveTo>
                  <a:pt x="1231323" y="0"/>
                </a:moveTo>
                <a:lnTo>
                  <a:pt x="1181565" y="4432"/>
                </a:lnTo>
                <a:lnTo>
                  <a:pt x="1134788" y="17217"/>
                </a:lnTo>
                <a:lnTo>
                  <a:pt x="1091760" y="37587"/>
                </a:lnTo>
                <a:lnTo>
                  <a:pt x="1053247" y="64775"/>
                </a:lnTo>
                <a:lnTo>
                  <a:pt x="1020016" y="98013"/>
                </a:lnTo>
                <a:lnTo>
                  <a:pt x="992835" y="136532"/>
                </a:lnTo>
                <a:lnTo>
                  <a:pt x="972471" y="179566"/>
                </a:lnTo>
                <a:lnTo>
                  <a:pt x="959689" y="226347"/>
                </a:lnTo>
                <a:lnTo>
                  <a:pt x="955258" y="276106"/>
                </a:lnTo>
                <a:lnTo>
                  <a:pt x="958858" y="322027"/>
                </a:lnTo>
                <a:lnTo>
                  <a:pt x="969283" y="365395"/>
                </a:lnTo>
                <a:lnTo>
                  <a:pt x="985975" y="405672"/>
                </a:lnTo>
                <a:lnTo>
                  <a:pt x="1008375" y="442322"/>
                </a:lnTo>
                <a:lnTo>
                  <a:pt x="1035923" y="474807"/>
                </a:lnTo>
                <a:lnTo>
                  <a:pt x="1068061" y="502590"/>
                </a:lnTo>
                <a:lnTo>
                  <a:pt x="1104229" y="525135"/>
                </a:lnTo>
                <a:lnTo>
                  <a:pt x="1143868" y="541903"/>
                </a:lnTo>
                <a:lnTo>
                  <a:pt x="1186419" y="552357"/>
                </a:lnTo>
                <a:lnTo>
                  <a:pt x="1231323" y="555962"/>
                </a:lnTo>
                <a:lnTo>
                  <a:pt x="1277256" y="552357"/>
                </a:lnTo>
                <a:lnTo>
                  <a:pt x="1320636" y="541903"/>
                </a:lnTo>
                <a:lnTo>
                  <a:pt x="1360923" y="525135"/>
                </a:lnTo>
                <a:lnTo>
                  <a:pt x="1397583" y="502590"/>
                </a:lnTo>
                <a:lnTo>
                  <a:pt x="1430076" y="474807"/>
                </a:lnTo>
                <a:lnTo>
                  <a:pt x="1457867" y="442322"/>
                </a:lnTo>
                <a:lnTo>
                  <a:pt x="1480417" y="405672"/>
                </a:lnTo>
                <a:lnTo>
                  <a:pt x="1497189" y="365395"/>
                </a:lnTo>
                <a:lnTo>
                  <a:pt x="1507647" y="322027"/>
                </a:lnTo>
                <a:lnTo>
                  <a:pt x="1511252" y="276106"/>
                </a:lnTo>
                <a:lnTo>
                  <a:pt x="1507647" y="231201"/>
                </a:lnTo>
                <a:lnTo>
                  <a:pt x="1497189" y="188647"/>
                </a:lnTo>
                <a:lnTo>
                  <a:pt x="1480417" y="149003"/>
                </a:lnTo>
                <a:lnTo>
                  <a:pt x="1457867" y="112829"/>
                </a:lnTo>
                <a:lnTo>
                  <a:pt x="1430076" y="80686"/>
                </a:lnTo>
                <a:lnTo>
                  <a:pt x="1397583" y="53131"/>
                </a:lnTo>
                <a:lnTo>
                  <a:pt x="1360923" y="30725"/>
                </a:lnTo>
                <a:lnTo>
                  <a:pt x="1320636" y="14029"/>
                </a:lnTo>
                <a:lnTo>
                  <a:pt x="1277256" y="3600"/>
                </a:lnTo>
                <a:lnTo>
                  <a:pt x="1231323"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394" name="Google Shape;394;p5"/>
          <p:cNvGrpSpPr/>
          <p:nvPr/>
        </p:nvGrpSpPr>
        <p:grpSpPr>
          <a:xfrm>
            <a:off x="9409415" y="3485903"/>
            <a:ext cx="1623019" cy="1625776"/>
            <a:chOff x="15515733" y="5748513"/>
            <a:chExt cx="2676290" cy="2681025"/>
          </a:xfrm>
        </p:grpSpPr>
        <p:sp>
          <p:nvSpPr>
            <p:cNvPr id="395" name="Google Shape;395;p5"/>
            <p:cNvSpPr/>
            <p:nvPr/>
          </p:nvSpPr>
          <p:spPr>
            <a:xfrm>
              <a:off x="16337826" y="6418687"/>
              <a:ext cx="988694" cy="1017269"/>
            </a:xfrm>
            <a:custGeom>
              <a:avLst/>
              <a:gdLst/>
              <a:ahLst/>
              <a:cxnLst/>
              <a:rect l="l" t="t" r="r" b="b"/>
              <a:pathLst>
                <a:path w="988694" h="1017270" extrusionOk="0">
                  <a:moveTo>
                    <a:pt x="988339" y="474179"/>
                  </a:moveTo>
                  <a:lnTo>
                    <a:pt x="979335" y="429552"/>
                  </a:lnTo>
                  <a:lnTo>
                    <a:pt x="954760" y="393103"/>
                  </a:lnTo>
                  <a:lnTo>
                    <a:pt x="918324" y="368541"/>
                  </a:lnTo>
                  <a:lnTo>
                    <a:pt x="873696" y="359524"/>
                  </a:lnTo>
                  <a:lnTo>
                    <a:pt x="584111" y="359524"/>
                  </a:lnTo>
                  <a:lnTo>
                    <a:pt x="497230" y="0"/>
                  </a:lnTo>
                  <a:lnTo>
                    <a:pt x="404342" y="359524"/>
                  </a:lnTo>
                  <a:lnTo>
                    <a:pt x="114642" y="359524"/>
                  </a:lnTo>
                  <a:lnTo>
                    <a:pt x="70015" y="368541"/>
                  </a:lnTo>
                  <a:lnTo>
                    <a:pt x="33578" y="393103"/>
                  </a:lnTo>
                  <a:lnTo>
                    <a:pt x="9004" y="429552"/>
                  </a:lnTo>
                  <a:lnTo>
                    <a:pt x="0" y="474179"/>
                  </a:lnTo>
                  <a:lnTo>
                    <a:pt x="0" y="902081"/>
                  </a:lnTo>
                  <a:lnTo>
                    <a:pt x="9004" y="946708"/>
                  </a:lnTo>
                  <a:lnTo>
                    <a:pt x="33578" y="983145"/>
                  </a:lnTo>
                  <a:lnTo>
                    <a:pt x="70015" y="1007719"/>
                  </a:lnTo>
                  <a:lnTo>
                    <a:pt x="114642" y="1016723"/>
                  </a:lnTo>
                  <a:lnTo>
                    <a:pt x="873696" y="1016723"/>
                  </a:lnTo>
                  <a:lnTo>
                    <a:pt x="918324" y="1007719"/>
                  </a:lnTo>
                  <a:lnTo>
                    <a:pt x="954760" y="983145"/>
                  </a:lnTo>
                  <a:lnTo>
                    <a:pt x="979335" y="946708"/>
                  </a:lnTo>
                  <a:lnTo>
                    <a:pt x="988339" y="902081"/>
                  </a:lnTo>
                  <a:lnTo>
                    <a:pt x="988339" y="474179"/>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6" name="Google Shape;396;p5"/>
            <p:cNvSpPr/>
            <p:nvPr/>
          </p:nvSpPr>
          <p:spPr>
            <a:xfrm>
              <a:off x="15734059" y="6008875"/>
              <a:ext cx="2196465" cy="2196465"/>
            </a:xfrm>
            <a:custGeom>
              <a:avLst/>
              <a:gdLst/>
              <a:ahLst/>
              <a:cxnLst/>
              <a:rect l="l" t="t" r="r" b="b"/>
              <a:pathLst>
                <a:path w="2196465" h="2196465" extrusionOk="0">
                  <a:moveTo>
                    <a:pt x="1097945" y="2195880"/>
                  </a:moveTo>
                  <a:lnTo>
                    <a:pt x="1145572" y="2194866"/>
                  </a:lnTo>
                  <a:lnTo>
                    <a:pt x="1192680" y="2191850"/>
                  </a:lnTo>
                  <a:lnTo>
                    <a:pt x="1239229" y="2186874"/>
                  </a:lnTo>
                  <a:lnTo>
                    <a:pt x="1285177" y="2179980"/>
                  </a:lnTo>
                  <a:lnTo>
                    <a:pt x="1330484" y="2171207"/>
                  </a:lnTo>
                  <a:lnTo>
                    <a:pt x="1375107" y="2160598"/>
                  </a:lnTo>
                  <a:lnTo>
                    <a:pt x="1419006" y="2148194"/>
                  </a:lnTo>
                  <a:lnTo>
                    <a:pt x="1462140" y="2134035"/>
                  </a:lnTo>
                  <a:lnTo>
                    <a:pt x="1504467" y="2118164"/>
                  </a:lnTo>
                  <a:lnTo>
                    <a:pt x="1545947" y="2100620"/>
                  </a:lnTo>
                  <a:lnTo>
                    <a:pt x="1586537" y="2081447"/>
                  </a:lnTo>
                  <a:lnTo>
                    <a:pt x="1626197" y="2060683"/>
                  </a:lnTo>
                  <a:lnTo>
                    <a:pt x="1664885" y="2038372"/>
                  </a:lnTo>
                  <a:lnTo>
                    <a:pt x="1702561" y="2014554"/>
                  </a:lnTo>
                  <a:lnTo>
                    <a:pt x="1739184" y="1989270"/>
                  </a:lnTo>
                  <a:lnTo>
                    <a:pt x="1774711" y="1962561"/>
                  </a:lnTo>
                  <a:lnTo>
                    <a:pt x="1809102" y="1934469"/>
                  </a:lnTo>
                  <a:lnTo>
                    <a:pt x="1842315" y="1905035"/>
                  </a:lnTo>
                  <a:lnTo>
                    <a:pt x="1874310" y="1874300"/>
                  </a:lnTo>
                  <a:lnTo>
                    <a:pt x="1905045" y="1842305"/>
                  </a:lnTo>
                  <a:lnTo>
                    <a:pt x="1934480" y="1809091"/>
                  </a:lnTo>
                  <a:lnTo>
                    <a:pt x="1962572" y="1774700"/>
                  </a:lnTo>
                  <a:lnTo>
                    <a:pt x="1989280" y="1739173"/>
                  </a:lnTo>
                  <a:lnTo>
                    <a:pt x="2014564" y="1702551"/>
                  </a:lnTo>
                  <a:lnTo>
                    <a:pt x="2038383" y="1664875"/>
                  </a:lnTo>
                  <a:lnTo>
                    <a:pt x="2060694" y="1626186"/>
                  </a:lnTo>
                  <a:lnTo>
                    <a:pt x="2081457" y="1586526"/>
                  </a:lnTo>
                  <a:lnTo>
                    <a:pt x="2100631" y="1545936"/>
                  </a:lnTo>
                  <a:lnTo>
                    <a:pt x="2118174" y="1504457"/>
                  </a:lnTo>
                  <a:lnTo>
                    <a:pt x="2134046" y="1462130"/>
                  </a:lnTo>
                  <a:lnTo>
                    <a:pt x="2148204" y="1418996"/>
                  </a:lnTo>
                  <a:lnTo>
                    <a:pt x="2160608" y="1375097"/>
                  </a:lnTo>
                  <a:lnTo>
                    <a:pt x="2171218" y="1330473"/>
                  </a:lnTo>
                  <a:lnTo>
                    <a:pt x="2179990" y="1285167"/>
                  </a:lnTo>
                  <a:lnTo>
                    <a:pt x="2186885" y="1239219"/>
                  </a:lnTo>
                  <a:lnTo>
                    <a:pt x="2191861" y="1192670"/>
                  </a:lnTo>
                  <a:lnTo>
                    <a:pt x="2194876" y="1145561"/>
                  </a:lnTo>
                  <a:lnTo>
                    <a:pt x="2195891" y="1097935"/>
                  </a:lnTo>
                  <a:lnTo>
                    <a:pt x="2194876" y="1050308"/>
                  </a:lnTo>
                  <a:lnTo>
                    <a:pt x="2191861" y="1003200"/>
                  </a:lnTo>
                  <a:lnTo>
                    <a:pt x="2186885" y="956651"/>
                  </a:lnTo>
                  <a:lnTo>
                    <a:pt x="2179990" y="910703"/>
                  </a:lnTo>
                  <a:lnTo>
                    <a:pt x="2171218" y="865396"/>
                  </a:lnTo>
                  <a:lnTo>
                    <a:pt x="2160608" y="820773"/>
                  </a:lnTo>
                  <a:lnTo>
                    <a:pt x="2148204" y="776874"/>
                  </a:lnTo>
                  <a:lnTo>
                    <a:pt x="2134046" y="733741"/>
                  </a:lnTo>
                  <a:lnTo>
                    <a:pt x="2118174" y="691414"/>
                  </a:lnTo>
                  <a:lnTo>
                    <a:pt x="2100631" y="649935"/>
                  </a:lnTo>
                  <a:lnTo>
                    <a:pt x="2081457" y="609345"/>
                  </a:lnTo>
                  <a:lnTo>
                    <a:pt x="2060694" y="569685"/>
                  </a:lnTo>
                  <a:lnTo>
                    <a:pt x="2038383" y="530997"/>
                  </a:lnTo>
                  <a:lnTo>
                    <a:pt x="2014564" y="493322"/>
                  </a:lnTo>
                  <a:lnTo>
                    <a:pt x="1989280" y="456700"/>
                  </a:lnTo>
                  <a:lnTo>
                    <a:pt x="1962572" y="421173"/>
                  </a:lnTo>
                  <a:lnTo>
                    <a:pt x="1934480" y="386783"/>
                  </a:lnTo>
                  <a:lnTo>
                    <a:pt x="1905045" y="353569"/>
                  </a:lnTo>
                  <a:lnTo>
                    <a:pt x="1874310" y="321575"/>
                  </a:lnTo>
                  <a:lnTo>
                    <a:pt x="1842315" y="290840"/>
                  </a:lnTo>
                  <a:lnTo>
                    <a:pt x="1809102" y="261406"/>
                  </a:lnTo>
                  <a:lnTo>
                    <a:pt x="1774711" y="233315"/>
                  </a:lnTo>
                  <a:lnTo>
                    <a:pt x="1739184" y="206606"/>
                  </a:lnTo>
                  <a:lnTo>
                    <a:pt x="1702561" y="181323"/>
                  </a:lnTo>
                  <a:lnTo>
                    <a:pt x="1664885" y="157505"/>
                  </a:lnTo>
                  <a:lnTo>
                    <a:pt x="1626197" y="135194"/>
                  </a:lnTo>
                  <a:lnTo>
                    <a:pt x="1586537" y="114431"/>
                  </a:lnTo>
                  <a:lnTo>
                    <a:pt x="1545947" y="95258"/>
                  </a:lnTo>
                  <a:lnTo>
                    <a:pt x="1504467" y="77715"/>
                  </a:lnTo>
                  <a:lnTo>
                    <a:pt x="1462140" y="61843"/>
                  </a:lnTo>
                  <a:lnTo>
                    <a:pt x="1419006" y="47685"/>
                  </a:lnTo>
                  <a:lnTo>
                    <a:pt x="1375107" y="35281"/>
                  </a:lnTo>
                  <a:lnTo>
                    <a:pt x="1330484" y="24672"/>
                  </a:lnTo>
                  <a:lnTo>
                    <a:pt x="1285177" y="15900"/>
                  </a:lnTo>
                  <a:lnTo>
                    <a:pt x="1239229" y="9005"/>
                  </a:lnTo>
                  <a:lnTo>
                    <a:pt x="1192680" y="4030"/>
                  </a:lnTo>
                  <a:lnTo>
                    <a:pt x="1145572" y="1014"/>
                  </a:lnTo>
                  <a:lnTo>
                    <a:pt x="1097945" y="0"/>
                  </a:lnTo>
                  <a:lnTo>
                    <a:pt x="1050318" y="1014"/>
                  </a:lnTo>
                  <a:lnTo>
                    <a:pt x="1003210" y="4030"/>
                  </a:lnTo>
                  <a:lnTo>
                    <a:pt x="956661" y="9005"/>
                  </a:lnTo>
                  <a:lnTo>
                    <a:pt x="910713" y="15900"/>
                  </a:lnTo>
                  <a:lnTo>
                    <a:pt x="865406" y="24672"/>
                  </a:lnTo>
                  <a:lnTo>
                    <a:pt x="820783" y="35281"/>
                  </a:lnTo>
                  <a:lnTo>
                    <a:pt x="776884" y="47685"/>
                  </a:lnTo>
                  <a:lnTo>
                    <a:pt x="733750" y="61843"/>
                  </a:lnTo>
                  <a:lnTo>
                    <a:pt x="691423" y="77715"/>
                  </a:lnTo>
                  <a:lnTo>
                    <a:pt x="649944" y="95258"/>
                  </a:lnTo>
                  <a:lnTo>
                    <a:pt x="609353" y="114431"/>
                  </a:lnTo>
                  <a:lnTo>
                    <a:pt x="569693" y="135194"/>
                  </a:lnTo>
                  <a:lnTo>
                    <a:pt x="531005" y="157505"/>
                  </a:lnTo>
                  <a:lnTo>
                    <a:pt x="493329" y="181323"/>
                  </a:lnTo>
                  <a:lnTo>
                    <a:pt x="456707" y="206606"/>
                  </a:lnTo>
                  <a:lnTo>
                    <a:pt x="421180" y="233315"/>
                  </a:lnTo>
                  <a:lnTo>
                    <a:pt x="386789" y="261406"/>
                  </a:lnTo>
                  <a:lnTo>
                    <a:pt x="353575" y="290840"/>
                  </a:lnTo>
                  <a:lnTo>
                    <a:pt x="321580" y="321575"/>
                  </a:lnTo>
                  <a:lnTo>
                    <a:pt x="290845" y="353569"/>
                  </a:lnTo>
                  <a:lnTo>
                    <a:pt x="261411" y="386783"/>
                  </a:lnTo>
                  <a:lnTo>
                    <a:pt x="233319" y="421173"/>
                  </a:lnTo>
                  <a:lnTo>
                    <a:pt x="206610" y="456700"/>
                  </a:lnTo>
                  <a:lnTo>
                    <a:pt x="181326" y="493322"/>
                  </a:lnTo>
                  <a:lnTo>
                    <a:pt x="157508" y="530997"/>
                  </a:lnTo>
                  <a:lnTo>
                    <a:pt x="135196" y="569685"/>
                  </a:lnTo>
                  <a:lnTo>
                    <a:pt x="114433" y="609345"/>
                  </a:lnTo>
                  <a:lnTo>
                    <a:pt x="95259" y="649935"/>
                  </a:lnTo>
                  <a:lnTo>
                    <a:pt x="77716" y="691414"/>
                  </a:lnTo>
                  <a:lnTo>
                    <a:pt x="61845" y="733741"/>
                  </a:lnTo>
                  <a:lnTo>
                    <a:pt x="47686" y="776874"/>
                  </a:lnTo>
                  <a:lnTo>
                    <a:pt x="35282" y="820773"/>
                  </a:lnTo>
                  <a:lnTo>
                    <a:pt x="24673" y="865396"/>
                  </a:lnTo>
                  <a:lnTo>
                    <a:pt x="15900" y="910703"/>
                  </a:lnTo>
                  <a:lnTo>
                    <a:pt x="9005" y="956651"/>
                  </a:lnTo>
                  <a:lnTo>
                    <a:pt x="4030" y="1003200"/>
                  </a:lnTo>
                  <a:lnTo>
                    <a:pt x="1014" y="1050308"/>
                  </a:lnTo>
                  <a:lnTo>
                    <a:pt x="0" y="1097935"/>
                  </a:lnTo>
                  <a:lnTo>
                    <a:pt x="1014" y="1145561"/>
                  </a:lnTo>
                  <a:lnTo>
                    <a:pt x="4030" y="1192670"/>
                  </a:lnTo>
                  <a:lnTo>
                    <a:pt x="9005" y="1239219"/>
                  </a:lnTo>
                  <a:lnTo>
                    <a:pt x="15900" y="1285167"/>
                  </a:lnTo>
                  <a:lnTo>
                    <a:pt x="24673" y="1330473"/>
                  </a:lnTo>
                  <a:lnTo>
                    <a:pt x="35282" y="1375097"/>
                  </a:lnTo>
                  <a:lnTo>
                    <a:pt x="47686" y="1418996"/>
                  </a:lnTo>
                  <a:lnTo>
                    <a:pt x="61845" y="1462130"/>
                  </a:lnTo>
                  <a:lnTo>
                    <a:pt x="77716" y="1504457"/>
                  </a:lnTo>
                  <a:lnTo>
                    <a:pt x="95259" y="1545936"/>
                  </a:lnTo>
                  <a:lnTo>
                    <a:pt x="114433" y="1586526"/>
                  </a:lnTo>
                  <a:lnTo>
                    <a:pt x="135196" y="1626186"/>
                  </a:lnTo>
                  <a:lnTo>
                    <a:pt x="157508" y="1664875"/>
                  </a:lnTo>
                  <a:lnTo>
                    <a:pt x="181326" y="1702551"/>
                  </a:lnTo>
                  <a:lnTo>
                    <a:pt x="206610" y="1739173"/>
                  </a:lnTo>
                  <a:lnTo>
                    <a:pt x="233319" y="1774700"/>
                  </a:lnTo>
                  <a:lnTo>
                    <a:pt x="261411" y="1809091"/>
                  </a:lnTo>
                  <a:lnTo>
                    <a:pt x="290845" y="1842305"/>
                  </a:lnTo>
                  <a:lnTo>
                    <a:pt x="321580" y="1874300"/>
                  </a:lnTo>
                  <a:lnTo>
                    <a:pt x="353575" y="1905035"/>
                  </a:lnTo>
                  <a:lnTo>
                    <a:pt x="386789" y="1934469"/>
                  </a:lnTo>
                  <a:lnTo>
                    <a:pt x="421180" y="1962561"/>
                  </a:lnTo>
                  <a:lnTo>
                    <a:pt x="456707" y="1989270"/>
                  </a:lnTo>
                  <a:lnTo>
                    <a:pt x="493329" y="2014554"/>
                  </a:lnTo>
                  <a:lnTo>
                    <a:pt x="531005" y="2038372"/>
                  </a:lnTo>
                  <a:lnTo>
                    <a:pt x="569693" y="2060683"/>
                  </a:lnTo>
                  <a:lnTo>
                    <a:pt x="609353" y="2081447"/>
                  </a:lnTo>
                  <a:lnTo>
                    <a:pt x="649944" y="2100620"/>
                  </a:lnTo>
                  <a:lnTo>
                    <a:pt x="691423" y="2118164"/>
                  </a:lnTo>
                  <a:lnTo>
                    <a:pt x="733750" y="2134035"/>
                  </a:lnTo>
                  <a:lnTo>
                    <a:pt x="776884" y="2148194"/>
                  </a:lnTo>
                  <a:lnTo>
                    <a:pt x="820783" y="2160598"/>
                  </a:lnTo>
                  <a:lnTo>
                    <a:pt x="865406" y="2171207"/>
                  </a:lnTo>
                  <a:lnTo>
                    <a:pt x="910713" y="2179980"/>
                  </a:lnTo>
                  <a:lnTo>
                    <a:pt x="956661" y="2186874"/>
                  </a:lnTo>
                  <a:lnTo>
                    <a:pt x="1003210" y="2191850"/>
                  </a:lnTo>
                  <a:lnTo>
                    <a:pt x="1050318" y="2194866"/>
                  </a:lnTo>
                  <a:lnTo>
                    <a:pt x="1097945" y="2195880"/>
                  </a:lnTo>
                  <a:close/>
                </a:path>
              </a:pathLst>
            </a:custGeom>
            <a:noFill/>
            <a:ln w="6420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7" name="Google Shape;397;p5"/>
            <p:cNvSpPr/>
            <p:nvPr/>
          </p:nvSpPr>
          <p:spPr>
            <a:xfrm>
              <a:off x="15515733" y="6839622"/>
              <a:ext cx="534670" cy="534670"/>
            </a:xfrm>
            <a:custGeom>
              <a:avLst/>
              <a:gdLst/>
              <a:ahLst/>
              <a:cxnLst/>
              <a:rect l="l" t="t" r="r" b="b"/>
              <a:pathLst>
                <a:path w="534669" h="534670" extrusionOk="0">
                  <a:moveTo>
                    <a:pt x="267185" y="0"/>
                  </a:moveTo>
                  <a:lnTo>
                    <a:pt x="219157" y="4304"/>
                  </a:lnTo>
                  <a:lnTo>
                    <a:pt x="173954" y="16716"/>
                  </a:lnTo>
                  <a:lnTo>
                    <a:pt x="132330" y="36480"/>
                  </a:lnTo>
                  <a:lnTo>
                    <a:pt x="95039" y="62840"/>
                  </a:lnTo>
                  <a:lnTo>
                    <a:pt x="62837" y="95044"/>
                  </a:lnTo>
                  <a:lnTo>
                    <a:pt x="36477" y="132334"/>
                  </a:lnTo>
                  <a:lnTo>
                    <a:pt x="16715" y="173958"/>
                  </a:lnTo>
                  <a:lnTo>
                    <a:pt x="4304" y="219160"/>
                  </a:lnTo>
                  <a:lnTo>
                    <a:pt x="0" y="267185"/>
                  </a:lnTo>
                  <a:lnTo>
                    <a:pt x="4304" y="315213"/>
                  </a:lnTo>
                  <a:lnTo>
                    <a:pt x="16715" y="360416"/>
                  </a:lnTo>
                  <a:lnTo>
                    <a:pt x="36477" y="402040"/>
                  </a:lnTo>
                  <a:lnTo>
                    <a:pt x="62837" y="439331"/>
                  </a:lnTo>
                  <a:lnTo>
                    <a:pt x="95039" y="471533"/>
                  </a:lnTo>
                  <a:lnTo>
                    <a:pt x="132330" y="497893"/>
                  </a:lnTo>
                  <a:lnTo>
                    <a:pt x="173954" y="517655"/>
                  </a:lnTo>
                  <a:lnTo>
                    <a:pt x="219157" y="530066"/>
                  </a:lnTo>
                  <a:lnTo>
                    <a:pt x="267185" y="534371"/>
                  </a:lnTo>
                  <a:lnTo>
                    <a:pt x="315213" y="530066"/>
                  </a:lnTo>
                  <a:lnTo>
                    <a:pt x="360416" y="517655"/>
                  </a:lnTo>
                  <a:lnTo>
                    <a:pt x="402040" y="497893"/>
                  </a:lnTo>
                  <a:lnTo>
                    <a:pt x="439331" y="471533"/>
                  </a:lnTo>
                  <a:lnTo>
                    <a:pt x="471533" y="439331"/>
                  </a:lnTo>
                  <a:lnTo>
                    <a:pt x="497893" y="402040"/>
                  </a:lnTo>
                  <a:lnTo>
                    <a:pt x="517655" y="360416"/>
                  </a:lnTo>
                  <a:lnTo>
                    <a:pt x="530066" y="315213"/>
                  </a:lnTo>
                  <a:lnTo>
                    <a:pt x="534371" y="267185"/>
                  </a:lnTo>
                  <a:lnTo>
                    <a:pt x="530066" y="219160"/>
                  </a:lnTo>
                  <a:lnTo>
                    <a:pt x="517655" y="173958"/>
                  </a:lnTo>
                  <a:lnTo>
                    <a:pt x="497893" y="132334"/>
                  </a:lnTo>
                  <a:lnTo>
                    <a:pt x="471533" y="95044"/>
                  </a:lnTo>
                  <a:lnTo>
                    <a:pt x="439331" y="62840"/>
                  </a:lnTo>
                  <a:lnTo>
                    <a:pt x="402040" y="36480"/>
                  </a:lnTo>
                  <a:lnTo>
                    <a:pt x="360416" y="16716"/>
                  </a:lnTo>
                  <a:lnTo>
                    <a:pt x="315213" y="4304"/>
                  </a:lnTo>
                  <a:lnTo>
                    <a:pt x="267185"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8" name="Google Shape;398;p5"/>
            <p:cNvSpPr/>
            <p:nvPr/>
          </p:nvSpPr>
          <p:spPr>
            <a:xfrm>
              <a:off x="15644162" y="7032840"/>
              <a:ext cx="277495" cy="341630"/>
            </a:xfrm>
            <a:custGeom>
              <a:avLst/>
              <a:gdLst/>
              <a:ahLst/>
              <a:cxnLst/>
              <a:rect l="l" t="t" r="r" b="b"/>
              <a:pathLst>
                <a:path w="277494" h="341629" extrusionOk="0">
                  <a:moveTo>
                    <a:pt x="138404" y="166392"/>
                  </a:moveTo>
                  <a:lnTo>
                    <a:pt x="88514" y="177535"/>
                  </a:lnTo>
                  <a:lnTo>
                    <a:pt x="50052" y="207436"/>
                  </a:lnTo>
                  <a:lnTo>
                    <a:pt x="21164" y="250800"/>
                  </a:lnTo>
                  <a:lnTo>
                    <a:pt x="0" y="302336"/>
                  </a:lnTo>
                  <a:lnTo>
                    <a:pt x="31599" y="318791"/>
                  </a:lnTo>
                  <a:lnTo>
                    <a:pt x="65492" y="330979"/>
                  </a:lnTo>
                  <a:lnTo>
                    <a:pt x="101329" y="338550"/>
                  </a:lnTo>
                  <a:lnTo>
                    <a:pt x="138760" y="341151"/>
                  </a:lnTo>
                  <a:lnTo>
                    <a:pt x="176032" y="338571"/>
                  </a:lnTo>
                  <a:lnTo>
                    <a:pt x="211725" y="331061"/>
                  </a:lnTo>
                  <a:lnTo>
                    <a:pt x="245492" y="318972"/>
                  </a:lnTo>
                  <a:lnTo>
                    <a:pt x="276986" y="302650"/>
                  </a:lnTo>
                  <a:lnTo>
                    <a:pt x="256353" y="251012"/>
                  </a:lnTo>
                  <a:lnTo>
                    <a:pt x="227622" y="207546"/>
                  </a:lnTo>
                  <a:lnTo>
                    <a:pt x="188928" y="177567"/>
                  </a:lnTo>
                  <a:lnTo>
                    <a:pt x="138404" y="166392"/>
                  </a:lnTo>
                  <a:close/>
                </a:path>
                <a:path w="277494" h="341629" extrusionOk="0">
                  <a:moveTo>
                    <a:pt x="138404" y="0"/>
                  </a:moveTo>
                  <a:lnTo>
                    <a:pt x="109828" y="5742"/>
                  </a:lnTo>
                  <a:lnTo>
                    <a:pt x="86543" y="21420"/>
                  </a:lnTo>
                  <a:lnTo>
                    <a:pt x="70869" y="44712"/>
                  </a:lnTo>
                  <a:lnTo>
                    <a:pt x="65128" y="73296"/>
                  </a:lnTo>
                  <a:lnTo>
                    <a:pt x="70869" y="102452"/>
                  </a:lnTo>
                  <a:lnTo>
                    <a:pt x="86543" y="126036"/>
                  </a:lnTo>
                  <a:lnTo>
                    <a:pt x="109828" y="141820"/>
                  </a:lnTo>
                  <a:lnTo>
                    <a:pt x="138404" y="147576"/>
                  </a:lnTo>
                  <a:lnTo>
                    <a:pt x="167574" y="141820"/>
                  </a:lnTo>
                  <a:lnTo>
                    <a:pt x="191168" y="126036"/>
                  </a:lnTo>
                  <a:lnTo>
                    <a:pt x="206957" y="102452"/>
                  </a:lnTo>
                  <a:lnTo>
                    <a:pt x="212716" y="73296"/>
                  </a:lnTo>
                  <a:lnTo>
                    <a:pt x="206957" y="44712"/>
                  </a:lnTo>
                  <a:lnTo>
                    <a:pt x="191168" y="21420"/>
                  </a:lnTo>
                  <a:lnTo>
                    <a:pt x="167574" y="5742"/>
                  </a:lnTo>
                  <a:lnTo>
                    <a:pt x="13840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 name="Google Shape;399;p5"/>
            <p:cNvSpPr/>
            <p:nvPr/>
          </p:nvSpPr>
          <p:spPr>
            <a:xfrm>
              <a:off x="17657353" y="6839622"/>
              <a:ext cx="534670" cy="534670"/>
            </a:xfrm>
            <a:custGeom>
              <a:avLst/>
              <a:gdLst/>
              <a:ahLst/>
              <a:cxnLst/>
              <a:rect l="l" t="t" r="r" b="b"/>
              <a:pathLst>
                <a:path w="534669" h="534670" extrusionOk="0">
                  <a:moveTo>
                    <a:pt x="267185" y="0"/>
                  </a:moveTo>
                  <a:lnTo>
                    <a:pt x="219157" y="4304"/>
                  </a:lnTo>
                  <a:lnTo>
                    <a:pt x="173954" y="16716"/>
                  </a:lnTo>
                  <a:lnTo>
                    <a:pt x="132330" y="36480"/>
                  </a:lnTo>
                  <a:lnTo>
                    <a:pt x="95039" y="62840"/>
                  </a:lnTo>
                  <a:lnTo>
                    <a:pt x="62837" y="95044"/>
                  </a:lnTo>
                  <a:lnTo>
                    <a:pt x="36477" y="132334"/>
                  </a:lnTo>
                  <a:lnTo>
                    <a:pt x="16715" y="173958"/>
                  </a:lnTo>
                  <a:lnTo>
                    <a:pt x="4304" y="219160"/>
                  </a:lnTo>
                  <a:lnTo>
                    <a:pt x="0" y="267185"/>
                  </a:lnTo>
                  <a:lnTo>
                    <a:pt x="4304" y="315213"/>
                  </a:lnTo>
                  <a:lnTo>
                    <a:pt x="16715" y="360416"/>
                  </a:lnTo>
                  <a:lnTo>
                    <a:pt x="36477" y="402040"/>
                  </a:lnTo>
                  <a:lnTo>
                    <a:pt x="62837" y="439331"/>
                  </a:lnTo>
                  <a:lnTo>
                    <a:pt x="95039" y="471533"/>
                  </a:lnTo>
                  <a:lnTo>
                    <a:pt x="132330" y="497893"/>
                  </a:lnTo>
                  <a:lnTo>
                    <a:pt x="173954" y="517655"/>
                  </a:lnTo>
                  <a:lnTo>
                    <a:pt x="219157" y="530066"/>
                  </a:lnTo>
                  <a:lnTo>
                    <a:pt x="267185" y="534371"/>
                  </a:lnTo>
                  <a:lnTo>
                    <a:pt x="315213" y="530066"/>
                  </a:lnTo>
                  <a:lnTo>
                    <a:pt x="360416" y="517655"/>
                  </a:lnTo>
                  <a:lnTo>
                    <a:pt x="402040" y="497893"/>
                  </a:lnTo>
                  <a:lnTo>
                    <a:pt x="439331" y="471533"/>
                  </a:lnTo>
                  <a:lnTo>
                    <a:pt x="471533" y="439331"/>
                  </a:lnTo>
                  <a:lnTo>
                    <a:pt x="497893" y="402040"/>
                  </a:lnTo>
                  <a:lnTo>
                    <a:pt x="517655" y="360416"/>
                  </a:lnTo>
                  <a:lnTo>
                    <a:pt x="530066" y="315213"/>
                  </a:lnTo>
                  <a:lnTo>
                    <a:pt x="534371" y="267185"/>
                  </a:lnTo>
                  <a:lnTo>
                    <a:pt x="530066" y="219160"/>
                  </a:lnTo>
                  <a:lnTo>
                    <a:pt x="517655" y="173958"/>
                  </a:lnTo>
                  <a:lnTo>
                    <a:pt x="497893" y="132334"/>
                  </a:lnTo>
                  <a:lnTo>
                    <a:pt x="471533" y="95044"/>
                  </a:lnTo>
                  <a:lnTo>
                    <a:pt x="439331" y="62840"/>
                  </a:lnTo>
                  <a:lnTo>
                    <a:pt x="402040" y="36480"/>
                  </a:lnTo>
                  <a:lnTo>
                    <a:pt x="360416" y="16716"/>
                  </a:lnTo>
                  <a:lnTo>
                    <a:pt x="315213" y="4304"/>
                  </a:lnTo>
                  <a:lnTo>
                    <a:pt x="267185"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 name="Google Shape;400;p5"/>
            <p:cNvSpPr/>
            <p:nvPr/>
          </p:nvSpPr>
          <p:spPr>
            <a:xfrm>
              <a:off x="17785781" y="7032840"/>
              <a:ext cx="277495" cy="341630"/>
            </a:xfrm>
            <a:custGeom>
              <a:avLst/>
              <a:gdLst/>
              <a:ahLst/>
              <a:cxnLst/>
              <a:rect l="l" t="t" r="r" b="b"/>
              <a:pathLst>
                <a:path w="277494" h="341629" extrusionOk="0">
                  <a:moveTo>
                    <a:pt x="138404" y="166392"/>
                  </a:moveTo>
                  <a:lnTo>
                    <a:pt x="88514" y="177535"/>
                  </a:lnTo>
                  <a:lnTo>
                    <a:pt x="50052" y="207436"/>
                  </a:lnTo>
                  <a:lnTo>
                    <a:pt x="21164" y="250800"/>
                  </a:lnTo>
                  <a:lnTo>
                    <a:pt x="0" y="302336"/>
                  </a:lnTo>
                  <a:lnTo>
                    <a:pt x="31599" y="318791"/>
                  </a:lnTo>
                  <a:lnTo>
                    <a:pt x="65492" y="330979"/>
                  </a:lnTo>
                  <a:lnTo>
                    <a:pt x="101329" y="338550"/>
                  </a:lnTo>
                  <a:lnTo>
                    <a:pt x="138760" y="341151"/>
                  </a:lnTo>
                  <a:lnTo>
                    <a:pt x="176032" y="338571"/>
                  </a:lnTo>
                  <a:lnTo>
                    <a:pt x="211725" y="331061"/>
                  </a:lnTo>
                  <a:lnTo>
                    <a:pt x="245492" y="318972"/>
                  </a:lnTo>
                  <a:lnTo>
                    <a:pt x="276986" y="302650"/>
                  </a:lnTo>
                  <a:lnTo>
                    <a:pt x="256353" y="251012"/>
                  </a:lnTo>
                  <a:lnTo>
                    <a:pt x="227622" y="207546"/>
                  </a:lnTo>
                  <a:lnTo>
                    <a:pt x="188928" y="177567"/>
                  </a:lnTo>
                  <a:lnTo>
                    <a:pt x="138404" y="166392"/>
                  </a:lnTo>
                  <a:close/>
                </a:path>
                <a:path w="277494" h="341629" extrusionOk="0">
                  <a:moveTo>
                    <a:pt x="138404" y="0"/>
                  </a:moveTo>
                  <a:lnTo>
                    <a:pt x="109828" y="5742"/>
                  </a:lnTo>
                  <a:lnTo>
                    <a:pt x="86543" y="21420"/>
                  </a:lnTo>
                  <a:lnTo>
                    <a:pt x="70869" y="44712"/>
                  </a:lnTo>
                  <a:lnTo>
                    <a:pt x="65128" y="73296"/>
                  </a:lnTo>
                  <a:lnTo>
                    <a:pt x="70869" y="102452"/>
                  </a:lnTo>
                  <a:lnTo>
                    <a:pt x="86543" y="126036"/>
                  </a:lnTo>
                  <a:lnTo>
                    <a:pt x="109828" y="141820"/>
                  </a:lnTo>
                  <a:lnTo>
                    <a:pt x="138404" y="147576"/>
                  </a:lnTo>
                  <a:lnTo>
                    <a:pt x="167574" y="141820"/>
                  </a:lnTo>
                  <a:lnTo>
                    <a:pt x="191168" y="126036"/>
                  </a:lnTo>
                  <a:lnTo>
                    <a:pt x="206957" y="102452"/>
                  </a:lnTo>
                  <a:lnTo>
                    <a:pt x="212716" y="73296"/>
                  </a:lnTo>
                  <a:lnTo>
                    <a:pt x="206957" y="44712"/>
                  </a:lnTo>
                  <a:lnTo>
                    <a:pt x="191168" y="21420"/>
                  </a:lnTo>
                  <a:lnTo>
                    <a:pt x="167574" y="5742"/>
                  </a:lnTo>
                  <a:lnTo>
                    <a:pt x="13840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1" name="Google Shape;401;p5"/>
            <p:cNvSpPr/>
            <p:nvPr/>
          </p:nvSpPr>
          <p:spPr>
            <a:xfrm>
              <a:off x="16564819" y="5748513"/>
              <a:ext cx="534670" cy="534670"/>
            </a:xfrm>
            <a:custGeom>
              <a:avLst/>
              <a:gdLst/>
              <a:ahLst/>
              <a:cxnLst/>
              <a:rect l="l" t="t" r="r" b="b"/>
              <a:pathLst>
                <a:path w="534669" h="534670" extrusionOk="0">
                  <a:moveTo>
                    <a:pt x="267185" y="0"/>
                  </a:moveTo>
                  <a:lnTo>
                    <a:pt x="219157" y="4304"/>
                  </a:lnTo>
                  <a:lnTo>
                    <a:pt x="173954" y="16716"/>
                  </a:lnTo>
                  <a:lnTo>
                    <a:pt x="132330" y="36480"/>
                  </a:lnTo>
                  <a:lnTo>
                    <a:pt x="95039" y="62840"/>
                  </a:lnTo>
                  <a:lnTo>
                    <a:pt x="62837" y="95044"/>
                  </a:lnTo>
                  <a:lnTo>
                    <a:pt x="36477" y="132334"/>
                  </a:lnTo>
                  <a:lnTo>
                    <a:pt x="16715" y="173958"/>
                  </a:lnTo>
                  <a:lnTo>
                    <a:pt x="4304" y="219160"/>
                  </a:lnTo>
                  <a:lnTo>
                    <a:pt x="0" y="267185"/>
                  </a:lnTo>
                  <a:lnTo>
                    <a:pt x="4304" y="315213"/>
                  </a:lnTo>
                  <a:lnTo>
                    <a:pt x="16715" y="360416"/>
                  </a:lnTo>
                  <a:lnTo>
                    <a:pt x="36477" y="402040"/>
                  </a:lnTo>
                  <a:lnTo>
                    <a:pt x="62837" y="439331"/>
                  </a:lnTo>
                  <a:lnTo>
                    <a:pt x="95039" y="471533"/>
                  </a:lnTo>
                  <a:lnTo>
                    <a:pt x="132330" y="497893"/>
                  </a:lnTo>
                  <a:lnTo>
                    <a:pt x="173954" y="517655"/>
                  </a:lnTo>
                  <a:lnTo>
                    <a:pt x="219157" y="530066"/>
                  </a:lnTo>
                  <a:lnTo>
                    <a:pt x="267185" y="534371"/>
                  </a:lnTo>
                  <a:lnTo>
                    <a:pt x="315213" y="530066"/>
                  </a:lnTo>
                  <a:lnTo>
                    <a:pt x="360416" y="517655"/>
                  </a:lnTo>
                  <a:lnTo>
                    <a:pt x="402040" y="497893"/>
                  </a:lnTo>
                  <a:lnTo>
                    <a:pt x="439331" y="471533"/>
                  </a:lnTo>
                  <a:lnTo>
                    <a:pt x="471533" y="439331"/>
                  </a:lnTo>
                  <a:lnTo>
                    <a:pt x="497893" y="402040"/>
                  </a:lnTo>
                  <a:lnTo>
                    <a:pt x="517655" y="360416"/>
                  </a:lnTo>
                  <a:lnTo>
                    <a:pt x="530066" y="315213"/>
                  </a:lnTo>
                  <a:lnTo>
                    <a:pt x="534371" y="267185"/>
                  </a:lnTo>
                  <a:lnTo>
                    <a:pt x="530066" y="219160"/>
                  </a:lnTo>
                  <a:lnTo>
                    <a:pt x="517655" y="173958"/>
                  </a:lnTo>
                  <a:lnTo>
                    <a:pt x="497893" y="132334"/>
                  </a:lnTo>
                  <a:lnTo>
                    <a:pt x="471533" y="95044"/>
                  </a:lnTo>
                  <a:lnTo>
                    <a:pt x="439331" y="62840"/>
                  </a:lnTo>
                  <a:lnTo>
                    <a:pt x="402040" y="36480"/>
                  </a:lnTo>
                  <a:lnTo>
                    <a:pt x="360416" y="16716"/>
                  </a:lnTo>
                  <a:lnTo>
                    <a:pt x="315213" y="4304"/>
                  </a:lnTo>
                  <a:lnTo>
                    <a:pt x="267185"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2" name="Google Shape;402;p5"/>
            <p:cNvSpPr/>
            <p:nvPr/>
          </p:nvSpPr>
          <p:spPr>
            <a:xfrm>
              <a:off x="16693248" y="5941732"/>
              <a:ext cx="277495" cy="341630"/>
            </a:xfrm>
            <a:custGeom>
              <a:avLst/>
              <a:gdLst/>
              <a:ahLst/>
              <a:cxnLst/>
              <a:rect l="l" t="t" r="r" b="b"/>
              <a:pathLst>
                <a:path w="277494" h="341629" extrusionOk="0">
                  <a:moveTo>
                    <a:pt x="138404" y="166392"/>
                  </a:moveTo>
                  <a:lnTo>
                    <a:pt x="88514" y="177535"/>
                  </a:lnTo>
                  <a:lnTo>
                    <a:pt x="50052" y="207436"/>
                  </a:lnTo>
                  <a:lnTo>
                    <a:pt x="21164" y="250800"/>
                  </a:lnTo>
                  <a:lnTo>
                    <a:pt x="0" y="302336"/>
                  </a:lnTo>
                  <a:lnTo>
                    <a:pt x="31599" y="318791"/>
                  </a:lnTo>
                  <a:lnTo>
                    <a:pt x="65492" y="330979"/>
                  </a:lnTo>
                  <a:lnTo>
                    <a:pt x="101329" y="338550"/>
                  </a:lnTo>
                  <a:lnTo>
                    <a:pt x="138760" y="341151"/>
                  </a:lnTo>
                  <a:lnTo>
                    <a:pt x="176032" y="338571"/>
                  </a:lnTo>
                  <a:lnTo>
                    <a:pt x="211725" y="331061"/>
                  </a:lnTo>
                  <a:lnTo>
                    <a:pt x="245492" y="318972"/>
                  </a:lnTo>
                  <a:lnTo>
                    <a:pt x="276986" y="302650"/>
                  </a:lnTo>
                  <a:lnTo>
                    <a:pt x="256353" y="251012"/>
                  </a:lnTo>
                  <a:lnTo>
                    <a:pt x="227622" y="207546"/>
                  </a:lnTo>
                  <a:lnTo>
                    <a:pt x="188928" y="177567"/>
                  </a:lnTo>
                  <a:lnTo>
                    <a:pt x="138404" y="166392"/>
                  </a:lnTo>
                  <a:close/>
                </a:path>
                <a:path w="277494" h="341629" extrusionOk="0">
                  <a:moveTo>
                    <a:pt x="138404" y="0"/>
                  </a:moveTo>
                  <a:lnTo>
                    <a:pt x="109828" y="5742"/>
                  </a:lnTo>
                  <a:lnTo>
                    <a:pt x="86543" y="21420"/>
                  </a:lnTo>
                  <a:lnTo>
                    <a:pt x="70869" y="44712"/>
                  </a:lnTo>
                  <a:lnTo>
                    <a:pt x="65128" y="73296"/>
                  </a:lnTo>
                  <a:lnTo>
                    <a:pt x="70869" y="102452"/>
                  </a:lnTo>
                  <a:lnTo>
                    <a:pt x="86543" y="126036"/>
                  </a:lnTo>
                  <a:lnTo>
                    <a:pt x="109828" y="141820"/>
                  </a:lnTo>
                  <a:lnTo>
                    <a:pt x="138404" y="147576"/>
                  </a:lnTo>
                  <a:lnTo>
                    <a:pt x="167574" y="141820"/>
                  </a:lnTo>
                  <a:lnTo>
                    <a:pt x="191168" y="126036"/>
                  </a:lnTo>
                  <a:lnTo>
                    <a:pt x="206957" y="102452"/>
                  </a:lnTo>
                  <a:lnTo>
                    <a:pt x="212716" y="73296"/>
                  </a:lnTo>
                  <a:lnTo>
                    <a:pt x="206957" y="44712"/>
                  </a:lnTo>
                  <a:lnTo>
                    <a:pt x="191168" y="21420"/>
                  </a:lnTo>
                  <a:lnTo>
                    <a:pt x="167574" y="5742"/>
                  </a:lnTo>
                  <a:lnTo>
                    <a:pt x="13840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3" name="Google Shape;403;p5"/>
            <p:cNvSpPr/>
            <p:nvPr/>
          </p:nvSpPr>
          <p:spPr>
            <a:xfrm>
              <a:off x="16564819" y="7894691"/>
              <a:ext cx="534670" cy="534670"/>
            </a:xfrm>
            <a:custGeom>
              <a:avLst/>
              <a:gdLst/>
              <a:ahLst/>
              <a:cxnLst/>
              <a:rect l="l" t="t" r="r" b="b"/>
              <a:pathLst>
                <a:path w="534669" h="534670" extrusionOk="0">
                  <a:moveTo>
                    <a:pt x="267185" y="0"/>
                  </a:moveTo>
                  <a:lnTo>
                    <a:pt x="219157" y="4304"/>
                  </a:lnTo>
                  <a:lnTo>
                    <a:pt x="173954" y="16716"/>
                  </a:lnTo>
                  <a:lnTo>
                    <a:pt x="132330" y="36480"/>
                  </a:lnTo>
                  <a:lnTo>
                    <a:pt x="95039" y="62840"/>
                  </a:lnTo>
                  <a:lnTo>
                    <a:pt x="62837" y="95044"/>
                  </a:lnTo>
                  <a:lnTo>
                    <a:pt x="36477" y="132334"/>
                  </a:lnTo>
                  <a:lnTo>
                    <a:pt x="16715" y="173958"/>
                  </a:lnTo>
                  <a:lnTo>
                    <a:pt x="4304" y="219160"/>
                  </a:lnTo>
                  <a:lnTo>
                    <a:pt x="0" y="267185"/>
                  </a:lnTo>
                  <a:lnTo>
                    <a:pt x="4304" y="315213"/>
                  </a:lnTo>
                  <a:lnTo>
                    <a:pt x="16715" y="360416"/>
                  </a:lnTo>
                  <a:lnTo>
                    <a:pt x="36477" y="402040"/>
                  </a:lnTo>
                  <a:lnTo>
                    <a:pt x="62837" y="439331"/>
                  </a:lnTo>
                  <a:lnTo>
                    <a:pt x="95039" y="471533"/>
                  </a:lnTo>
                  <a:lnTo>
                    <a:pt x="132330" y="497893"/>
                  </a:lnTo>
                  <a:lnTo>
                    <a:pt x="173954" y="517655"/>
                  </a:lnTo>
                  <a:lnTo>
                    <a:pt x="219157" y="530066"/>
                  </a:lnTo>
                  <a:lnTo>
                    <a:pt x="267185" y="534371"/>
                  </a:lnTo>
                  <a:lnTo>
                    <a:pt x="315213" y="530066"/>
                  </a:lnTo>
                  <a:lnTo>
                    <a:pt x="360416" y="517655"/>
                  </a:lnTo>
                  <a:lnTo>
                    <a:pt x="402040" y="497893"/>
                  </a:lnTo>
                  <a:lnTo>
                    <a:pt x="439331" y="471533"/>
                  </a:lnTo>
                  <a:lnTo>
                    <a:pt x="471533" y="439331"/>
                  </a:lnTo>
                  <a:lnTo>
                    <a:pt x="497893" y="402040"/>
                  </a:lnTo>
                  <a:lnTo>
                    <a:pt x="517655" y="360416"/>
                  </a:lnTo>
                  <a:lnTo>
                    <a:pt x="530066" y="315213"/>
                  </a:lnTo>
                  <a:lnTo>
                    <a:pt x="534371" y="267185"/>
                  </a:lnTo>
                  <a:lnTo>
                    <a:pt x="530066" y="219160"/>
                  </a:lnTo>
                  <a:lnTo>
                    <a:pt x="517655" y="173958"/>
                  </a:lnTo>
                  <a:lnTo>
                    <a:pt x="497893" y="132334"/>
                  </a:lnTo>
                  <a:lnTo>
                    <a:pt x="471533" y="95044"/>
                  </a:lnTo>
                  <a:lnTo>
                    <a:pt x="439331" y="62840"/>
                  </a:lnTo>
                  <a:lnTo>
                    <a:pt x="402040" y="36480"/>
                  </a:lnTo>
                  <a:lnTo>
                    <a:pt x="360416" y="16716"/>
                  </a:lnTo>
                  <a:lnTo>
                    <a:pt x="315213" y="4304"/>
                  </a:lnTo>
                  <a:lnTo>
                    <a:pt x="267185"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4" name="Google Shape;404;p5"/>
            <p:cNvSpPr/>
            <p:nvPr/>
          </p:nvSpPr>
          <p:spPr>
            <a:xfrm>
              <a:off x="16693248" y="8087908"/>
              <a:ext cx="277495" cy="341630"/>
            </a:xfrm>
            <a:custGeom>
              <a:avLst/>
              <a:gdLst/>
              <a:ahLst/>
              <a:cxnLst/>
              <a:rect l="l" t="t" r="r" b="b"/>
              <a:pathLst>
                <a:path w="277494" h="341629" extrusionOk="0">
                  <a:moveTo>
                    <a:pt x="138404" y="166392"/>
                  </a:moveTo>
                  <a:lnTo>
                    <a:pt x="88514" y="177535"/>
                  </a:lnTo>
                  <a:lnTo>
                    <a:pt x="50052" y="207436"/>
                  </a:lnTo>
                  <a:lnTo>
                    <a:pt x="21164" y="250800"/>
                  </a:lnTo>
                  <a:lnTo>
                    <a:pt x="0" y="302336"/>
                  </a:lnTo>
                  <a:lnTo>
                    <a:pt x="31599" y="318791"/>
                  </a:lnTo>
                  <a:lnTo>
                    <a:pt x="65492" y="330979"/>
                  </a:lnTo>
                  <a:lnTo>
                    <a:pt x="101329" y="338550"/>
                  </a:lnTo>
                  <a:lnTo>
                    <a:pt x="138760" y="341151"/>
                  </a:lnTo>
                  <a:lnTo>
                    <a:pt x="176032" y="338571"/>
                  </a:lnTo>
                  <a:lnTo>
                    <a:pt x="211725" y="331061"/>
                  </a:lnTo>
                  <a:lnTo>
                    <a:pt x="245492" y="318972"/>
                  </a:lnTo>
                  <a:lnTo>
                    <a:pt x="276986" y="302650"/>
                  </a:lnTo>
                  <a:lnTo>
                    <a:pt x="256353" y="251012"/>
                  </a:lnTo>
                  <a:lnTo>
                    <a:pt x="227622" y="207546"/>
                  </a:lnTo>
                  <a:lnTo>
                    <a:pt x="188928" y="177567"/>
                  </a:lnTo>
                  <a:lnTo>
                    <a:pt x="138404" y="166392"/>
                  </a:lnTo>
                  <a:close/>
                </a:path>
                <a:path w="277494" h="341629" extrusionOk="0">
                  <a:moveTo>
                    <a:pt x="138404" y="0"/>
                  </a:moveTo>
                  <a:lnTo>
                    <a:pt x="109828" y="5742"/>
                  </a:lnTo>
                  <a:lnTo>
                    <a:pt x="86543" y="21420"/>
                  </a:lnTo>
                  <a:lnTo>
                    <a:pt x="70869" y="44712"/>
                  </a:lnTo>
                  <a:lnTo>
                    <a:pt x="65128" y="73296"/>
                  </a:lnTo>
                  <a:lnTo>
                    <a:pt x="70869" y="102452"/>
                  </a:lnTo>
                  <a:lnTo>
                    <a:pt x="86543" y="126036"/>
                  </a:lnTo>
                  <a:lnTo>
                    <a:pt x="109828" y="141820"/>
                  </a:lnTo>
                  <a:lnTo>
                    <a:pt x="138404" y="147576"/>
                  </a:lnTo>
                  <a:lnTo>
                    <a:pt x="167574" y="141820"/>
                  </a:lnTo>
                  <a:lnTo>
                    <a:pt x="191168" y="126036"/>
                  </a:lnTo>
                  <a:lnTo>
                    <a:pt x="206957" y="102452"/>
                  </a:lnTo>
                  <a:lnTo>
                    <a:pt x="212716" y="73296"/>
                  </a:lnTo>
                  <a:lnTo>
                    <a:pt x="206957" y="44712"/>
                  </a:lnTo>
                  <a:lnTo>
                    <a:pt x="191168" y="21420"/>
                  </a:lnTo>
                  <a:lnTo>
                    <a:pt x="167574" y="5742"/>
                  </a:lnTo>
                  <a:lnTo>
                    <a:pt x="13840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05" name="Google Shape;405;p5"/>
          <p:cNvGrpSpPr/>
          <p:nvPr/>
        </p:nvGrpSpPr>
        <p:grpSpPr>
          <a:xfrm>
            <a:off x="1306731" y="3949865"/>
            <a:ext cx="1366085" cy="1161870"/>
            <a:chOff x="2154745" y="6513620"/>
            <a:chExt cx="2252618" cy="1916010"/>
          </a:xfrm>
        </p:grpSpPr>
        <p:sp>
          <p:nvSpPr>
            <p:cNvPr id="406" name="Google Shape;406;p5"/>
            <p:cNvSpPr/>
            <p:nvPr/>
          </p:nvSpPr>
          <p:spPr>
            <a:xfrm>
              <a:off x="2888670" y="6579150"/>
              <a:ext cx="852169" cy="551815"/>
            </a:xfrm>
            <a:custGeom>
              <a:avLst/>
              <a:gdLst/>
              <a:ahLst/>
              <a:cxnLst/>
              <a:rect l="l" t="t" r="r" b="b"/>
              <a:pathLst>
                <a:path w="852170" h="551815" extrusionOk="0">
                  <a:moveTo>
                    <a:pt x="551532" y="0"/>
                  </a:moveTo>
                  <a:lnTo>
                    <a:pt x="501784" y="6818"/>
                  </a:lnTo>
                  <a:lnTo>
                    <a:pt x="457237" y="26030"/>
                  </a:lnTo>
                  <a:lnTo>
                    <a:pt x="419726" y="55774"/>
                  </a:lnTo>
                  <a:lnTo>
                    <a:pt x="391087" y="94185"/>
                  </a:lnTo>
                  <a:lnTo>
                    <a:pt x="374029" y="87853"/>
                  </a:lnTo>
                  <a:lnTo>
                    <a:pt x="356227" y="83202"/>
                  </a:lnTo>
                  <a:lnTo>
                    <a:pt x="337769" y="80337"/>
                  </a:lnTo>
                  <a:lnTo>
                    <a:pt x="318744" y="79358"/>
                  </a:lnTo>
                  <a:lnTo>
                    <a:pt x="265384" y="87240"/>
                  </a:lnTo>
                  <a:lnTo>
                    <a:pt x="218231" y="109331"/>
                  </a:lnTo>
                  <a:lnTo>
                    <a:pt x="179563" y="143305"/>
                  </a:lnTo>
                  <a:lnTo>
                    <a:pt x="151660" y="186832"/>
                  </a:lnTo>
                  <a:lnTo>
                    <a:pt x="102796" y="202800"/>
                  </a:lnTo>
                  <a:lnTo>
                    <a:pt x="61048" y="231000"/>
                  </a:lnTo>
                  <a:lnTo>
                    <a:pt x="28565" y="269303"/>
                  </a:lnTo>
                  <a:lnTo>
                    <a:pt x="7499" y="315574"/>
                  </a:lnTo>
                  <a:lnTo>
                    <a:pt x="0" y="367685"/>
                  </a:lnTo>
                  <a:lnTo>
                    <a:pt x="6567" y="416554"/>
                  </a:lnTo>
                  <a:lnTo>
                    <a:pt x="25102" y="460469"/>
                  </a:lnTo>
                  <a:lnTo>
                    <a:pt x="53851" y="497675"/>
                  </a:lnTo>
                  <a:lnTo>
                    <a:pt x="91061" y="526422"/>
                  </a:lnTo>
                  <a:lnTo>
                    <a:pt x="134977" y="544955"/>
                  </a:lnTo>
                  <a:lnTo>
                    <a:pt x="183847" y="551522"/>
                  </a:lnTo>
                  <a:lnTo>
                    <a:pt x="667916" y="551522"/>
                  </a:lnTo>
                  <a:lnTo>
                    <a:pt x="716787" y="544955"/>
                  </a:lnTo>
                  <a:lnTo>
                    <a:pt x="760703" y="526422"/>
                  </a:lnTo>
                  <a:lnTo>
                    <a:pt x="797912" y="497675"/>
                  </a:lnTo>
                  <a:lnTo>
                    <a:pt x="826661" y="460469"/>
                  </a:lnTo>
                  <a:lnTo>
                    <a:pt x="845196" y="416554"/>
                  </a:lnTo>
                  <a:lnTo>
                    <a:pt x="851764" y="367685"/>
                  </a:lnTo>
                  <a:lnTo>
                    <a:pt x="846164" y="322528"/>
                  </a:lnTo>
                  <a:lnTo>
                    <a:pt x="830281" y="281482"/>
                  </a:lnTo>
                  <a:lnTo>
                    <a:pt x="805494" y="245901"/>
                  </a:lnTo>
                  <a:lnTo>
                    <a:pt x="773181" y="217138"/>
                  </a:lnTo>
                  <a:lnTo>
                    <a:pt x="734721" y="196548"/>
                  </a:lnTo>
                  <a:lnTo>
                    <a:pt x="735380" y="188130"/>
                  </a:lnTo>
                  <a:lnTo>
                    <a:pt x="735380" y="183837"/>
                  </a:lnTo>
                  <a:lnTo>
                    <a:pt x="728812" y="134964"/>
                  </a:lnTo>
                  <a:lnTo>
                    <a:pt x="710277" y="91048"/>
                  </a:lnTo>
                  <a:lnTo>
                    <a:pt x="681528" y="53842"/>
                  </a:lnTo>
                  <a:lnTo>
                    <a:pt x="644319" y="25097"/>
                  </a:lnTo>
                  <a:lnTo>
                    <a:pt x="600403" y="6566"/>
                  </a:lnTo>
                  <a:lnTo>
                    <a:pt x="551532"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7" name="Google Shape;407;p5"/>
            <p:cNvSpPr/>
            <p:nvPr/>
          </p:nvSpPr>
          <p:spPr>
            <a:xfrm>
              <a:off x="2821322" y="6513620"/>
              <a:ext cx="852169" cy="551815"/>
            </a:xfrm>
            <a:custGeom>
              <a:avLst/>
              <a:gdLst/>
              <a:ahLst/>
              <a:cxnLst/>
              <a:rect l="l" t="t" r="r" b="b"/>
              <a:pathLst>
                <a:path w="852170" h="551815" extrusionOk="0">
                  <a:moveTo>
                    <a:pt x="551532" y="0"/>
                  </a:moveTo>
                  <a:lnTo>
                    <a:pt x="501784" y="6818"/>
                  </a:lnTo>
                  <a:lnTo>
                    <a:pt x="457237" y="26030"/>
                  </a:lnTo>
                  <a:lnTo>
                    <a:pt x="419726" y="55774"/>
                  </a:lnTo>
                  <a:lnTo>
                    <a:pt x="391087" y="94185"/>
                  </a:lnTo>
                  <a:lnTo>
                    <a:pt x="374029" y="87853"/>
                  </a:lnTo>
                  <a:lnTo>
                    <a:pt x="356227" y="83202"/>
                  </a:lnTo>
                  <a:lnTo>
                    <a:pt x="337769" y="80337"/>
                  </a:lnTo>
                  <a:lnTo>
                    <a:pt x="318744" y="79358"/>
                  </a:lnTo>
                  <a:lnTo>
                    <a:pt x="265384" y="87240"/>
                  </a:lnTo>
                  <a:lnTo>
                    <a:pt x="218231" y="109331"/>
                  </a:lnTo>
                  <a:lnTo>
                    <a:pt x="179563" y="143305"/>
                  </a:lnTo>
                  <a:lnTo>
                    <a:pt x="151660" y="186832"/>
                  </a:lnTo>
                  <a:lnTo>
                    <a:pt x="102796" y="202800"/>
                  </a:lnTo>
                  <a:lnTo>
                    <a:pt x="61048" y="231000"/>
                  </a:lnTo>
                  <a:lnTo>
                    <a:pt x="28565" y="269303"/>
                  </a:lnTo>
                  <a:lnTo>
                    <a:pt x="7499" y="315574"/>
                  </a:lnTo>
                  <a:lnTo>
                    <a:pt x="0" y="367685"/>
                  </a:lnTo>
                  <a:lnTo>
                    <a:pt x="6567" y="416554"/>
                  </a:lnTo>
                  <a:lnTo>
                    <a:pt x="25102" y="460469"/>
                  </a:lnTo>
                  <a:lnTo>
                    <a:pt x="53851" y="497675"/>
                  </a:lnTo>
                  <a:lnTo>
                    <a:pt x="91061" y="526422"/>
                  </a:lnTo>
                  <a:lnTo>
                    <a:pt x="134977" y="544955"/>
                  </a:lnTo>
                  <a:lnTo>
                    <a:pt x="183847" y="551522"/>
                  </a:lnTo>
                  <a:lnTo>
                    <a:pt x="667916" y="551522"/>
                  </a:lnTo>
                  <a:lnTo>
                    <a:pt x="716787" y="544955"/>
                  </a:lnTo>
                  <a:lnTo>
                    <a:pt x="760703" y="526422"/>
                  </a:lnTo>
                  <a:lnTo>
                    <a:pt x="797912" y="497675"/>
                  </a:lnTo>
                  <a:lnTo>
                    <a:pt x="826661" y="460469"/>
                  </a:lnTo>
                  <a:lnTo>
                    <a:pt x="845196" y="416554"/>
                  </a:lnTo>
                  <a:lnTo>
                    <a:pt x="851764" y="367685"/>
                  </a:lnTo>
                  <a:lnTo>
                    <a:pt x="846164" y="322528"/>
                  </a:lnTo>
                  <a:lnTo>
                    <a:pt x="830281" y="281482"/>
                  </a:lnTo>
                  <a:lnTo>
                    <a:pt x="805494" y="245901"/>
                  </a:lnTo>
                  <a:lnTo>
                    <a:pt x="773181" y="217138"/>
                  </a:lnTo>
                  <a:lnTo>
                    <a:pt x="734721" y="196548"/>
                  </a:lnTo>
                  <a:lnTo>
                    <a:pt x="735380" y="188130"/>
                  </a:lnTo>
                  <a:lnTo>
                    <a:pt x="735380" y="183837"/>
                  </a:lnTo>
                  <a:lnTo>
                    <a:pt x="728812" y="134964"/>
                  </a:lnTo>
                  <a:lnTo>
                    <a:pt x="710277" y="91048"/>
                  </a:lnTo>
                  <a:lnTo>
                    <a:pt x="681528" y="53842"/>
                  </a:lnTo>
                  <a:lnTo>
                    <a:pt x="644319" y="25097"/>
                  </a:lnTo>
                  <a:lnTo>
                    <a:pt x="600403" y="6566"/>
                  </a:lnTo>
                  <a:lnTo>
                    <a:pt x="55153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08" name="Google Shape;408;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55016" y="7642858"/>
              <a:ext cx="136302" cy="112824"/>
            </a:xfrm>
            <a:prstGeom prst="rect">
              <a:avLst/>
            </a:prstGeom>
            <a:noFill/>
            <a:ln>
              <a:noFill/>
            </a:ln>
          </p:spPr>
        </p:pic>
        <p:sp>
          <p:nvSpPr>
            <p:cNvPr id="409" name="Google Shape;409;p5"/>
            <p:cNvSpPr/>
            <p:nvPr/>
          </p:nvSpPr>
          <p:spPr>
            <a:xfrm>
              <a:off x="3673898" y="7528571"/>
              <a:ext cx="299085" cy="89535"/>
            </a:xfrm>
            <a:custGeom>
              <a:avLst/>
              <a:gdLst/>
              <a:ahLst/>
              <a:cxnLst/>
              <a:rect l="l" t="t" r="r" b="b"/>
              <a:pathLst>
                <a:path w="299085"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3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0" name="Google Shape;410;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15470" y="7587156"/>
              <a:ext cx="215386" cy="72081"/>
            </a:xfrm>
            <a:prstGeom prst="rect">
              <a:avLst/>
            </a:prstGeom>
            <a:noFill/>
            <a:ln>
              <a:noFill/>
            </a:ln>
          </p:spPr>
        </p:pic>
        <p:sp>
          <p:nvSpPr>
            <p:cNvPr id="411" name="Google Shape;411;p5"/>
            <p:cNvSpPr/>
            <p:nvPr/>
          </p:nvSpPr>
          <p:spPr>
            <a:xfrm>
              <a:off x="3491694" y="7760548"/>
              <a:ext cx="915669" cy="668655"/>
            </a:xfrm>
            <a:custGeom>
              <a:avLst/>
              <a:gdLst/>
              <a:ahLst/>
              <a:cxnLst/>
              <a:rect l="l" t="t" r="r" b="b"/>
              <a:pathLst>
                <a:path w="915670" h="668654" extrusionOk="0">
                  <a:moveTo>
                    <a:pt x="907563" y="0"/>
                  </a:moveTo>
                  <a:lnTo>
                    <a:pt x="638566" y="0"/>
                  </a:lnTo>
                  <a:lnTo>
                    <a:pt x="630849" y="7758"/>
                  </a:lnTo>
                  <a:lnTo>
                    <a:pt x="630849" y="660419"/>
                  </a:lnTo>
                  <a:lnTo>
                    <a:pt x="638566" y="668178"/>
                  </a:lnTo>
                  <a:lnTo>
                    <a:pt x="907543" y="668178"/>
                  </a:lnTo>
                  <a:lnTo>
                    <a:pt x="915270" y="660419"/>
                  </a:lnTo>
                  <a:lnTo>
                    <a:pt x="915301" y="633645"/>
                  </a:lnTo>
                  <a:lnTo>
                    <a:pt x="665361" y="633645"/>
                  </a:lnTo>
                  <a:lnTo>
                    <a:pt x="665361" y="34501"/>
                  </a:lnTo>
                  <a:lnTo>
                    <a:pt x="915301" y="34501"/>
                  </a:lnTo>
                  <a:lnTo>
                    <a:pt x="915301" y="7758"/>
                  </a:lnTo>
                  <a:lnTo>
                    <a:pt x="907563" y="0"/>
                  </a:lnTo>
                  <a:close/>
                </a:path>
                <a:path w="915670" h="668654" extrusionOk="0">
                  <a:moveTo>
                    <a:pt x="915301" y="34501"/>
                  </a:moveTo>
                  <a:lnTo>
                    <a:pt x="880768" y="34501"/>
                  </a:lnTo>
                  <a:lnTo>
                    <a:pt x="880768" y="633645"/>
                  </a:lnTo>
                  <a:lnTo>
                    <a:pt x="915301" y="633645"/>
                  </a:lnTo>
                  <a:lnTo>
                    <a:pt x="915301" y="34501"/>
                  </a:lnTo>
                  <a:close/>
                </a:path>
                <a:path w="915670" h="668654" extrusionOk="0">
                  <a:moveTo>
                    <a:pt x="775871" y="391066"/>
                  </a:moveTo>
                  <a:lnTo>
                    <a:pt x="754131" y="395457"/>
                  </a:lnTo>
                  <a:lnTo>
                    <a:pt x="736389" y="407422"/>
                  </a:lnTo>
                  <a:lnTo>
                    <a:pt x="724441" y="425151"/>
                  </a:lnTo>
                  <a:lnTo>
                    <a:pt x="720061" y="446834"/>
                  </a:lnTo>
                  <a:lnTo>
                    <a:pt x="724454" y="468601"/>
                  </a:lnTo>
                  <a:lnTo>
                    <a:pt x="736420" y="486351"/>
                  </a:lnTo>
                  <a:lnTo>
                    <a:pt x="754164" y="498306"/>
                  </a:lnTo>
                  <a:lnTo>
                    <a:pt x="775871" y="502686"/>
                  </a:lnTo>
                  <a:lnTo>
                    <a:pt x="797581" y="498301"/>
                  </a:lnTo>
                  <a:lnTo>
                    <a:pt x="815306" y="486339"/>
                  </a:lnTo>
                  <a:lnTo>
                    <a:pt x="817913" y="482466"/>
                  </a:lnTo>
                  <a:lnTo>
                    <a:pt x="775840" y="482466"/>
                  </a:lnTo>
                  <a:lnTo>
                    <a:pt x="761939" y="479667"/>
                  </a:lnTo>
                  <a:lnTo>
                    <a:pt x="750601" y="472032"/>
                  </a:lnTo>
                  <a:lnTo>
                    <a:pt x="742964" y="460706"/>
                  </a:lnTo>
                  <a:lnTo>
                    <a:pt x="740165" y="446834"/>
                  </a:lnTo>
                  <a:lnTo>
                    <a:pt x="742964" y="432959"/>
                  </a:lnTo>
                  <a:lnTo>
                    <a:pt x="750601" y="421625"/>
                  </a:lnTo>
                  <a:lnTo>
                    <a:pt x="761939" y="413983"/>
                  </a:lnTo>
                  <a:lnTo>
                    <a:pt x="775840" y="411181"/>
                  </a:lnTo>
                  <a:lnTo>
                    <a:pt x="817831" y="411181"/>
                  </a:lnTo>
                  <a:lnTo>
                    <a:pt x="815298" y="407422"/>
                  </a:lnTo>
                  <a:lnTo>
                    <a:pt x="797575" y="395457"/>
                  </a:lnTo>
                  <a:lnTo>
                    <a:pt x="775871" y="391066"/>
                  </a:lnTo>
                  <a:close/>
                </a:path>
                <a:path w="915670" h="668654" extrusionOk="0">
                  <a:moveTo>
                    <a:pt x="817831" y="411181"/>
                  </a:moveTo>
                  <a:lnTo>
                    <a:pt x="775840" y="411181"/>
                  </a:lnTo>
                  <a:lnTo>
                    <a:pt x="789729" y="413992"/>
                  </a:lnTo>
                  <a:lnTo>
                    <a:pt x="801072" y="421649"/>
                  </a:lnTo>
                  <a:lnTo>
                    <a:pt x="808720" y="432985"/>
                  </a:lnTo>
                  <a:lnTo>
                    <a:pt x="811525" y="446834"/>
                  </a:lnTo>
                  <a:lnTo>
                    <a:pt x="808720" y="460706"/>
                  </a:lnTo>
                  <a:lnTo>
                    <a:pt x="801072" y="472032"/>
                  </a:lnTo>
                  <a:lnTo>
                    <a:pt x="789729" y="479667"/>
                  </a:lnTo>
                  <a:lnTo>
                    <a:pt x="775840" y="482466"/>
                  </a:lnTo>
                  <a:lnTo>
                    <a:pt x="817913" y="482466"/>
                  </a:lnTo>
                  <a:lnTo>
                    <a:pt x="827250" y="468588"/>
                  </a:lnTo>
                  <a:lnTo>
                    <a:pt x="831629" y="446834"/>
                  </a:lnTo>
                  <a:lnTo>
                    <a:pt x="827232" y="425129"/>
                  </a:lnTo>
                  <a:lnTo>
                    <a:pt x="817831" y="411181"/>
                  </a:lnTo>
                  <a:close/>
                </a:path>
                <a:path w="915670" h="668654" extrusionOk="0">
                  <a:moveTo>
                    <a:pt x="859910" y="246955"/>
                  </a:moveTo>
                  <a:lnTo>
                    <a:pt x="686167" y="246955"/>
                  </a:lnTo>
                  <a:lnTo>
                    <a:pt x="686167" y="273750"/>
                  </a:lnTo>
                  <a:lnTo>
                    <a:pt x="859910" y="273750"/>
                  </a:lnTo>
                  <a:lnTo>
                    <a:pt x="859910" y="246955"/>
                  </a:lnTo>
                  <a:close/>
                </a:path>
                <a:path w="915670" h="668654" extrusionOk="0">
                  <a:moveTo>
                    <a:pt x="859910" y="202559"/>
                  </a:moveTo>
                  <a:lnTo>
                    <a:pt x="686167" y="202559"/>
                  </a:lnTo>
                  <a:lnTo>
                    <a:pt x="686167" y="229427"/>
                  </a:lnTo>
                  <a:lnTo>
                    <a:pt x="859910" y="229427"/>
                  </a:lnTo>
                  <a:lnTo>
                    <a:pt x="859910" y="202559"/>
                  </a:lnTo>
                  <a:close/>
                </a:path>
                <a:path w="915670" h="668654" extrusionOk="0">
                  <a:moveTo>
                    <a:pt x="859910" y="158215"/>
                  </a:moveTo>
                  <a:lnTo>
                    <a:pt x="686167" y="158215"/>
                  </a:lnTo>
                  <a:lnTo>
                    <a:pt x="686167" y="185062"/>
                  </a:lnTo>
                  <a:lnTo>
                    <a:pt x="859910" y="185062"/>
                  </a:lnTo>
                  <a:lnTo>
                    <a:pt x="859910" y="158215"/>
                  </a:lnTo>
                  <a:close/>
                </a:path>
                <a:path w="915670" h="668654" extrusionOk="0">
                  <a:moveTo>
                    <a:pt x="859806" y="80845"/>
                  </a:moveTo>
                  <a:lnTo>
                    <a:pt x="686345" y="80845"/>
                  </a:lnTo>
                  <a:lnTo>
                    <a:pt x="686345" y="139953"/>
                  </a:lnTo>
                  <a:lnTo>
                    <a:pt x="859806" y="139953"/>
                  </a:lnTo>
                  <a:lnTo>
                    <a:pt x="859806" y="80845"/>
                  </a:lnTo>
                  <a:close/>
                </a:path>
                <a:path w="915670" h="668654" extrusionOk="0">
                  <a:moveTo>
                    <a:pt x="544496" y="82489"/>
                  </a:moveTo>
                  <a:lnTo>
                    <a:pt x="38951" y="82489"/>
                  </a:lnTo>
                  <a:lnTo>
                    <a:pt x="23796" y="85550"/>
                  </a:lnTo>
                  <a:lnTo>
                    <a:pt x="11414" y="93905"/>
                  </a:lnTo>
                  <a:lnTo>
                    <a:pt x="3063" y="106317"/>
                  </a:lnTo>
                  <a:lnTo>
                    <a:pt x="0" y="121546"/>
                  </a:lnTo>
                  <a:lnTo>
                    <a:pt x="0" y="480760"/>
                  </a:lnTo>
                  <a:lnTo>
                    <a:pt x="3063" y="496012"/>
                  </a:lnTo>
                  <a:lnTo>
                    <a:pt x="11414" y="508455"/>
                  </a:lnTo>
                  <a:lnTo>
                    <a:pt x="23796" y="516838"/>
                  </a:lnTo>
                  <a:lnTo>
                    <a:pt x="38951" y="519910"/>
                  </a:lnTo>
                  <a:lnTo>
                    <a:pt x="232903" y="519910"/>
                  </a:lnTo>
                  <a:lnTo>
                    <a:pt x="233167" y="532165"/>
                  </a:lnTo>
                  <a:lnTo>
                    <a:pt x="228703" y="559124"/>
                  </a:lnTo>
                  <a:lnTo>
                    <a:pt x="211634" y="586083"/>
                  </a:lnTo>
                  <a:lnTo>
                    <a:pt x="174078" y="598337"/>
                  </a:lnTo>
                  <a:lnTo>
                    <a:pt x="174078" y="637498"/>
                  </a:lnTo>
                  <a:lnTo>
                    <a:pt x="409338" y="637498"/>
                  </a:lnTo>
                  <a:lnTo>
                    <a:pt x="409338" y="598285"/>
                  </a:lnTo>
                  <a:lnTo>
                    <a:pt x="369127" y="597060"/>
                  </a:lnTo>
                  <a:lnTo>
                    <a:pt x="349595" y="588484"/>
                  </a:lnTo>
                  <a:lnTo>
                    <a:pt x="345225" y="565207"/>
                  </a:lnTo>
                  <a:lnTo>
                    <a:pt x="350502" y="519879"/>
                  </a:lnTo>
                  <a:lnTo>
                    <a:pt x="544548" y="519879"/>
                  </a:lnTo>
                  <a:lnTo>
                    <a:pt x="559643" y="516803"/>
                  </a:lnTo>
                  <a:lnTo>
                    <a:pt x="571994" y="508412"/>
                  </a:lnTo>
                  <a:lnTo>
                    <a:pt x="573879" y="505597"/>
                  </a:lnTo>
                  <a:lnTo>
                    <a:pt x="294347" y="505597"/>
                  </a:lnTo>
                  <a:lnTo>
                    <a:pt x="281216" y="502952"/>
                  </a:lnTo>
                  <a:lnTo>
                    <a:pt x="270511" y="495742"/>
                  </a:lnTo>
                  <a:lnTo>
                    <a:pt x="263303" y="485051"/>
                  </a:lnTo>
                  <a:lnTo>
                    <a:pt x="260662" y="471964"/>
                  </a:lnTo>
                  <a:lnTo>
                    <a:pt x="263310" y="458872"/>
                  </a:lnTo>
                  <a:lnTo>
                    <a:pt x="270531" y="448201"/>
                  </a:lnTo>
                  <a:lnTo>
                    <a:pt x="281238" y="441016"/>
                  </a:lnTo>
                  <a:lnTo>
                    <a:pt x="294347" y="438384"/>
                  </a:lnTo>
                  <a:lnTo>
                    <a:pt x="583395" y="438384"/>
                  </a:lnTo>
                  <a:lnTo>
                    <a:pt x="583395" y="426845"/>
                  </a:lnTo>
                  <a:lnTo>
                    <a:pt x="41705" y="426845"/>
                  </a:lnTo>
                  <a:lnTo>
                    <a:pt x="41705" y="124038"/>
                  </a:lnTo>
                  <a:lnTo>
                    <a:pt x="583395" y="124038"/>
                  </a:lnTo>
                  <a:lnTo>
                    <a:pt x="583395" y="121546"/>
                  </a:lnTo>
                  <a:lnTo>
                    <a:pt x="580333" y="106317"/>
                  </a:lnTo>
                  <a:lnTo>
                    <a:pt x="571987" y="93905"/>
                  </a:lnTo>
                  <a:lnTo>
                    <a:pt x="559621" y="85550"/>
                  </a:lnTo>
                  <a:lnTo>
                    <a:pt x="544496" y="82489"/>
                  </a:lnTo>
                  <a:close/>
                </a:path>
                <a:path w="915670" h="668654" extrusionOk="0">
                  <a:moveTo>
                    <a:pt x="583395" y="438384"/>
                  </a:moveTo>
                  <a:lnTo>
                    <a:pt x="294347" y="438384"/>
                  </a:lnTo>
                  <a:lnTo>
                    <a:pt x="307420" y="441016"/>
                  </a:lnTo>
                  <a:lnTo>
                    <a:pt x="318101" y="448201"/>
                  </a:lnTo>
                  <a:lnTo>
                    <a:pt x="325305" y="458872"/>
                  </a:lnTo>
                  <a:lnTo>
                    <a:pt x="327948" y="471964"/>
                  </a:lnTo>
                  <a:lnTo>
                    <a:pt x="325311" y="485051"/>
                  </a:lnTo>
                  <a:lnTo>
                    <a:pt x="318117" y="495742"/>
                  </a:lnTo>
                  <a:lnTo>
                    <a:pt x="307438" y="502952"/>
                  </a:lnTo>
                  <a:lnTo>
                    <a:pt x="294347" y="505597"/>
                  </a:lnTo>
                  <a:lnTo>
                    <a:pt x="573879" y="505597"/>
                  </a:lnTo>
                  <a:lnTo>
                    <a:pt x="580298" y="496012"/>
                  </a:lnTo>
                  <a:lnTo>
                    <a:pt x="580377" y="495742"/>
                  </a:lnTo>
                  <a:lnTo>
                    <a:pt x="583383" y="480760"/>
                  </a:lnTo>
                  <a:lnTo>
                    <a:pt x="583395" y="438384"/>
                  </a:lnTo>
                  <a:close/>
                </a:path>
                <a:path w="915670" h="668654" extrusionOk="0">
                  <a:moveTo>
                    <a:pt x="294682" y="450918"/>
                  </a:moveTo>
                  <a:lnTo>
                    <a:pt x="286542" y="452561"/>
                  </a:lnTo>
                  <a:lnTo>
                    <a:pt x="279907" y="457038"/>
                  </a:lnTo>
                  <a:lnTo>
                    <a:pt x="275439" y="463666"/>
                  </a:lnTo>
                  <a:lnTo>
                    <a:pt x="273803" y="471765"/>
                  </a:lnTo>
                  <a:lnTo>
                    <a:pt x="275448" y="479899"/>
                  </a:lnTo>
                  <a:lnTo>
                    <a:pt x="279931" y="486542"/>
                  </a:lnTo>
                  <a:lnTo>
                    <a:pt x="286569" y="491022"/>
                  </a:lnTo>
                  <a:lnTo>
                    <a:pt x="294682" y="492665"/>
                  </a:lnTo>
                  <a:lnTo>
                    <a:pt x="302795" y="491022"/>
                  </a:lnTo>
                  <a:lnTo>
                    <a:pt x="309426" y="486542"/>
                  </a:lnTo>
                  <a:lnTo>
                    <a:pt x="313899" y="479899"/>
                  </a:lnTo>
                  <a:lnTo>
                    <a:pt x="315540" y="471765"/>
                  </a:lnTo>
                  <a:lnTo>
                    <a:pt x="313906" y="463666"/>
                  </a:lnTo>
                  <a:lnTo>
                    <a:pt x="309446" y="457038"/>
                  </a:lnTo>
                  <a:lnTo>
                    <a:pt x="302818" y="452561"/>
                  </a:lnTo>
                  <a:lnTo>
                    <a:pt x="294682" y="450918"/>
                  </a:lnTo>
                  <a:close/>
                </a:path>
                <a:path w="915670" h="668654" extrusionOk="0">
                  <a:moveTo>
                    <a:pt x="583395" y="124038"/>
                  </a:moveTo>
                  <a:lnTo>
                    <a:pt x="541742" y="124038"/>
                  </a:lnTo>
                  <a:lnTo>
                    <a:pt x="541742" y="426845"/>
                  </a:lnTo>
                  <a:lnTo>
                    <a:pt x="583395" y="426845"/>
                  </a:lnTo>
                  <a:lnTo>
                    <a:pt x="583395" y="124038"/>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2" name="Google Shape;412;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45658" y="7642858"/>
              <a:ext cx="136302" cy="112824"/>
            </a:xfrm>
            <a:prstGeom prst="rect">
              <a:avLst/>
            </a:prstGeom>
            <a:noFill/>
            <a:ln>
              <a:noFill/>
            </a:ln>
          </p:spPr>
        </p:pic>
        <p:sp>
          <p:nvSpPr>
            <p:cNvPr id="413" name="Google Shape;413;p5"/>
            <p:cNvSpPr/>
            <p:nvPr/>
          </p:nvSpPr>
          <p:spPr>
            <a:xfrm>
              <a:off x="2464540" y="7528570"/>
              <a:ext cx="299085" cy="89535"/>
            </a:xfrm>
            <a:custGeom>
              <a:avLst/>
              <a:gdLst/>
              <a:ahLst/>
              <a:cxnLst/>
              <a:rect l="l" t="t" r="r" b="b"/>
              <a:pathLst>
                <a:path w="299085"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3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4" name="Google Shape;414;p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06112" y="7587155"/>
              <a:ext cx="215386" cy="72081"/>
            </a:xfrm>
            <a:prstGeom prst="rect">
              <a:avLst/>
            </a:prstGeom>
            <a:noFill/>
            <a:ln>
              <a:noFill/>
            </a:ln>
          </p:spPr>
        </p:pic>
        <p:sp>
          <p:nvSpPr>
            <p:cNvPr id="415" name="Google Shape;415;p5"/>
            <p:cNvSpPr/>
            <p:nvPr/>
          </p:nvSpPr>
          <p:spPr>
            <a:xfrm>
              <a:off x="2154745" y="7826380"/>
              <a:ext cx="918210" cy="603250"/>
            </a:xfrm>
            <a:custGeom>
              <a:avLst/>
              <a:gdLst/>
              <a:ahLst/>
              <a:cxnLst/>
              <a:rect l="l" t="t" r="r" b="b"/>
              <a:pathLst>
                <a:path w="918210" h="603250" extrusionOk="0">
                  <a:moveTo>
                    <a:pt x="188341" y="320179"/>
                  </a:moveTo>
                  <a:lnTo>
                    <a:pt x="186867" y="312851"/>
                  </a:lnTo>
                  <a:lnTo>
                    <a:pt x="182829" y="306870"/>
                  </a:lnTo>
                  <a:lnTo>
                    <a:pt x="176847" y="302831"/>
                  </a:lnTo>
                  <a:lnTo>
                    <a:pt x="169506" y="301345"/>
                  </a:lnTo>
                  <a:lnTo>
                    <a:pt x="169506" y="348437"/>
                  </a:lnTo>
                  <a:lnTo>
                    <a:pt x="169506" y="555612"/>
                  </a:lnTo>
                  <a:lnTo>
                    <a:pt x="108292" y="555612"/>
                  </a:lnTo>
                  <a:lnTo>
                    <a:pt x="108292" y="571347"/>
                  </a:lnTo>
                  <a:lnTo>
                    <a:pt x="108292" y="586943"/>
                  </a:lnTo>
                  <a:lnTo>
                    <a:pt x="101968" y="593267"/>
                  </a:lnTo>
                  <a:lnTo>
                    <a:pt x="86385" y="593267"/>
                  </a:lnTo>
                  <a:lnTo>
                    <a:pt x="80048" y="586943"/>
                  </a:lnTo>
                  <a:lnTo>
                    <a:pt x="80048" y="571347"/>
                  </a:lnTo>
                  <a:lnTo>
                    <a:pt x="86385" y="565023"/>
                  </a:lnTo>
                  <a:lnTo>
                    <a:pt x="101968" y="565023"/>
                  </a:lnTo>
                  <a:lnTo>
                    <a:pt x="108292" y="571347"/>
                  </a:lnTo>
                  <a:lnTo>
                    <a:pt x="108292" y="555612"/>
                  </a:lnTo>
                  <a:lnTo>
                    <a:pt x="18834" y="555612"/>
                  </a:lnTo>
                  <a:lnTo>
                    <a:pt x="18834" y="348437"/>
                  </a:lnTo>
                  <a:lnTo>
                    <a:pt x="169506" y="348437"/>
                  </a:lnTo>
                  <a:lnTo>
                    <a:pt x="169506" y="301345"/>
                  </a:lnTo>
                  <a:lnTo>
                    <a:pt x="131838" y="301345"/>
                  </a:lnTo>
                  <a:lnTo>
                    <a:pt x="131838" y="322287"/>
                  </a:lnTo>
                  <a:lnTo>
                    <a:pt x="131838" y="327494"/>
                  </a:lnTo>
                  <a:lnTo>
                    <a:pt x="129743" y="329590"/>
                  </a:lnTo>
                  <a:lnTo>
                    <a:pt x="58597" y="329590"/>
                  </a:lnTo>
                  <a:lnTo>
                    <a:pt x="56502" y="327494"/>
                  </a:lnTo>
                  <a:lnTo>
                    <a:pt x="56502" y="322287"/>
                  </a:lnTo>
                  <a:lnTo>
                    <a:pt x="58597" y="320179"/>
                  </a:lnTo>
                  <a:lnTo>
                    <a:pt x="129743" y="320179"/>
                  </a:lnTo>
                  <a:lnTo>
                    <a:pt x="131838" y="322287"/>
                  </a:lnTo>
                  <a:lnTo>
                    <a:pt x="131838" y="301345"/>
                  </a:lnTo>
                  <a:lnTo>
                    <a:pt x="18834" y="301345"/>
                  </a:lnTo>
                  <a:lnTo>
                    <a:pt x="11493" y="302831"/>
                  </a:lnTo>
                  <a:lnTo>
                    <a:pt x="5511" y="306870"/>
                  </a:lnTo>
                  <a:lnTo>
                    <a:pt x="1485" y="312851"/>
                  </a:lnTo>
                  <a:lnTo>
                    <a:pt x="0" y="320179"/>
                  </a:lnTo>
                  <a:lnTo>
                    <a:pt x="0" y="583857"/>
                  </a:lnTo>
                  <a:lnTo>
                    <a:pt x="1485" y="591185"/>
                  </a:lnTo>
                  <a:lnTo>
                    <a:pt x="5511" y="597166"/>
                  </a:lnTo>
                  <a:lnTo>
                    <a:pt x="11493" y="601205"/>
                  </a:lnTo>
                  <a:lnTo>
                    <a:pt x="18834" y="602691"/>
                  </a:lnTo>
                  <a:lnTo>
                    <a:pt x="169506" y="602691"/>
                  </a:lnTo>
                  <a:lnTo>
                    <a:pt x="176847" y="601205"/>
                  </a:lnTo>
                  <a:lnTo>
                    <a:pt x="182829" y="597166"/>
                  </a:lnTo>
                  <a:lnTo>
                    <a:pt x="185458" y="593267"/>
                  </a:lnTo>
                  <a:lnTo>
                    <a:pt x="186867" y="591185"/>
                  </a:lnTo>
                  <a:lnTo>
                    <a:pt x="188341" y="583857"/>
                  </a:lnTo>
                  <a:lnTo>
                    <a:pt x="188341" y="565023"/>
                  </a:lnTo>
                  <a:lnTo>
                    <a:pt x="188341" y="555612"/>
                  </a:lnTo>
                  <a:lnTo>
                    <a:pt x="188341" y="348437"/>
                  </a:lnTo>
                  <a:lnTo>
                    <a:pt x="188341" y="329590"/>
                  </a:lnTo>
                  <a:lnTo>
                    <a:pt x="188341" y="320179"/>
                  </a:lnTo>
                  <a:close/>
                </a:path>
                <a:path w="918210" h="603250" extrusionOk="0">
                  <a:moveTo>
                    <a:pt x="767461" y="583857"/>
                  </a:moveTo>
                  <a:lnTo>
                    <a:pt x="765975" y="576516"/>
                  </a:lnTo>
                  <a:lnTo>
                    <a:pt x="761936" y="570534"/>
                  </a:lnTo>
                  <a:lnTo>
                    <a:pt x="755954" y="566496"/>
                  </a:lnTo>
                  <a:lnTo>
                    <a:pt x="748626" y="565023"/>
                  </a:lnTo>
                  <a:lnTo>
                    <a:pt x="710946" y="565023"/>
                  </a:lnTo>
                  <a:lnTo>
                    <a:pt x="696290" y="562063"/>
                  </a:lnTo>
                  <a:lnTo>
                    <a:pt x="684314" y="553986"/>
                  </a:lnTo>
                  <a:lnTo>
                    <a:pt x="676249" y="542010"/>
                  </a:lnTo>
                  <a:lnTo>
                    <a:pt x="673277" y="527354"/>
                  </a:lnTo>
                  <a:lnTo>
                    <a:pt x="673277" y="470839"/>
                  </a:lnTo>
                  <a:lnTo>
                    <a:pt x="560273" y="470839"/>
                  </a:lnTo>
                  <a:lnTo>
                    <a:pt x="560273" y="527354"/>
                  </a:lnTo>
                  <a:lnTo>
                    <a:pt x="557314" y="542010"/>
                  </a:lnTo>
                  <a:lnTo>
                    <a:pt x="549236" y="553986"/>
                  </a:lnTo>
                  <a:lnTo>
                    <a:pt x="537260" y="562063"/>
                  </a:lnTo>
                  <a:lnTo>
                    <a:pt x="522592" y="565023"/>
                  </a:lnTo>
                  <a:lnTo>
                    <a:pt x="484936" y="565023"/>
                  </a:lnTo>
                  <a:lnTo>
                    <a:pt x="477583" y="566496"/>
                  </a:lnTo>
                  <a:lnTo>
                    <a:pt x="471601" y="570534"/>
                  </a:lnTo>
                  <a:lnTo>
                    <a:pt x="467563" y="576516"/>
                  </a:lnTo>
                  <a:lnTo>
                    <a:pt x="466090" y="583857"/>
                  </a:lnTo>
                  <a:lnTo>
                    <a:pt x="467563" y="591197"/>
                  </a:lnTo>
                  <a:lnTo>
                    <a:pt x="471601" y="597179"/>
                  </a:lnTo>
                  <a:lnTo>
                    <a:pt x="477583" y="601205"/>
                  </a:lnTo>
                  <a:lnTo>
                    <a:pt x="484936" y="602678"/>
                  </a:lnTo>
                  <a:lnTo>
                    <a:pt x="748626" y="602678"/>
                  </a:lnTo>
                  <a:lnTo>
                    <a:pt x="755954" y="601205"/>
                  </a:lnTo>
                  <a:lnTo>
                    <a:pt x="761936" y="597179"/>
                  </a:lnTo>
                  <a:lnTo>
                    <a:pt x="765975" y="591197"/>
                  </a:lnTo>
                  <a:lnTo>
                    <a:pt x="767461" y="583857"/>
                  </a:lnTo>
                  <a:close/>
                </a:path>
                <a:path w="918210" h="603250" extrusionOk="0">
                  <a:moveTo>
                    <a:pt x="918108" y="35306"/>
                  </a:moveTo>
                  <a:lnTo>
                    <a:pt x="915517" y="21564"/>
                  </a:lnTo>
                  <a:lnTo>
                    <a:pt x="908443" y="10350"/>
                  </a:lnTo>
                  <a:lnTo>
                    <a:pt x="897978" y="2781"/>
                  </a:lnTo>
                  <a:lnTo>
                    <a:pt x="885164" y="0"/>
                  </a:lnTo>
                  <a:lnTo>
                    <a:pt x="880440" y="0"/>
                  </a:lnTo>
                  <a:lnTo>
                    <a:pt x="880440" y="37642"/>
                  </a:lnTo>
                  <a:lnTo>
                    <a:pt x="880440" y="395503"/>
                  </a:lnTo>
                  <a:lnTo>
                    <a:pt x="353098" y="395503"/>
                  </a:lnTo>
                  <a:lnTo>
                    <a:pt x="353098" y="37642"/>
                  </a:lnTo>
                  <a:lnTo>
                    <a:pt x="880440" y="37642"/>
                  </a:lnTo>
                  <a:lnTo>
                    <a:pt x="880440" y="0"/>
                  </a:lnTo>
                  <a:lnTo>
                    <a:pt x="348399" y="0"/>
                  </a:lnTo>
                  <a:lnTo>
                    <a:pt x="335572" y="2781"/>
                  </a:lnTo>
                  <a:lnTo>
                    <a:pt x="325094" y="10350"/>
                  </a:lnTo>
                  <a:lnTo>
                    <a:pt x="318020" y="21564"/>
                  </a:lnTo>
                  <a:lnTo>
                    <a:pt x="315429" y="35306"/>
                  </a:lnTo>
                  <a:lnTo>
                    <a:pt x="315429" y="397852"/>
                  </a:lnTo>
                  <a:lnTo>
                    <a:pt x="318020" y="411607"/>
                  </a:lnTo>
                  <a:lnTo>
                    <a:pt x="325094" y="422833"/>
                  </a:lnTo>
                  <a:lnTo>
                    <a:pt x="335572" y="430403"/>
                  </a:lnTo>
                  <a:lnTo>
                    <a:pt x="348399" y="433184"/>
                  </a:lnTo>
                  <a:lnTo>
                    <a:pt x="885164" y="433184"/>
                  </a:lnTo>
                  <a:lnTo>
                    <a:pt x="897978" y="430403"/>
                  </a:lnTo>
                  <a:lnTo>
                    <a:pt x="908443" y="422833"/>
                  </a:lnTo>
                  <a:lnTo>
                    <a:pt x="915517" y="411607"/>
                  </a:lnTo>
                  <a:lnTo>
                    <a:pt x="918108" y="397852"/>
                  </a:lnTo>
                  <a:lnTo>
                    <a:pt x="918108" y="395503"/>
                  </a:lnTo>
                  <a:lnTo>
                    <a:pt x="918108" y="37642"/>
                  </a:lnTo>
                  <a:lnTo>
                    <a:pt x="918108" y="35306"/>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416" name="Google Shape;416;p5"/>
          <p:cNvGrpSpPr/>
          <p:nvPr/>
        </p:nvGrpSpPr>
        <p:grpSpPr>
          <a:xfrm>
            <a:off x="3778249" y="4450174"/>
            <a:ext cx="1987893" cy="654666"/>
            <a:chOff x="6230175" y="7338666"/>
            <a:chExt cx="3277953" cy="1079593"/>
          </a:xfrm>
        </p:grpSpPr>
        <p:sp>
          <p:nvSpPr>
            <p:cNvPr id="417" name="Google Shape;417;p5"/>
            <p:cNvSpPr/>
            <p:nvPr/>
          </p:nvSpPr>
          <p:spPr>
            <a:xfrm>
              <a:off x="8545890" y="8247389"/>
              <a:ext cx="310515" cy="97155"/>
            </a:xfrm>
            <a:custGeom>
              <a:avLst/>
              <a:gdLst/>
              <a:ahLst/>
              <a:cxnLst/>
              <a:rect l="l" t="t" r="r" b="b"/>
              <a:pathLst>
                <a:path w="310515" h="97154" extrusionOk="0">
                  <a:moveTo>
                    <a:pt x="310011" y="0"/>
                  </a:moveTo>
                  <a:lnTo>
                    <a:pt x="0" y="0"/>
                  </a:lnTo>
                  <a:lnTo>
                    <a:pt x="7629" y="37792"/>
                  </a:lnTo>
                  <a:lnTo>
                    <a:pt x="28436" y="68656"/>
                  </a:lnTo>
                  <a:lnTo>
                    <a:pt x="59299" y="89465"/>
                  </a:lnTo>
                  <a:lnTo>
                    <a:pt x="97096" y="97096"/>
                  </a:lnTo>
                  <a:lnTo>
                    <a:pt x="310011" y="97096"/>
                  </a:lnTo>
                  <a:lnTo>
                    <a:pt x="310011"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18" name="Google Shape;418;p5"/>
            <p:cNvSpPr/>
            <p:nvPr/>
          </p:nvSpPr>
          <p:spPr>
            <a:xfrm>
              <a:off x="8499112" y="7842891"/>
              <a:ext cx="563245" cy="404495"/>
            </a:xfrm>
            <a:custGeom>
              <a:avLst/>
              <a:gdLst/>
              <a:ahLst/>
              <a:cxnLst/>
              <a:rect l="l" t="t" r="r" b="b"/>
              <a:pathLst>
                <a:path w="563245" h="404495" extrusionOk="0">
                  <a:moveTo>
                    <a:pt x="493932" y="0"/>
                  </a:moveTo>
                  <a:lnTo>
                    <a:pt x="0" y="0"/>
                  </a:lnTo>
                  <a:lnTo>
                    <a:pt x="17172" y="19538"/>
                  </a:lnTo>
                  <a:lnTo>
                    <a:pt x="29852" y="36893"/>
                  </a:lnTo>
                  <a:lnTo>
                    <a:pt x="39136" y="56087"/>
                  </a:lnTo>
                  <a:lnTo>
                    <a:pt x="44841" y="76632"/>
                  </a:lnTo>
                  <a:lnTo>
                    <a:pt x="46783" y="98038"/>
                  </a:lnTo>
                  <a:lnTo>
                    <a:pt x="46783" y="404500"/>
                  </a:lnTo>
                  <a:lnTo>
                    <a:pt x="562726" y="404500"/>
                  </a:lnTo>
                  <a:lnTo>
                    <a:pt x="562726" y="93557"/>
                  </a:lnTo>
                  <a:lnTo>
                    <a:pt x="561651" y="42567"/>
                  </a:lnTo>
                  <a:lnTo>
                    <a:pt x="554127" y="15825"/>
                  </a:lnTo>
                  <a:lnTo>
                    <a:pt x="533703" y="4559"/>
                  </a:lnTo>
                  <a:lnTo>
                    <a:pt x="493932" y="0"/>
                  </a:lnTo>
                  <a:close/>
                </a:path>
              </a:pathLst>
            </a:custGeom>
            <a:solidFill>
              <a:srgbClr val="FC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19" name="Google Shape;419;p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734756" y="8245825"/>
              <a:ext cx="121148" cy="98660"/>
            </a:xfrm>
            <a:prstGeom prst="rect">
              <a:avLst/>
            </a:prstGeom>
            <a:noFill/>
            <a:ln>
              <a:noFill/>
            </a:ln>
          </p:spPr>
        </p:pic>
        <p:sp>
          <p:nvSpPr>
            <p:cNvPr id="420" name="Google Shape;420;p5"/>
            <p:cNvSpPr/>
            <p:nvPr/>
          </p:nvSpPr>
          <p:spPr>
            <a:xfrm>
              <a:off x="8819591" y="8247389"/>
              <a:ext cx="567690" cy="118745"/>
            </a:xfrm>
            <a:custGeom>
              <a:avLst/>
              <a:gdLst/>
              <a:ahLst/>
              <a:cxnLst/>
              <a:rect l="l" t="t" r="r" b="b"/>
              <a:pathLst>
                <a:path w="567690" h="118745" extrusionOk="0">
                  <a:moveTo>
                    <a:pt x="519219" y="0"/>
                  </a:moveTo>
                  <a:lnTo>
                    <a:pt x="0" y="0"/>
                  </a:lnTo>
                  <a:lnTo>
                    <a:pt x="20834" y="819"/>
                  </a:lnTo>
                  <a:lnTo>
                    <a:pt x="31561" y="6552"/>
                  </a:lnTo>
                  <a:lnTo>
                    <a:pt x="35586" y="22113"/>
                  </a:lnTo>
                  <a:lnTo>
                    <a:pt x="36313" y="52417"/>
                  </a:lnTo>
                  <a:lnTo>
                    <a:pt x="36313" y="118739"/>
                  </a:lnTo>
                  <a:lnTo>
                    <a:pt x="567626" y="118739"/>
                  </a:lnTo>
                  <a:lnTo>
                    <a:pt x="567626" y="55799"/>
                  </a:lnTo>
                  <a:lnTo>
                    <a:pt x="566870" y="24971"/>
                  </a:lnTo>
                  <a:lnTo>
                    <a:pt x="561575" y="8883"/>
                  </a:lnTo>
                  <a:lnTo>
                    <a:pt x="547205" y="2303"/>
                  </a:lnTo>
                  <a:lnTo>
                    <a:pt x="519219" y="0"/>
                  </a:lnTo>
                  <a:close/>
                </a:path>
              </a:pathLst>
            </a:custGeom>
            <a:solidFill>
              <a:srgbClr val="FDD87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1" name="Google Shape;421;p5"/>
            <p:cNvSpPr/>
            <p:nvPr/>
          </p:nvSpPr>
          <p:spPr>
            <a:xfrm>
              <a:off x="8944248" y="8312849"/>
              <a:ext cx="563880" cy="105410"/>
            </a:xfrm>
            <a:custGeom>
              <a:avLst/>
              <a:gdLst/>
              <a:ahLst/>
              <a:cxnLst/>
              <a:rect l="l" t="t" r="r" b="b"/>
              <a:pathLst>
                <a:path w="563879" h="105409" extrusionOk="0">
                  <a:moveTo>
                    <a:pt x="561270" y="0"/>
                  </a:moveTo>
                  <a:lnTo>
                    <a:pt x="61265" y="0"/>
                  </a:lnTo>
                  <a:lnTo>
                    <a:pt x="61265" y="53275"/>
                  </a:lnTo>
                  <a:lnTo>
                    <a:pt x="0" y="104834"/>
                  </a:lnTo>
                  <a:lnTo>
                    <a:pt x="503712" y="104834"/>
                  </a:lnTo>
                  <a:lnTo>
                    <a:pt x="540472" y="97055"/>
                  </a:lnTo>
                  <a:lnTo>
                    <a:pt x="558702" y="89091"/>
                  </a:lnTo>
                  <a:lnTo>
                    <a:pt x="563783" y="76109"/>
                  </a:lnTo>
                  <a:lnTo>
                    <a:pt x="561092" y="53275"/>
                  </a:lnTo>
                  <a:lnTo>
                    <a:pt x="56127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2" name="Google Shape;422;p5"/>
            <p:cNvSpPr/>
            <p:nvPr/>
          </p:nvSpPr>
          <p:spPr>
            <a:xfrm>
              <a:off x="8855900" y="8366125"/>
              <a:ext cx="149860" cy="52069"/>
            </a:xfrm>
            <a:custGeom>
              <a:avLst/>
              <a:gdLst/>
              <a:ahLst/>
              <a:cxnLst/>
              <a:rect l="l" t="t" r="r" b="b"/>
              <a:pathLst>
                <a:path w="149859" h="52070" extrusionOk="0">
                  <a:moveTo>
                    <a:pt x="149608" y="0"/>
                  </a:moveTo>
                  <a:lnTo>
                    <a:pt x="0" y="0"/>
                  </a:lnTo>
                  <a:lnTo>
                    <a:pt x="4052" y="20071"/>
                  </a:lnTo>
                  <a:lnTo>
                    <a:pt x="15102" y="36459"/>
                  </a:lnTo>
                  <a:lnTo>
                    <a:pt x="31491" y="47507"/>
                  </a:lnTo>
                  <a:lnTo>
                    <a:pt x="51558" y="51558"/>
                  </a:lnTo>
                  <a:lnTo>
                    <a:pt x="98049" y="51558"/>
                  </a:lnTo>
                  <a:lnTo>
                    <a:pt x="118120" y="47507"/>
                  </a:lnTo>
                  <a:lnTo>
                    <a:pt x="134508" y="36459"/>
                  </a:lnTo>
                  <a:lnTo>
                    <a:pt x="145557" y="20071"/>
                  </a:lnTo>
                  <a:lnTo>
                    <a:pt x="149608" y="0"/>
                  </a:lnTo>
                  <a:close/>
                </a:path>
              </a:pathLst>
            </a:custGeom>
            <a:solidFill>
              <a:srgbClr val="FDD87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3" name="Google Shape;423;p5"/>
            <p:cNvSpPr/>
            <p:nvPr/>
          </p:nvSpPr>
          <p:spPr>
            <a:xfrm>
              <a:off x="6230175" y="7789322"/>
              <a:ext cx="717550" cy="628650"/>
            </a:xfrm>
            <a:custGeom>
              <a:avLst/>
              <a:gdLst/>
              <a:ahLst/>
              <a:cxnLst/>
              <a:rect l="l" t="t" r="r" b="b"/>
              <a:pathLst>
                <a:path w="717550" h="628650" extrusionOk="0">
                  <a:moveTo>
                    <a:pt x="716991" y="549262"/>
                  </a:moveTo>
                  <a:lnTo>
                    <a:pt x="715213" y="540473"/>
                  </a:lnTo>
                  <a:lnTo>
                    <a:pt x="714908" y="538962"/>
                  </a:lnTo>
                  <a:lnTo>
                    <a:pt x="709980" y="531685"/>
                  </a:lnTo>
                  <a:lnTo>
                    <a:pt x="709231" y="530580"/>
                  </a:lnTo>
                  <a:lnTo>
                    <a:pt x="700811" y="524929"/>
                  </a:lnTo>
                  <a:lnTo>
                    <a:pt x="699376" y="524649"/>
                  </a:lnTo>
                  <a:lnTo>
                    <a:pt x="699376" y="544398"/>
                  </a:lnTo>
                  <a:lnTo>
                    <a:pt x="695337" y="540473"/>
                  </a:lnTo>
                  <a:lnTo>
                    <a:pt x="699376" y="544398"/>
                  </a:lnTo>
                  <a:lnTo>
                    <a:pt x="699376" y="524649"/>
                  </a:lnTo>
                  <a:lnTo>
                    <a:pt x="690486" y="522859"/>
                  </a:lnTo>
                  <a:lnTo>
                    <a:pt x="669188" y="522859"/>
                  </a:lnTo>
                  <a:lnTo>
                    <a:pt x="669188" y="531685"/>
                  </a:lnTo>
                  <a:lnTo>
                    <a:pt x="669175" y="1270"/>
                  </a:lnTo>
                  <a:lnTo>
                    <a:pt x="669175" y="0"/>
                  </a:lnTo>
                  <a:lnTo>
                    <a:pt x="665721" y="0"/>
                  </a:lnTo>
                  <a:lnTo>
                    <a:pt x="665721" y="1270"/>
                  </a:lnTo>
                  <a:lnTo>
                    <a:pt x="641159" y="1270"/>
                  </a:lnTo>
                  <a:lnTo>
                    <a:pt x="641159" y="0"/>
                  </a:lnTo>
                  <a:lnTo>
                    <a:pt x="637832" y="0"/>
                  </a:lnTo>
                  <a:lnTo>
                    <a:pt x="637832" y="1270"/>
                  </a:lnTo>
                  <a:lnTo>
                    <a:pt x="637832" y="522859"/>
                  </a:lnTo>
                  <a:lnTo>
                    <a:pt x="26263" y="522859"/>
                  </a:lnTo>
                  <a:lnTo>
                    <a:pt x="16040" y="524929"/>
                  </a:lnTo>
                  <a:lnTo>
                    <a:pt x="7696" y="530580"/>
                  </a:lnTo>
                  <a:lnTo>
                    <a:pt x="2057" y="538962"/>
                  </a:lnTo>
                  <a:lnTo>
                    <a:pt x="0" y="549262"/>
                  </a:lnTo>
                  <a:lnTo>
                    <a:pt x="0" y="579704"/>
                  </a:lnTo>
                  <a:lnTo>
                    <a:pt x="2057" y="590016"/>
                  </a:lnTo>
                  <a:lnTo>
                    <a:pt x="7696" y="598411"/>
                  </a:lnTo>
                  <a:lnTo>
                    <a:pt x="16040" y="604062"/>
                  </a:lnTo>
                  <a:lnTo>
                    <a:pt x="26263" y="606132"/>
                  </a:lnTo>
                  <a:lnTo>
                    <a:pt x="38900" y="606132"/>
                  </a:lnTo>
                  <a:lnTo>
                    <a:pt x="38900" y="610755"/>
                  </a:lnTo>
                  <a:lnTo>
                    <a:pt x="38900" y="620458"/>
                  </a:lnTo>
                  <a:lnTo>
                    <a:pt x="46824" y="628370"/>
                  </a:lnTo>
                  <a:lnTo>
                    <a:pt x="92951" y="628370"/>
                  </a:lnTo>
                  <a:lnTo>
                    <a:pt x="101003" y="620458"/>
                  </a:lnTo>
                  <a:lnTo>
                    <a:pt x="101003" y="606132"/>
                  </a:lnTo>
                  <a:lnTo>
                    <a:pt x="609790" y="606132"/>
                  </a:lnTo>
                  <a:lnTo>
                    <a:pt x="609790" y="610755"/>
                  </a:lnTo>
                  <a:lnTo>
                    <a:pt x="609790" y="620458"/>
                  </a:lnTo>
                  <a:lnTo>
                    <a:pt x="617778" y="628370"/>
                  </a:lnTo>
                  <a:lnTo>
                    <a:pt x="664794" y="628370"/>
                  </a:lnTo>
                  <a:lnTo>
                    <a:pt x="672871" y="620458"/>
                  </a:lnTo>
                  <a:lnTo>
                    <a:pt x="672871" y="606132"/>
                  </a:lnTo>
                  <a:lnTo>
                    <a:pt x="690486" y="606132"/>
                  </a:lnTo>
                  <a:lnTo>
                    <a:pt x="700811" y="604062"/>
                  </a:lnTo>
                  <a:lnTo>
                    <a:pt x="709231" y="598411"/>
                  </a:lnTo>
                  <a:lnTo>
                    <a:pt x="714908" y="590016"/>
                  </a:lnTo>
                  <a:lnTo>
                    <a:pt x="715200" y="588530"/>
                  </a:lnTo>
                  <a:lnTo>
                    <a:pt x="716991" y="579704"/>
                  </a:lnTo>
                  <a:lnTo>
                    <a:pt x="716991" y="549262"/>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5"/>
            <p:cNvSpPr/>
            <p:nvPr/>
          </p:nvSpPr>
          <p:spPr>
            <a:xfrm>
              <a:off x="6682702" y="7611268"/>
              <a:ext cx="385445" cy="182245"/>
            </a:xfrm>
            <a:custGeom>
              <a:avLst/>
              <a:gdLst/>
              <a:ahLst/>
              <a:cxnLst/>
              <a:rect l="l" t="t" r="r" b="b"/>
              <a:pathLst>
                <a:path w="385445" h="182245" extrusionOk="0">
                  <a:moveTo>
                    <a:pt x="182448" y="96431"/>
                  </a:moveTo>
                  <a:lnTo>
                    <a:pt x="177431" y="91325"/>
                  </a:lnTo>
                  <a:lnTo>
                    <a:pt x="177431" y="126911"/>
                  </a:lnTo>
                  <a:lnTo>
                    <a:pt x="182448" y="121589"/>
                  </a:lnTo>
                  <a:lnTo>
                    <a:pt x="182448" y="96431"/>
                  </a:lnTo>
                  <a:close/>
                </a:path>
                <a:path w="385445" h="182245" extrusionOk="0">
                  <a:moveTo>
                    <a:pt x="182448" y="59512"/>
                  </a:moveTo>
                  <a:lnTo>
                    <a:pt x="177431" y="54305"/>
                  </a:lnTo>
                  <a:lnTo>
                    <a:pt x="177431" y="89877"/>
                  </a:lnTo>
                  <a:lnTo>
                    <a:pt x="182448" y="84670"/>
                  </a:lnTo>
                  <a:lnTo>
                    <a:pt x="182448" y="59512"/>
                  </a:lnTo>
                  <a:close/>
                </a:path>
                <a:path w="385445" h="182245" extrusionOk="0">
                  <a:moveTo>
                    <a:pt x="212928" y="128752"/>
                  </a:moveTo>
                  <a:lnTo>
                    <a:pt x="207695" y="123431"/>
                  </a:lnTo>
                  <a:lnTo>
                    <a:pt x="183578" y="123431"/>
                  </a:lnTo>
                  <a:lnTo>
                    <a:pt x="178346" y="128752"/>
                  </a:lnTo>
                  <a:lnTo>
                    <a:pt x="212928" y="128752"/>
                  </a:lnTo>
                  <a:close/>
                </a:path>
                <a:path w="385445" h="182245" extrusionOk="0">
                  <a:moveTo>
                    <a:pt x="212940" y="53492"/>
                  </a:moveTo>
                  <a:lnTo>
                    <a:pt x="178346" y="53492"/>
                  </a:lnTo>
                  <a:lnTo>
                    <a:pt x="183578" y="58813"/>
                  </a:lnTo>
                  <a:lnTo>
                    <a:pt x="207708" y="58813"/>
                  </a:lnTo>
                  <a:lnTo>
                    <a:pt x="212940" y="53492"/>
                  </a:lnTo>
                  <a:close/>
                </a:path>
                <a:path w="385445" h="182245" extrusionOk="0">
                  <a:moveTo>
                    <a:pt x="213855" y="91325"/>
                  </a:moveTo>
                  <a:lnTo>
                    <a:pt x="208813" y="96431"/>
                  </a:lnTo>
                  <a:lnTo>
                    <a:pt x="208813" y="121589"/>
                  </a:lnTo>
                  <a:lnTo>
                    <a:pt x="213855" y="126911"/>
                  </a:lnTo>
                  <a:lnTo>
                    <a:pt x="213855" y="91325"/>
                  </a:lnTo>
                  <a:close/>
                </a:path>
                <a:path w="385445" h="182245" extrusionOk="0">
                  <a:moveTo>
                    <a:pt x="213855" y="54292"/>
                  </a:moveTo>
                  <a:lnTo>
                    <a:pt x="208813" y="59512"/>
                  </a:lnTo>
                  <a:lnTo>
                    <a:pt x="208813" y="84670"/>
                  </a:lnTo>
                  <a:lnTo>
                    <a:pt x="213855" y="89890"/>
                  </a:lnTo>
                  <a:lnTo>
                    <a:pt x="213855" y="54292"/>
                  </a:lnTo>
                  <a:close/>
                </a:path>
                <a:path w="385445" h="182245" extrusionOk="0">
                  <a:moveTo>
                    <a:pt x="226098" y="123634"/>
                  </a:moveTo>
                  <a:lnTo>
                    <a:pt x="221005" y="123634"/>
                  </a:lnTo>
                  <a:lnTo>
                    <a:pt x="221005" y="128739"/>
                  </a:lnTo>
                  <a:lnTo>
                    <a:pt x="226098" y="128739"/>
                  </a:lnTo>
                  <a:lnTo>
                    <a:pt x="226098" y="123634"/>
                  </a:lnTo>
                  <a:close/>
                </a:path>
                <a:path w="385445" h="182245" extrusionOk="0">
                  <a:moveTo>
                    <a:pt x="240614" y="96431"/>
                  </a:moveTo>
                  <a:lnTo>
                    <a:pt x="235635" y="91325"/>
                  </a:lnTo>
                  <a:lnTo>
                    <a:pt x="235635" y="126911"/>
                  </a:lnTo>
                  <a:lnTo>
                    <a:pt x="240614" y="121589"/>
                  </a:lnTo>
                  <a:lnTo>
                    <a:pt x="240614" y="96431"/>
                  </a:lnTo>
                  <a:close/>
                </a:path>
                <a:path w="385445" h="182245" extrusionOk="0">
                  <a:moveTo>
                    <a:pt x="240614" y="59512"/>
                  </a:moveTo>
                  <a:lnTo>
                    <a:pt x="235635" y="54305"/>
                  </a:lnTo>
                  <a:lnTo>
                    <a:pt x="235635" y="89877"/>
                  </a:lnTo>
                  <a:lnTo>
                    <a:pt x="240614" y="84670"/>
                  </a:lnTo>
                  <a:lnTo>
                    <a:pt x="240614" y="59512"/>
                  </a:lnTo>
                  <a:close/>
                </a:path>
                <a:path w="385445" h="182245" extrusionOk="0">
                  <a:moveTo>
                    <a:pt x="271221" y="128752"/>
                  </a:moveTo>
                  <a:lnTo>
                    <a:pt x="266001" y="123431"/>
                  </a:lnTo>
                  <a:lnTo>
                    <a:pt x="241757" y="123431"/>
                  </a:lnTo>
                  <a:lnTo>
                    <a:pt x="236664" y="128752"/>
                  </a:lnTo>
                  <a:lnTo>
                    <a:pt x="271221" y="128752"/>
                  </a:lnTo>
                  <a:close/>
                </a:path>
                <a:path w="385445" h="182245" extrusionOk="0">
                  <a:moveTo>
                    <a:pt x="271221" y="53492"/>
                  </a:moveTo>
                  <a:lnTo>
                    <a:pt x="236664" y="53492"/>
                  </a:lnTo>
                  <a:lnTo>
                    <a:pt x="241757" y="58813"/>
                  </a:lnTo>
                  <a:lnTo>
                    <a:pt x="266001" y="58813"/>
                  </a:lnTo>
                  <a:lnTo>
                    <a:pt x="271221" y="53492"/>
                  </a:lnTo>
                  <a:close/>
                </a:path>
                <a:path w="385445" h="182245" extrusionOk="0">
                  <a:moveTo>
                    <a:pt x="272148" y="91325"/>
                  </a:moveTo>
                  <a:lnTo>
                    <a:pt x="267131" y="96431"/>
                  </a:lnTo>
                  <a:lnTo>
                    <a:pt x="267131" y="121589"/>
                  </a:lnTo>
                  <a:lnTo>
                    <a:pt x="272148" y="126911"/>
                  </a:lnTo>
                  <a:lnTo>
                    <a:pt x="272148" y="91325"/>
                  </a:lnTo>
                  <a:close/>
                </a:path>
                <a:path w="385445" h="182245" extrusionOk="0">
                  <a:moveTo>
                    <a:pt x="272148" y="54292"/>
                  </a:moveTo>
                  <a:lnTo>
                    <a:pt x="267131" y="59512"/>
                  </a:lnTo>
                  <a:lnTo>
                    <a:pt x="267131" y="84670"/>
                  </a:lnTo>
                  <a:lnTo>
                    <a:pt x="272148" y="89890"/>
                  </a:lnTo>
                  <a:lnTo>
                    <a:pt x="272148" y="54292"/>
                  </a:lnTo>
                  <a:close/>
                </a:path>
                <a:path w="385445" h="182245" extrusionOk="0">
                  <a:moveTo>
                    <a:pt x="283806" y="96431"/>
                  </a:moveTo>
                  <a:lnTo>
                    <a:pt x="278676" y="91325"/>
                  </a:lnTo>
                  <a:lnTo>
                    <a:pt x="278676" y="126911"/>
                  </a:lnTo>
                  <a:lnTo>
                    <a:pt x="283806" y="121589"/>
                  </a:lnTo>
                  <a:lnTo>
                    <a:pt x="283806" y="96431"/>
                  </a:lnTo>
                  <a:close/>
                </a:path>
                <a:path w="385445" h="182245" extrusionOk="0">
                  <a:moveTo>
                    <a:pt x="283806" y="59512"/>
                  </a:moveTo>
                  <a:lnTo>
                    <a:pt x="278676" y="54305"/>
                  </a:lnTo>
                  <a:lnTo>
                    <a:pt x="278676" y="89877"/>
                  </a:lnTo>
                  <a:lnTo>
                    <a:pt x="283806" y="84670"/>
                  </a:lnTo>
                  <a:lnTo>
                    <a:pt x="283806" y="59512"/>
                  </a:lnTo>
                  <a:close/>
                </a:path>
                <a:path w="385445" h="182245" extrusionOk="0">
                  <a:moveTo>
                    <a:pt x="314159" y="128752"/>
                  </a:moveTo>
                  <a:lnTo>
                    <a:pt x="309041" y="123431"/>
                  </a:lnTo>
                  <a:lnTo>
                    <a:pt x="284911" y="123431"/>
                  </a:lnTo>
                  <a:lnTo>
                    <a:pt x="279717" y="128752"/>
                  </a:lnTo>
                  <a:lnTo>
                    <a:pt x="314159" y="128752"/>
                  </a:lnTo>
                  <a:close/>
                </a:path>
                <a:path w="385445" h="182245" extrusionOk="0">
                  <a:moveTo>
                    <a:pt x="314159" y="53492"/>
                  </a:moveTo>
                  <a:lnTo>
                    <a:pt x="279717" y="53492"/>
                  </a:lnTo>
                  <a:lnTo>
                    <a:pt x="284924" y="58813"/>
                  </a:lnTo>
                  <a:lnTo>
                    <a:pt x="309041" y="58813"/>
                  </a:lnTo>
                  <a:lnTo>
                    <a:pt x="314159" y="53492"/>
                  </a:lnTo>
                  <a:close/>
                </a:path>
                <a:path w="385445" h="182245" extrusionOk="0">
                  <a:moveTo>
                    <a:pt x="315302" y="91325"/>
                  </a:moveTo>
                  <a:lnTo>
                    <a:pt x="310184" y="96431"/>
                  </a:lnTo>
                  <a:lnTo>
                    <a:pt x="310184" y="121589"/>
                  </a:lnTo>
                  <a:lnTo>
                    <a:pt x="315302" y="126911"/>
                  </a:lnTo>
                  <a:lnTo>
                    <a:pt x="315302" y="91325"/>
                  </a:lnTo>
                  <a:close/>
                </a:path>
                <a:path w="385445" h="182245" extrusionOk="0">
                  <a:moveTo>
                    <a:pt x="315302" y="54292"/>
                  </a:moveTo>
                  <a:lnTo>
                    <a:pt x="310184" y="59512"/>
                  </a:lnTo>
                  <a:lnTo>
                    <a:pt x="310184" y="84670"/>
                  </a:lnTo>
                  <a:lnTo>
                    <a:pt x="315302" y="89890"/>
                  </a:lnTo>
                  <a:lnTo>
                    <a:pt x="315302" y="54292"/>
                  </a:lnTo>
                  <a:close/>
                </a:path>
                <a:path w="385445" h="182245" extrusionOk="0">
                  <a:moveTo>
                    <a:pt x="385140" y="57365"/>
                  </a:moveTo>
                  <a:lnTo>
                    <a:pt x="380631" y="35026"/>
                  </a:lnTo>
                  <a:lnTo>
                    <a:pt x="374319" y="25666"/>
                  </a:lnTo>
                  <a:lnTo>
                    <a:pt x="368338" y="16789"/>
                  </a:lnTo>
                  <a:lnTo>
                    <a:pt x="359562" y="10883"/>
                  </a:lnTo>
                  <a:lnTo>
                    <a:pt x="359562" y="57365"/>
                  </a:lnTo>
                  <a:lnTo>
                    <a:pt x="359562" y="124663"/>
                  </a:lnTo>
                  <a:lnTo>
                    <a:pt x="357047" y="136994"/>
                  </a:lnTo>
                  <a:lnTo>
                    <a:pt x="350215" y="147066"/>
                  </a:lnTo>
                  <a:lnTo>
                    <a:pt x="340106" y="153873"/>
                  </a:lnTo>
                  <a:lnTo>
                    <a:pt x="327761" y="156362"/>
                  </a:lnTo>
                  <a:lnTo>
                    <a:pt x="57365" y="156362"/>
                  </a:lnTo>
                  <a:lnTo>
                    <a:pt x="45034" y="153873"/>
                  </a:lnTo>
                  <a:lnTo>
                    <a:pt x="34963" y="147066"/>
                  </a:lnTo>
                  <a:lnTo>
                    <a:pt x="28168" y="136994"/>
                  </a:lnTo>
                  <a:lnTo>
                    <a:pt x="25679" y="124663"/>
                  </a:lnTo>
                  <a:lnTo>
                    <a:pt x="25679" y="57365"/>
                  </a:lnTo>
                  <a:lnTo>
                    <a:pt x="28168" y="45034"/>
                  </a:lnTo>
                  <a:lnTo>
                    <a:pt x="34963" y="34963"/>
                  </a:lnTo>
                  <a:lnTo>
                    <a:pt x="45034" y="28155"/>
                  </a:lnTo>
                  <a:lnTo>
                    <a:pt x="57365" y="25666"/>
                  </a:lnTo>
                  <a:lnTo>
                    <a:pt x="327761" y="25666"/>
                  </a:lnTo>
                  <a:lnTo>
                    <a:pt x="340106" y="28155"/>
                  </a:lnTo>
                  <a:lnTo>
                    <a:pt x="350215" y="34963"/>
                  </a:lnTo>
                  <a:lnTo>
                    <a:pt x="357047" y="45034"/>
                  </a:lnTo>
                  <a:lnTo>
                    <a:pt x="359562" y="57365"/>
                  </a:lnTo>
                  <a:lnTo>
                    <a:pt x="359562" y="10883"/>
                  </a:lnTo>
                  <a:lnTo>
                    <a:pt x="350113" y="4508"/>
                  </a:lnTo>
                  <a:lnTo>
                    <a:pt x="327761" y="0"/>
                  </a:lnTo>
                  <a:lnTo>
                    <a:pt x="57365" y="0"/>
                  </a:lnTo>
                  <a:lnTo>
                    <a:pt x="35077" y="4508"/>
                  </a:lnTo>
                  <a:lnTo>
                    <a:pt x="16840" y="16789"/>
                  </a:lnTo>
                  <a:lnTo>
                    <a:pt x="4521" y="35026"/>
                  </a:lnTo>
                  <a:lnTo>
                    <a:pt x="0" y="57365"/>
                  </a:lnTo>
                  <a:lnTo>
                    <a:pt x="0" y="124663"/>
                  </a:lnTo>
                  <a:lnTo>
                    <a:pt x="4521" y="146951"/>
                  </a:lnTo>
                  <a:lnTo>
                    <a:pt x="16840" y="165201"/>
                  </a:lnTo>
                  <a:lnTo>
                    <a:pt x="35077" y="177507"/>
                  </a:lnTo>
                  <a:lnTo>
                    <a:pt x="57365" y="182029"/>
                  </a:lnTo>
                  <a:lnTo>
                    <a:pt x="336664" y="182029"/>
                  </a:lnTo>
                  <a:lnTo>
                    <a:pt x="336664" y="181317"/>
                  </a:lnTo>
                  <a:lnTo>
                    <a:pt x="355803" y="174688"/>
                  </a:lnTo>
                  <a:lnTo>
                    <a:pt x="371182" y="162115"/>
                  </a:lnTo>
                  <a:lnTo>
                    <a:pt x="374624" y="156362"/>
                  </a:lnTo>
                  <a:lnTo>
                    <a:pt x="381419" y="144995"/>
                  </a:lnTo>
                  <a:lnTo>
                    <a:pt x="385140" y="124663"/>
                  </a:lnTo>
                  <a:lnTo>
                    <a:pt x="385140" y="5736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25" name="Google Shape;425;p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811223" y="7452954"/>
              <a:ext cx="136302" cy="112824"/>
            </a:xfrm>
            <a:prstGeom prst="rect">
              <a:avLst/>
            </a:prstGeom>
            <a:noFill/>
            <a:ln>
              <a:noFill/>
            </a:ln>
          </p:spPr>
        </p:pic>
        <p:sp>
          <p:nvSpPr>
            <p:cNvPr id="426" name="Google Shape;426;p5"/>
            <p:cNvSpPr/>
            <p:nvPr/>
          </p:nvSpPr>
          <p:spPr>
            <a:xfrm>
              <a:off x="6730106" y="7338666"/>
              <a:ext cx="299085" cy="89535"/>
            </a:xfrm>
            <a:custGeom>
              <a:avLst/>
              <a:gdLst/>
              <a:ahLst/>
              <a:cxnLst/>
              <a:rect l="l" t="t" r="r" b="b"/>
              <a:pathLst>
                <a:path w="299084"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3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27" name="Google Shape;427;p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771677" y="7397251"/>
              <a:ext cx="215386" cy="72081"/>
            </a:xfrm>
            <a:prstGeom prst="rect">
              <a:avLst/>
            </a:prstGeom>
            <a:noFill/>
            <a:ln>
              <a:noFill/>
            </a:ln>
          </p:spPr>
        </p:pic>
        <p:sp>
          <p:nvSpPr>
            <p:cNvPr id="428" name="Google Shape;428;p5"/>
            <p:cNvSpPr/>
            <p:nvPr/>
          </p:nvSpPr>
          <p:spPr>
            <a:xfrm>
              <a:off x="7575728" y="7810707"/>
              <a:ext cx="414655" cy="287655"/>
            </a:xfrm>
            <a:custGeom>
              <a:avLst/>
              <a:gdLst/>
              <a:ahLst/>
              <a:cxnLst/>
              <a:rect l="l" t="t" r="r" b="b"/>
              <a:pathLst>
                <a:path w="414654" h="287654" extrusionOk="0">
                  <a:moveTo>
                    <a:pt x="389988" y="0"/>
                  </a:moveTo>
                  <a:lnTo>
                    <a:pt x="24240" y="0"/>
                  </a:lnTo>
                  <a:lnTo>
                    <a:pt x="14802" y="1905"/>
                  </a:lnTo>
                  <a:lnTo>
                    <a:pt x="7097" y="7103"/>
                  </a:lnTo>
                  <a:lnTo>
                    <a:pt x="1904" y="14811"/>
                  </a:lnTo>
                  <a:lnTo>
                    <a:pt x="0" y="24250"/>
                  </a:lnTo>
                  <a:lnTo>
                    <a:pt x="0" y="262944"/>
                  </a:lnTo>
                  <a:lnTo>
                    <a:pt x="1904" y="272377"/>
                  </a:lnTo>
                  <a:lnTo>
                    <a:pt x="7097" y="280083"/>
                  </a:lnTo>
                  <a:lnTo>
                    <a:pt x="14802" y="285279"/>
                  </a:lnTo>
                  <a:lnTo>
                    <a:pt x="24240" y="287184"/>
                  </a:lnTo>
                  <a:lnTo>
                    <a:pt x="389988" y="287184"/>
                  </a:lnTo>
                  <a:lnTo>
                    <a:pt x="399425" y="285279"/>
                  </a:lnTo>
                  <a:lnTo>
                    <a:pt x="407130" y="280083"/>
                  </a:lnTo>
                  <a:lnTo>
                    <a:pt x="412323" y="272377"/>
                  </a:lnTo>
                  <a:lnTo>
                    <a:pt x="414228" y="262944"/>
                  </a:lnTo>
                  <a:lnTo>
                    <a:pt x="414228" y="24250"/>
                  </a:lnTo>
                  <a:lnTo>
                    <a:pt x="412323" y="14811"/>
                  </a:lnTo>
                  <a:lnTo>
                    <a:pt x="407130" y="7103"/>
                  </a:lnTo>
                  <a:lnTo>
                    <a:pt x="399425" y="1905"/>
                  </a:lnTo>
                  <a:lnTo>
                    <a:pt x="38998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9" name="Google Shape;429;p5"/>
            <p:cNvSpPr/>
            <p:nvPr/>
          </p:nvSpPr>
          <p:spPr>
            <a:xfrm>
              <a:off x="7639650" y="7742654"/>
              <a:ext cx="283845" cy="252095"/>
            </a:xfrm>
            <a:custGeom>
              <a:avLst/>
              <a:gdLst/>
              <a:ahLst/>
              <a:cxnLst/>
              <a:rect l="l" t="t" r="r" b="b"/>
              <a:pathLst>
                <a:path w="283845" h="252095" extrusionOk="0">
                  <a:moveTo>
                    <a:pt x="275918" y="0"/>
                  </a:moveTo>
                  <a:lnTo>
                    <a:pt x="7863" y="0"/>
                  </a:lnTo>
                  <a:lnTo>
                    <a:pt x="0" y="7863"/>
                  </a:lnTo>
                  <a:lnTo>
                    <a:pt x="0" y="243762"/>
                  </a:lnTo>
                  <a:lnTo>
                    <a:pt x="7863" y="251625"/>
                  </a:lnTo>
                  <a:lnTo>
                    <a:pt x="266211" y="251625"/>
                  </a:lnTo>
                  <a:lnTo>
                    <a:pt x="275918" y="251625"/>
                  </a:lnTo>
                  <a:lnTo>
                    <a:pt x="283781" y="243762"/>
                  </a:lnTo>
                  <a:lnTo>
                    <a:pt x="283781" y="7863"/>
                  </a:lnTo>
                  <a:lnTo>
                    <a:pt x="275918" y="0"/>
                  </a:lnTo>
                  <a:close/>
                </a:path>
              </a:pathLst>
            </a:custGeom>
            <a:solidFill>
              <a:srgbClr val="F9FFF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0" name="Google Shape;430;p5"/>
            <p:cNvSpPr/>
            <p:nvPr/>
          </p:nvSpPr>
          <p:spPr>
            <a:xfrm>
              <a:off x="7486675" y="7929060"/>
              <a:ext cx="593725" cy="391160"/>
            </a:xfrm>
            <a:custGeom>
              <a:avLst/>
              <a:gdLst/>
              <a:ahLst/>
              <a:cxnLst/>
              <a:rect l="l" t="t" r="r" b="b"/>
              <a:pathLst>
                <a:path w="593725" h="391159" extrusionOk="0">
                  <a:moveTo>
                    <a:pt x="593598" y="82778"/>
                  </a:moveTo>
                  <a:lnTo>
                    <a:pt x="590194" y="65913"/>
                  </a:lnTo>
                  <a:lnTo>
                    <a:pt x="580910" y="52146"/>
                  </a:lnTo>
                  <a:lnTo>
                    <a:pt x="567143" y="42862"/>
                  </a:lnTo>
                  <a:lnTo>
                    <a:pt x="550278" y="39458"/>
                  </a:lnTo>
                  <a:lnTo>
                    <a:pt x="547712" y="39458"/>
                  </a:lnTo>
                  <a:lnTo>
                    <a:pt x="547712" y="24257"/>
                  </a:lnTo>
                  <a:lnTo>
                    <a:pt x="545807" y="14808"/>
                  </a:lnTo>
                  <a:lnTo>
                    <a:pt x="540613" y="7112"/>
                  </a:lnTo>
                  <a:lnTo>
                    <a:pt x="532904" y="1905"/>
                  </a:lnTo>
                  <a:lnTo>
                    <a:pt x="523468" y="0"/>
                  </a:lnTo>
                  <a:lnTo>
                    <a:pt x="62560" y="0"/>
                  </a:lnTo>
                  <a:lnTo>
                    <a:pt x="53124" y="1905"/>
                  </a:lnTo>
                  <a:lnTo>
                    <a:pt x="45427" y="7112"/>
                  </a:lnTo>
                  <a:lnTo>
                    <a:pt x="40220" y="14808"/>
                  </a:lnTo>
                  <a:lnTo>
                    <a:pt x="38315" y="24257"/>
                  </a:lnTo>
                  <a:lnTo>
                    <a:pt x="38315" y="40474"/>
                  </a:lnTo>
                  <a:lnTo>
                    <a:pt x="26454" y="42862"/>
                  </a:lnTo>
                  <a:lnTo>
                    <a:pt x="12687" y="52146"/>
                  </a:lnTo>
                  <a:lnTo>
                    <a:pt x="3403" y="65913"/>
                  </a:lnTo>
                  <a:lnTo>
                    <a:pt x="0" y="82778"/>
                  </a:lnTo>
                  <a:lnTo>
                    <a:pt x="0" y="347510"/>
                  </a:lnTo>
                  <a:lnTo>
                    <a:pt x="3403" y="364375"/>
                  </a:lnTo>
                  <a:lnTo>
                    <a:pt x="12687" y="378142"/>
                  </a:lnTo>
                  <a:lnTo>
                    <a:pt x="26454" y="387426"/>
                  </a:lnTo>
                  <a:lnTo>
                    <a:pt x="43319" y="390829"/>
                  </a:lnTo>
                  <a:lnTo>
                    <a:pt x="550278" y="390829"/>
                  </a:lnTo>
                  <a:lnTo>
                    <a:pt x="567143" y="387426"/>
                  </a:lnTo>
                  <a:lnTo>
                    <a:pt x="580910" y="378142"/>
                  </a:lnTo>
                  <a:lnTo>
                    <a:pt x="590194" y="364375"/>
                  </a:lnTo>
                  <a:lnTo>
                    <a:pt x="593598" y="347510"/>
                  </a:lnTo>
                  <a:lnTo>
                    <a:pt x="593598" y="82778"/>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1" name="Google Shape;431;p5"/>
            <p:cNvSpPr/>
            <p:nvPr/>
          </p:nvSpPr>
          <p:spPr>
            <a:xfrm>
              <a:off x="7486675" y="7968519"/>
              <a:ext cx="593725" cy="351790"/>
            </a:xfrm>
            <a:custGeom>
              <a:avLst/>
              <a:gdLst/>
              <a:ahLst/>
              <a:cxnLst/>
              <a:rect l="l" t="t" r="r" b="b"/>
              <a:pathLst>
                <a:path w="593725" h="351790" extrusionOk="0">
                  <a:moveTo>
                    <a:pt x="153530" y="249326"/>
                  </a:moveTo>
                  <a:lnTo>
                    <a:pt x="89039" y="249326"/>
                  </a:lnTo>
                  <a:lnTo>
                    <a:pt x="89039" y="351370"/>
                  </a:lnTo>
                  <a:lnTo>
                    <a:pt x="153530" y="351370"/>
                  </a:lnTo>
                  <a:lnTo>
                    <a:pt x="153530" y="249326"/>
                  </a:lnTo>
                  <a:close/>
                </a:path>
                <a:path w="593725" h="351790" extrusionOk="0">
                  <a:moveTo>
                    <a:pt x="503275" y="249326"/>
                  </a:moveTo>
                  <a:lnTo>
                    <a:pt x="437311" y="249326"/>
                  </a:lnTo>
                  <a:lnTo>
                    <a:pt x="437311" y="351370"/>
                  </a:lnTo>
                  <a:lnTo>
                    <a:pt x="503275" y="351370"/>
                  </a:lnTo>
                  <a:lnTo>
                    <a:pt x="503275" y="249326"/>
                  </a:lnTo>
                  <a:close/>
                </a:path>
                <a:path w="593725" h="351790" extrusionOk="0">
                  <a:moveTo>
                    <a:pt x="593598" y="42837"/>
                  </a:moveTo>
                  <a:lnTo>
                    <a:pt x="590232" y="26162"/>
                  </a:lnTo>
                  <a:lnTo>
                    <a:pt x="581050" y="12547"/>
                  </a:lnTo>
                  <a:lnTo>
                    <a:pt x="567436" y="3365"/>
                  </a:lnTo>
                  <a:lnTo>
                    <a:pt x="550760" y="0"/>
                  </a:lnTo>
                  <a:lnTo>
                    <a:pt x="42849" y="0"/>
                  </a:lnTo>
                  <a:lnTo>
                    <a:pt x="26174" y="3365"/>
                  </a:lnTo>
                  <a:lnTo>
                    <a:pt x="12547" y="12547"/>
                  </a:lnTo>
                  <a:lnTo>
                    <a:pt x="3365" y="26162"/>
                  </a:lnTo>
                  <a:lnTo>
                    <a:pt x="0" y="42837"/>
                  </a:lnTo>
                  <a:lnTo>
                    <a:pt x="0" y="45008"/>
                  </a:lnTo>
                  <a:lnTo>
                    <a:pt x="593598" y="45008"/>
                  </a:lnTo>
                  <a:lnTo>
                    <a:pt x="593598" y="42837"/>
                  </a:lnTo>
                  <a:close/>
                </a:path>
              </a:pathLst>
            </a:custGeom>
            <a:solidFill>
              <a:srgbClr val="848B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2" name="Google Shape;432;p5"/>
            <p:cNvSpPr/>
            <p:nvPr/>
          </p:nvSpPr>
          <p:spPr>
            <a:xfrm>
              <a:off x="7640206" y="8217858"/>
              <a:ext cx="283845" cy="199390"/>
            </a:xfrm>
            <a:custGeom>
              <a:avLst/>
              <a:gdLst/>
              <a:ahLst/>
              <a:cxnLst/>
              <a:rect l="l" t="t" r="r" b="b"/>
              <a:pathLst>
                <a:path w="283845" h="199390" extrusionOk="0">
                  <a:moveTo>
                    <a:pt x="283781" y="0"/>
                  </a:moveTo>
                  <a:lnTo>
                    <a:pt x="0" y="0"/>
                  </a:lnTo>
                  <a:lnTo>
                    <a:pt x="0" y="191770"/>
                  </a:lnTo>
                  <a:lnTo>
                    <a:pt x="3606" y="191770"/>
                  </a:lnTo>
                  <a:lnTo>
                    <a:pt x="3606" y="199390"/>
                  </a:lnTo>
                  <a:lnTo>
                    <a:pt x="280174" y="199390"/>
                  </a:lnTo>
                  <a:lnTo>
                    <a:pt x="280174" y="191770"/>
                  </a:lnTo>
                  <a:lnTo>
                    <a:pt x="283781" y="191770"/>
                  </a:lnTo>
                  <a:lnTo>
                    <a:pt x="283781" y="0"/>
                  </a:lnTo>
                  <a:close/>
                </a:path>
              </a:pathLst>
            </a:custGeom>
            <a:solidFill>
              <a:srgbClr val="F9FFF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3" name="Google Shape;433;p5"/>
            <p:cNvSpPr/>
            <p:nvPr/>
          </p:nvSpPr>
          <p:spPr>
            <a:xfrm>
              <a:off x="7575715" y="8081765"/>
              <a:ext cx="414655" cy="136525"/>
            </a:xfrm>
            <a:custGeom>
              <a:avLst/>
              <a:gdLst/>
              <a:ahLst/>
              <a:cxnLst/>
              <a:rect l="l" t="t" r="r" b="b"/>
              <a:pathLst>
                <a:path w="414654" h="136525" extrusionOk="0">
                  <a:moveTo>
                    <a:pt x="295313" y="4673"/>
                  </a:moveTo>
                  <a:lnTo>
                    <a:pt x="290639" y="0"/>
                  </a:lnTo>
                  <a:lnTo>
                    <a:pt x="284873" y="0"/>
                  </a:lnTo>
                  <a:lnTo>
                    <a:pt x="4673" y="0"/>
                  </a:lnTo>
                  <a:lnTo>
                    <a:pt x="0" y="4673"/>
                  </a:lnTo>
                  <a:lnTo>
                    <a:pt x="0" y="45415"/>
                  </a:lnTo>
                  <a:lnTo>
                    <a:pt x="4673" y="50088"/>
                  </a:lnTo>
                  <a:lnTo>
                    <a:pt x="290639" y="50088"/>
                  </a:lnTo>
                  <a:lnTo>
                    <a:pt x="295313" y="45415"/>
                  </a:lnTo>
                  <a:lnTo>
                    <a:pt x="295313" y="4673"/>
                  </a:lnTo>
                  <a:close/>
                </a:path>
                <a:path w="414654" h="136525" extrusionOk="0">
                  <a:moveTo>
                    <a:pt x="414020" y="4673"/>
                  </a:moveTo>
                  <a:lnTo>
                    <a:pt x="409346" y="0"/>
                  </a:lnTo>
                  <a:lnTo>
                    <a:pt x="403580" y="0"/>
                  </a:lnTo>
                  <a:lnTo>
                    <a:pt x="331343" y="0"/>
                  </a:lnTo>
                  <a:lnTo>
                    <a:pt x="326656" y="4673"/>
                  </a:lnTo>
                  <a:lnTo>
                    <a:pt x="326656" y="45415"/>
                  </a:lnTo>
                  <a:lnTo>
                    <a:pt x="331343" y="50088"/>
                  </a:lnTo>
                  <a:lnTo>
                    <a:pt x="409346" y="50088"/>
                  </a:lnTo>
                  <a:lnTo>
                    <a:pt x="414020" y="45415"/>
                  </a:lnTo>
                  <a:lnTo>
                    <a:pt x="414020" y="4673"/>
                  </a:lnTo>
                  <a:close/>
                </a:path>
                <a:path w="414654" h="136525" extrusionOk="0">
                  <a:moveTo>
                    <a:pt x="414235" y="119494"/>
                  </a:moveTo>
                  <a:lnTo>
                    <a:pt x="411200" y="104482"/>
                  </a:lnTo>
                  <a:lnTo>
                    <a:pt x="402945" y="92240"/>
                  </a:lnTo>
                  <a:lnTo>
                    <a:pt x="390690" y="83972"/>
                  </a:lnTo>
                  <a:lnTo>
                    <a:pt x="375678" y="80937"/>
                  </a:lnTo>
                  <a:lnTo>
                    <a:pt x="38557" y="80937"/>
                  </a:lnTo>
                  <a:lnTo>
                    <a:pt x="23558" y="83972"/>
                  </a:lnTo>
                  <a:lnTo>
                    <a:pt x="11303" y="92240"/>
                  </a:lnTo>
                  <a:lnTo>
                    <a:pt x="3035" y="104482"/>
                  </a:lnTo>
                  <a:lnTo>
                    <a:pt x="0" y="119494"/>
                  </a:lnTo>
                  <a:lnTo>
                    <a:pt x="0" y="136093"/>
                  </a:lnTo>
                  <a:lnTo>
                    <a:pt x="414235" y="136093"/>
                  </a:lnTo>
                  <a:lnTo>
                    <a:pt x="414235" y="119494"/>
                  </a:lnTo>
                  <a:close/>
                </a:path>
              </a:pathLst>
            </a:custGeom>
            <a:solidFill>
              <a:srgbClr val="848B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4" name="Google Shape;434;p5"/>
            <p:cNvSpPr/>
            <p:nvPr/>
          </p:nvSpPr>
          <p:spPr>
            <a:xfrm>
              <a:off x="7578747" y="8034139"/>
              <a:ext cx="32384" cy="32384"/>
            </a:xfrm>
            <a:custGeom>
              <a:avLst/>
              <a:gdLst/>
              <a:ahLst/>
              <a:cxnLst/>
              <a:rect l="l" t="t" r="r" b="b"/>
              <a:pathLst>
                <a:path w="32384" h="32384" extrusionOk="0">
                  <a:moveTo>
                    <a:pt x="25004" y="0"/>
                  </a:moveTo>
                  <a:lnTo>
                    <a:pt x="7214" y="0"/>
                  </a:lnTo>
                  <a:lnTo>
                    <a:pt x="0" y="7214"/>
                  </a:lnTo>
                  <a:lnTo>
                    <a:pt x="0" y="24994"/>
                  </a:lnTo>
                  <a:lnTo>
                    <a:pt x="7214" y="32208"/>
                  </a:lnTo>
                  <a:lnTo>
                    <a:pt x="25004" y="32208"/>
                  </a:lnTo>
                  <a:lnTo>
                    <a:pt x="32208" y="24994"/>
                  </a:lnTo>
                  <a:lnTo>
                    <a:pt x="32208" y="16104"/>
                  </a:lnTo>
                  <a:lnTo>
                    <a:pt x="32208" y="7214"/>
                  </a:lnTo>
                  <a:lnTo>
                    <a:pt x="25004" y="0"/>
                  </a:lnTo>
                  <a:close/>
                </a:path>
              </a:pathLst>
            </a:custGeom>
            <a:solidFill>
              <a:srgbClr val="FC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5" name="Google Shape;435;p5"/>
            <p:cNvSpPr/>
            <p:nvPr/>
          </p:nvSpPr>
          <p:spPr>
            <a:xfrm>
              <a:off x="7628740" y="8034139"/>
              <a:ext cx="32384" cy="32384"/>
            </a:xfrm>
            <a:custGeom>
              <a:avLst/>
              <a:gdLst/>
              <a:ahLst/>
              <a:cxnLst/>
              <a:rect l="l" t="t" r="r" b="b"/>
              <a:pathLst>
                <a:path w="32384" h="32384" extrusionOk="0">
                  <a:moveTo>
                    <a:pt x="25004" y="0"/>
                  </a:moveTo>
                  <a:lnTo>
                    <a:pt x="7214" y="0"/>
                  </a:lnTo>
                  <a:lnTo>
                    <a:pt x="0" y="7214"/>
                  </a:lnTo>
                  <a:lnTo>
                    <a:pt x="0" y="24994"/>
                  </a:lnTo>
                  <a:lnTo>
                    <a:pt x="7214" y="32208"/>
                  </a:lnTo>
                  <a:lnTo>
                    <a:pt x="25004" y="32208"/>
                  </a:lnTo>
                  <a:lnTo>
                    <a:pt x="32208" y="24994"/>
                  </a:lnTo>
                  <a:lnTo>
                    <a:pt x="32208" y="16104"/>
                  </a:lnTo>
                  <a:lnTo>
                    <a:pt x="32208" y="7214"/>
                  </a:lnTo>
                  <a:lnTo>
                    <a:pt x="25004"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36" name="Google Shape;436;p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720361" y="8256021"/>
              <a:ext cx="123483" cy="123493"/>
            </a:xfrm>
            <a:prstGeom prst="rect">
              <a:avLst/>
            </a:prstGeom>
            <a:noFill/>
            <a:ln>
              <a:noFill/>
            </a:ln>
          </p:spPr>
        </p:pic>
      </p:grpSp>
      <p:sp>
        <p:nvSpPr>
          <p:cNvPr id="437" name="Google Shape;437;p5"/>
          <p:cNvSpPr txBox="1">
            <a:spLocks noGrp="1"/>
          </p:cNvSpPr>
          <p:nvPr>
            <p:ph type="title"/>
          </p:nvPr>
        </p:nvSpPr>
        <p:spPr>
          <a:xfrm>
            <a:off x="3795925" y="639950"/>
            <a:ext cx="5414400" cy="469200"/>
          </a:xfrm>
          <a:prstGeom prst="rect">
            <a:avLst/>
          </a:prstGeom>
          <a:noFill/>
          <a:ln>
            <a:noFill/>
          </a:ln>
        </p:spPr>
        <p:txBody>
          <a:bodyPr spcFirstLastPara="1" wrap="square" lIns="0" tIns="7300" rIns="0" bIns="0" anchor="t" anchorCtr="0">
            <a:spAutoFit/>
          </a:bodyPr>
          <a:lstStyle/>
          <a:p>
            <a:pPr marL="127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Project Design</a:t>
            </a:r>
            <a:endParaRPr sz="3000">
              <a:latin typeface="Inter SemiBold"/>
              <a:ea typeface="Inter SemiBold"/>
              <a:cs typeface="Inter SemiBold"/>
              <a:sym typeface="Inter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
          <p:cNvSpPr/>
          <p:nvPr/>
        </p:nvSpPr>
        <p:spPr>
          <a:xfrm>
            <a:off x="1368780" y="2328167"/>
            <a:ext cx="4663844" cy="3947682"/>
          </a:xfrm>
          <a:custGeom>
            <a:avLst/>
            <a:gdLst/>
            <a:ahLst/>
            <a:cxnLst/>
            <a:rect l="l" t="t" r="r" b="b"/>
            <a:pathLst>
              <a:path w="7690484" h="6510020" extrusionOk="0">
                <a:moveTo>
                  <a:pt x="7271443" y="0"/>
                </a:moveTo>
                <a:lnTo>
                  <a:pt x="418835" y="0"/>
                </a:lnTo>
                <a:lnTo>
                  <a:pt x="376010" y="2536"/>
                </a:lnTo>
                <a:lnTo>
                  <a:pt x="334423" y="9980"/>
                </a:lnTo>
                <a:lnTo>
                  <a:pt x="294284" y="22086"/>
                </a:lnTo>
                <a:lnTo>
                  <a:pt x="255803" y="38606"/>
                </a:lnTo>
                <a:lnTo>
                  <a:pt x="219190" y="59294"/>
                </a:lnTo>
                <a:lnTo>
                  <a:pt x="184657" y="83902"/>
                </a:lnTo>
                <a:lnTo>
                  <a:pt x="152414" y="112184"/>
                </a:lnTo>
                <a:lnTo>
                  <a:pt x="122671" y="143892"/>
                </a:lnTo>
                <a:lnTo>
                  <a:pt x="95639" y="178780"/>
                </a:lnTo>
                <a:lnTo>
                  <a:pt x="71528" y="216600"/>
                </a:lnTo>
                <a:lnTo>
                  <a:pt x="50549" y="257106"/>
                </a:lnTo>
                <a:lnTo>
                  <a:pt x="32913" y="300052"/>
                </a:lnTo>
                <a:lnTo>
                  <a:pt x="18829" y="345189"/>
                </a:lnTo>
                <a:lnTo>
                  <a:pt x="8508" y="392271"/>
                </a:lnTo>
                <a:lnTo>
                  <a:pt x="2162" y="441051"/>
                </a:lnTo>
                <a:lnTo>
                  <a:pt x="0" y="491283"/>
                </a:lnTo>
                <a:lnTo>
                  <a:pt x="0" y="6509403"/>
                </a:lnTo>
                <a:lnTo>
                  <a:pt x="7690278" y="6509403"/>
                </a:lnTo>
                <a:lnTo>
                  <a:pt x="7690278" y="491283"/>
                </a:lnTo>
                <a:lnTo>
                  <a:pt x="7688116" y="441051"/>
                </a:lnTo>
                <a:lnTo>
                  <a:pt x="7681769" y="392271"/>
                </a:lnTo>
                <a:lnTo>
                  <a:pt x="7671448" y="345189"/>
                </a:lnTo>
                <a:lnTo>
                  <a:pt x="7657364" y="300052"/>
                </a:lnTo>
                <a:lnTo>
                  <a:pt x="7639726" y="257106"/>
                </a:lnTo>
                <a:lnTo>
                  <a:pt x="7618747" y="216600"/>
                </a:lnTo>
                <a:lnTo>
                  <a:pt x="7594635" y="178780"/>
                </a:lnTo>
                <a:lnTo>
                  <a:pt x="7567603" y="143892"/>
                </a:lnTo>
                <a:lnTo>
                  <a:pt x="7537860" y="112184"/>
                </a:lnTo>
                <a:lnTo>
                  <a:pt x="7505616" y="83902"/>
                </a:lnTo>
                <a:lnTo>
                  <a:pt x="7471083" y="59294"/>
                </a:lnTo>
                <a:lnTo>
                  <a:pt x="7434471" y="38606"/>
                </a:lnTo>
                <a:lnTo>
                  <a:pt x="7395990" y="22086"/>
                </a:lnTo>
                <a:lnTo>
                  <a:pt x="7355852" y="9980"/>
                </a:lnTo>
                <a:lnTo>
                  <a:pt x="7314266" y="2536"/>
                </a:lnTo>
                <a:lnTo>
                  <a:pt x="7271443"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3" name="Google Shape;443;p6"/>
          <p:cNvSpPr txBox="1"/>
          <p:nvPr/>
        </p:nvSpPr>
        <p:spPr>
          <a:xfrm>
            <a:off x="1615076" y="5510907"/>
            <a:ext cx="3756183" cy="564120"/>
          </a:xfrm>
          <a:prstGeom prst="rect">
            <a:avLst/>
          </a:prstGeom>
          <a:noFill/>
          <a:ln>
            <a:noFill/>
          </a:ln>
        </p:spPr>
        <p:txBody>
          <a:bodyPr spcFirstLastPara="1" wrap="square" lIns="0" tIns="7300" rIns="0" bIns="0" anchor="t" anchorCtr="0">
            <a:spAutoFit/>
          </a:bodyPr>
          <a:lstStyle/>
          <a:p>
            <a:pPr marL="12700" marR="0" lvl="0" indent="0" algn="l" defTabSz="914400" rtl="0" eaLnBrk="1" fontAlgn="auto" latinLnBrk="0" hangingPunct="1">
              <a:lnSpc>
                <a:spcPct val="1006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Identified segregated waste bags from unique code (QR)</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444" name="Google Shape;444;p6"/>
          <p:cNvSpPr/>
          <p:nvPr/>
        </p:nvSpPr>
        <p:spPr>
          <a:xfrm>
            <a:off x="6832601" y="2323933"/>
            <a:ext cx="4662689" cy="3947682"/>
          </a:xfrm>
          <a:custGeom>
            <a:avLst/>
            <a:gdLst/>
            <a:ahLst/>
            <a:cxnLst/>
            <a:rect l="l" t="t" r="r" b="b"/>
            <a:pathLst>
              <a:path w="7688580" h="6510020" extrusionOk="0">
                <a:moveTo>
                  <a:pt x="7269244" y="0"/>
                </a:moveTo>
                <a:lnTo>
                  <a:pt x="418709" y="0"/>
                </a:lnTo>
                <a:lnTo>
                  <a:pt x="375898" y="2536"/>
                </a:lnTo>
                <a:lnTo>
                  <a:pt x="334324" y="9980"/>
                </a:lnTo>
                <a:lnTo>
                  <a:pt x="294197" y="22086"/>
                </a:lnTo>
                <a:lnTo>
                  <a:pt x="255727" y="38606"/>
                </a:lnTo>
                <a:lnTo>
                  <a:pt x="219126" y="59294"/>
                </a:lnTo>
                <a:lnTo>
                  <a:pt x="184604" y="83902"/>
                </a:lnTo>
                <a:lnTo>
                  <a:pt x="152370" y="112184"/>
                </a:lnTo>
                <a:lnTo>
                  <a:pt x="122636" y="143892"/>
                </a:lnTo>
                <a:lnTo>
                  <a:pt x="95612" y="178780"/>
                </a:lnTo>
                <a:lnTo>
                  <a:pt x="71508" y="216600"/>
                </a:lnTo>
                <a:lnTo>
                  <a:pt x="50535" y="257106"/>
                </a:lnTo>
                <a:lnTo>
                  <a:pt x="32903" y="300052"/>
                </a:lnTo>
                <a:lnTo>
                  <a:pt x="18824" y="345189"/>
                </a:lnTo>
                <a:lnTo>
                  <a:pt x="8506" y="392271"/>
                </a:lnTo>
                <a:lnTo>
                  <a:pt x="2161" y="441051"/>
                </a:lnTo>
                <a:lnTo>
                  <a:pt x="0" y="491283"/>
                </a:lnTo>
                <a:lnTo>
                  <a:pt x="0" y="6509403"/>
                </a:lnTo>
                <a:lnTo>
                  <a:pt x="7687954" y="6509403"/>
                </a:lnTo>
                <a:lnTo>
                  <a:pt x="7687954" y="491283"/>
                </a:lnTo>
                <a:lnTo>
                  <a:pt x="7685792" y="441051"/>
                </a:lnTo>
                <a:lnTo>
                  <a:pt x="7679447" y="392271"/>
                </a:lnTo>
                <a:lnTo>
                  <a:pt x="7669130" y="345189"/>
                </a:lnTo>
                <a:lnTo>
                  <a:pt x="7655050" y="300052"/>
                </a:lnTo>
                <a:lnTo>
                  <a:pt x="7637418" y="257106"/>
                </a:lnTo>
                <a:lnTo>
                  <a:pt x="7616445" y="216600"/>
                </a:lnTo>
                <a:lnTo>
                  <a:pt x="7592342" y="178780"/>
                </a:lnTo>
                <a:lnTo>
                  <a:pt x="7565318" y="143892"/>
                </a:lnTo>
                <a:lnTo>
                  <a:pt x="7535583" y="112184"/>
                </a:lnTo>
                <a:lnTo>
                  <a:pt x="7503350" y="83902"/>
                </a:lnTo>
                <a:lnTo>
                  <a:pt x="7468827" y="59294"/>
                </a:lnTo>
                <a:lnTo>
                  <a:pt x="7432226" y="38606"/>
                </a:lnTo>
                <a:lnTo>
                  <a:pt x="7393757" y="22086"/>
                </a:lnTo>
                <a:lnTo>
                  <a:pt x="7353629" y="9980"/>
                </a:lnTo>
                <a:lnTo>
                  <a:pt x="7312055" y="2536"/>
                </a:lnTo>
                <a:lnTo>
                  <a:pt x="7269244"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5" name="Google Shape;445;p6"/>
          <p:cNvSpPr txBox="1"/>
          <p:nvPr/>
        </p:nvSpPr>
        <p:spPr>
          <a:xfrm>
            <a:off x="7078898" y="5506674"/>
            <a:ext cx="2486151" cy="564120"/>
          </a:xfrm>
          <a:prstGeom prst="rect">
            <a:avLst/>
          </a:prstGeom>
          <a:noFill/>
          <a:ln>
            <a:noFill/>
          </a:ln>
        </p:spPr>
        <p:txBody>
          <a:bodyPr spcFirstLastPara="1" wrap="square" lIns="0" tIns="7300" rIns="0" bIns="0" anchor="t" anchorCtr="0">
            <a:spAutoFit/>
          </a:bodyPr>
          <a:lstStyle/>
          <a:p>
            <a:pPr marL="12700" marR="0" lvl="0" indent="0" algn="l" defTabSz="914400" rtl="0" eaLnBrk="1" fontAlgn="auto" latinLnBrk="0" hangingPunct="1">
              <a:lnSpc>
                <a:spcPct val="1006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Real Time, Accurate, and Accountable Data</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446" name="Google Shape;446;p6"/>
          <p:cNvSpPr txBox="1">
            <a:spLocks noGrp="1"/>
          </p:cNvSpPr>
          <p:nvPr>
            <p:ph type="title"/>
          </p:nvPr>
        </p:nvSpPr>
        <p:spPr>
          <a:xfrm>
            <a:off x="927865" y="557011"/>
            <a:ext cx="10071600" cy="552900"/>
          </a:xfrm>
          <a:prstGeom prst="rect">
            <a:avLst/>
          </a:prstGeom>
          <a:noFill/>
          <a:ln>
            <a:noFill/>
          </a:ln>
        </p:spPr>
        <p:txBody>
          <a:bodyPr spcFirstLastPara="1" wrap="square" lIns="0" tIns="90250" rIns="0" bIns="0" anchor="t" anchorCtr="0">
            <a:spAutoFit/>
          </a:bodyPr>
          <a:lstStyle/>
          <a:p>
            <a:pPr marL="30226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Key Features</a:t>
            </a:r>
            <a:endParaRPr sz="3000">
              <a:latin typeface="Inter SemiBold"/>
              <a:ea typeface="Inter SemiBold"/>
              <a:cs typeface="Inter SemiBold"/>
              <a:sym typeface="Inter SemiBold"/>
            </a:endParaRPr>
          </a:p>
        </p:txBody>
      </p:sp>
      <p:grpSp>
        <p:nvGrpSpPr>
          <p:cNvPr id="447" name="Google Shape;447;p6"/>
          <p:cNvGrpSpPr/>
          <p:nvPr/>
        </p:nvGrpSpPr>
        <p:grpSpPr>
          <a:xfrm>
            <a:off x="7528271" y="2910209"/>
            <a:ext cx="3295170" cy="1746472"/>
            <a:chOff x="12413806" y="4799151"/>
            <a:chExt cx="5433598" cy="2880062"/>
          </a:xfrm>
        </p:grpSpPr>
        <p:sp>
          <p:nvSpPr>
            <p:cNvPr id="448" name="Google Shape;448;p6"/>
            <p:cNvSpPr/>
            <p:nvPr/>
          </p:nvSpPr>
          <p:spPr>
            <a:xfrm>
              <a:off x="14738223" y="4864681"/>
              <a:ext cx="852169" cy="551815"/>
            </a:xfrm>
            <a:custGeom>
              <a:avLst/>
              <a:gdLst/>
              <a:ahLst/>
              <a:cxnLst/>
              <a:rect l="l" t="t" r="r" b="b"/>
              <a:pathLst>
                <a:path w="852169" h="551814" extrusionOk="0">
                  <a:moveTo>
                    <a:pt x="551532" y="0"/>
                  </a:moveTo>
                  <a:lnTo>
                    <a:pt x="501784" y="6818"/>
                  </a:lnTo>
                  <a:lnTo>
                    <a:pt x="457237" y="26030"/>
                  </a:lnTo>
                  <a:lnTo>
                    <a:pt x="419726" y="55774"/>
                  </a:lnTo>
                  <a:lnTo>
                    <a:pt x="391087" y="94185"/>
                  </a:lnTo>
                  <a:lnTo>
                    <a:pt x="374029" y="87853"/>
                  </a:lnTo>
                  <a:lnTo>
                    <a:pt x="356227" y="83202"/>
                  </a:lnTo>
                  <a:lnTo>
                    <a:pt x="337769" y="80337"/>
                  </a:lnTo>
                  <a:lnTo>
                    <a:pt x="318744" y="79358"/>
                  </a:lnTo>
                  <a:lnTo>
                    <a:pt x="265384" y="87240"/>
                  </a:lnTo>
                  <a:lnTo>
                    <a:pt x="218231" y="109331"/>
                  </a:lnTo>
                  <a:lnTo>
                    <a:pt x="179563" y="143305"/>
                  </a:lnTo>
                  <a:lnTo>
                    <a:pt x="151660" y="186832"/>
                  </a:lnTo>
                  <a:lnTo>
                    <a:pt x="102796" y="202800"/>
                  </a:lnTo>
                  <a:lnTo>
                    <a:pt x="61048" y="231000"/>
                  </a:lnTo>
                  <a:lnTo>
                    <a:pt x="28565" y="269303"/>
                  </a:lnTo>
                  <a:lnTo>
                    <a:pt x="7499" y="315574"/>
                  </a:lnTo>
                  <a:lnTo>
                    <a:pt x="0" y="367685"/>
                  </a:lnTo>
                  <a:lnTo>
                    <a:pt x="6567" y="416554"/>
                  </a:lnTo>
                  <a:lnTo>
                    <a:pt x="25100" y="460469"/>
                  </a:lnTo>
                  <a:lnTo>
                    <a:pt x="53847" y="497675"/>
                  </a:lnTo>
                  <a:lnTo>
                    <a:pt x="91056" y="526422"/>
                  </a:lnTo>
                  <a:lnTo>
                    <a:pt x="134973" y="544955"/>
                  </a:lnTo>
                  <a:lnTo>
                    <a:pt x="183847" y="551522"/>
                  </a:lnTo>
                  <a:lnTo>
                    <a:pt x="667916" y="551522"/>
                  </a:lnTo>
                  <a:lnTo>
                    <a:pt x="716787" y="544955"/>
                  </a:lnTo>
                  <a:lnTo>
                    <a:pt x="760703" y="526422"/>
                  </a:lnTo>
                  <a:lnTo>
                    <a:pt x="797912" y="497675"/>
                  </a:lnTo>
                  <a:lnTo>
                    <a:pt x="826661" y="460469"/>
                  </a:lnTo>
                  <a:lnTo>
                    <a:pt x="845196" y="416554"/>
                  </a:lnTo>
                  <a:lnTo>
                    <a:pt x="851764" y="367685"/>
                  </a:lnTo>
                  <a:lnTo>
                    <a:pt x="846164" y="322528"/>
                  </a:lnTo>
                  <a:lnTo>
                    <a:pt x="830281" y="281482"/>
                  </a:lnTo>
                  <a:lnTo>
                    <a:pt x="805494" y="245901"/>
                  </a:lnTo>
                  <a:lnTo>
                    <a:pt x="773181" y="217138"/>
                  </a:lnTo>
                  <a:lnTo>
                    <a:pt x="734721" y="196548"/>
                  </a:lnTo>
                  <a:lnTo>
                    <a:pt x="735380" y="188130"/>
                  </a:lnTo>
                  <a:lnTo>
                    <a:pt x="735380" y="183837"/>
                  </a:lnTo>
                  <a:lnTo>
                    <a:pt x="728812" y="134964"/>
                  </a:lnTo>
                  <a:lnTo>
                    <a:pt x="710277" y="91048"/>
                  </a:lnTo>
                  <a:lnTo>
                    <a:pt x="681528" y="53842"/>
                  </a:lnTo>
                  <a:lnTo>
                    <a:pt x="644319" y="25097"/>
                  </a:lnTo>
                  <a:lnTo>
                    <a:pt x="600403" y="6566"/>
                  </a:lnTo>
                  <a:lnTo>
                    <a:pt x="551532"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9" name="Google Shape;449;p6"/>
            <p:cNvSpPr/>
            <p:nvPr/>
          </p:nvSpPr>
          <p:spPr>
            <a:xfrm>
              <a:off x="14670875" y="4799151"/>
              <a:ext cx="852169" cy="551815"/>
            </a:xfrm>
            <a:custGeom>
              <a:avLst/>
              <a:gdLst/>
              <a:ahLst/>
              <a:cxnLst/>
              <a:rect l="l" t="t" r="r" b="b"/>
              <a:pathLst>
                <a:path w="852169" h="551814" extrusionOk="0">
                  <a:moveTo>
                    <a:pt x="551532" y="0"/>
                  </a:moveTo>
                  <a:lnTo>
                    <a:pt x="501784" y="6818"/>
                  </a:lnTo>
                  <a:lnTo>
                    <a:pt x="457237" y="26030"/>
                  </a:lnTo>
                  <a:lnTo>
                    <a:pt x="419726" y="55774"/>
                  </a:lnTo>
                  <a:lnTo>
                    <a:pt x="391087" y="94185"/>
                  </a:lnTo>
                  <a:lnTo>
                    <a:pt x="374029" y="87853"/>
                  </a:lnTo>
                  <a:lnTo>
                    <a:pt x="356227" y="83202"/>
                  </a:lnTo>
                  <a:lnTo>
                    <a:pt x="337769" y="80337"/>
                  </a:lnTo>
                  <a:lnTo>
                    <a:pt x="318744" y="79358"/>
                  </a:lnTo>
                  <a:lnTo>
                    <a:pt x="265384" y="87240"/>
                  </a:lnTo>
                  <a:lnTo>
                    <a:pt x="218231" y="109331"/>
                  </a:lnTo>
                  <a:lnTo>
                    <a:pt x="179563" y="143305"/>
                  </a:lnTo>
                  <a:lnTo>
                    <a:pt x="151660" y="186832"/>
                  </a:lnTo>
                  <a:lnTo>
                    <a:pt x="102796" y="202800"/>
                  </a:lnTo>
                  <a:lnTo>
                    <a:pt x="61048" y="231000"/>
                  </a:lnTo>
                  <a:lnTo>
                    <a:pt x="28565" y="269303"/>
                  </a:lnTo>
                  <a:lnTo>
                    <a:pt x="7499" y="315574"/>
                  </a:lnTo>
                  <a:lnTo>
                    <a:pt x="0" y="367685"/>
                  </a:lnTo>
                  <a:lnTo>
                    <a:pt x="6567" y="416554"/>
                  </a:lnTo>
                  <a:lnTo>
                    <a:pt x="25100" y="460469"/>
                  </a:lnTo>
                  <a:lnTo>
                    <a:pt x="53847" y="497675"/>
                  </a:lnTo>
                  <a:lnTo>
                    <a:pt x="91056" y="526422"/>
                  </a:lnTo>
                  <a:lnTo>
                    <a:pt x="134973" y="544955"/>
                  </a:lnTo>
                  <a:lnTo>
                    <a:pt x="183847" y="551522"/>
                  </a:lnTo>
                  <a:lnTo>
                    <a:pt x="667916" y="551522"/>
                  </a:lnTo>
                  <a:lnTo>
                    <a:pt x="716787" y="544955"/>
                  </a:lnTo>
                  <a:lnTo>
                    <a:pt x="760703" y="526422"/>
                  </a:lnTo>
                  <a:lnTo>
                    <a:pt x="797912" y="497675"/>
                  </a:lnTo>
                  <a:lnTo>
                    <a:pt x="826661" y="460469"/>
                  </a:lnTo>
                  <a:lnTo>
                    <a:pt x="845196" y="416554"/>
                  </a:lnTo>
                  <a:lnTo>
                    <a:pt x="851764" y="367685"/>
                  </a:lnTo>
                  <a:lnTo>
                    <a:pt x="846164" y="322528"/>
                  </a:lnTo>
                  <a:lnTo>
                    <a:pt x="830281" y="281482"/>
                  </a:lnTo>
                  <a:lnTo>
                    <a:pt x="805494" y="245901"/>
                  </a:lnTo>
                  <a:lnTo>
                    <a:pt x="773181" y="217138"/>
                  </a:lnTo>
                  <a:lnTo>
                    <a:pt x="734721" y="196548"/>
                  </a:lnTo>
                  <a:lnTo>
                    <a:pt x="735380" y="188130"/>
                  </a:lnTo>
                  <a:lnTo>
                    <a:pt x="735380" y="183837"/>
                  </a:lnTo>
                  <a:lnTo>
                    <a:pt x="728812" y="134964"/>
                  </a:lnTo>
                  <a:lnTo>
                    <a:pt x="710277" y="91048"/>
                  </a:lnTo>
                  <a:lnTo>
                    <a:pt x="681528" y="53842"/>
                  </a:lnTo>
                  <a:lnTo>
                    <a:pt x="644319" y="25097"/>
                  </a:lnTo>
                  <a:lnTo>
                    <a:pt x="600403" y="6566"/>
                  </a:lnTo>
                  <a:lnTo>
                    <a:pt x="55153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50" name="Google Shape;450;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195058" y="6892444"/>
              <a:ext cx="136302" cy="112824"/>
            </a:xfrm>
            <a:prstGeom prst="rect">
              <a:avLst/>
            </a:prstGeom>
            <a:noFill/>
            <a:ln>
              <a:noFill/>
            </a:ln>
          </p:spPr>
        </p:pic>
        <p:sp>
          <p:nvSpPr>
            <p:cNvPr id="451" name="Google Shape;451;p6"/>
            <p:cNvSpPr/>
            <p:nvPr/>
          </p:nvSpPr>
          <p:spPr>
            <a:xfrm>
              <a:off x="17113941" y="6778157"/>
              <a:ext cx="299085" cy="89535"/>
            </a:xfrm>
            <a:custGeom>
              <a:avLst/>
              <a:gdLst/>
              <a:ahLst/>
              <a:cxnLst/>
              <a:rect l="l" t="t" r="r" b="b"/>
              <a:pathLst>
                <a:path w="299084"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2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52" name="Google Shape;452;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155512" y="6836742"/>
              <a:ext cx="215396" cy="72081"/>
            </a:xfrm>
            <a:prstGeom prst="rect">
              <a:avLst/>
            </a:prstGeom>
            <a:noFill/>
            <a:ln>
              <a:noFill/>
            </a:ln>
          </p:spPr>
        </p:pic>
        <p:sp>
          <p:nvSpPr>
            <p:cNvPr id="453" name="Google Shape;453;p6"/>
            <p:cNvSpPr/>
            <p:nvPr/>
          </p:nvSpPr>
          <p:spPr>
            <a:xfrm>
              <a:off x="16931735" y="7010132"/>
              <a:ext cx="915669" cy="668655"/>
            </a:xfrm>
            <a:custGeom>
              <a:avLst/>
              <a:gdLst/>
              <a:ahLst/>
              <a:cxnLst/>
              <a:rect l="l" t="t" r="r" b="b"/>
              <a:pathLst>
                <a:path w="915669" h="668654" extrusionOk="0">
                  <a:moveTo>
                    <a:pt x="907563" y="0"/>
                  </a:moveTo>
                  <a:lnTo>
                    <a:pt x="638566" y="0"/>
                  </a:lnTo>
                  <a:lnTo>
                    <a:pt x="630849" y="7769"/>
                  </a:lnTo>
                  <a:lnTo>
                    <a:pt x="630849" y="660419"/>
                  </a:lnTo>
                  <a:lnTo>
                    <a:pt x="638566" y="668189"/>
                  </a:lnTo>
                  <a:lnTo>
                    <a:pt x="907543" y="668189"/>
                  </a:lnTo>
                  <a:lnTo>
                    <a:pt x="915270" y="660419"/>
                  </a:lnTo>
                  <a:lnTo>
                    <a:pt x="915301" y="633645"/>
                  </a:lnTo>
                  <a:lnTo>
                    <a:pt x="665361" y="633645"/>
                  </a:lnTo>
                  <a:lnTo>
                    <a:pt x="665361" y="34501"/>
                  </a:lnTo>
                  <a:lnTo>
                    <a:pt x="915301" y="34501"/>
                  </a:lnTo>
                  <a:lnTo>
                    <a:pt x="915301" y="7769"/>
                  </a:lnTo>
                  <a:lnTo>
                    <a:pt x="907563" y="0"/>
                  </a:lnTo>
                  <a:close/>
                </a:path>
                <a:path w="915669" h="668654" extrusionOk="0">
                  <a:moveTo>
                    <a:pt x="915301" y="34501"/>
                  </a:moveTo>
                  <a:lnTo>
                    <a:pt x="880768" y="34501"/>
                  </a:lnTo>
                  <a:lnTo>
                    <a:pt x="880768" y="633645"/>
                  </a:lnTo>
                  <a:lnTo>
                    <a:pt x="915301" y="633645"/>
                  </a:lnTo>
                  <a:lnTo>
                    <a:pt x="915301" y="34501"/>
                  </a:lnTo>
                  <a:close/>
                </a:path>
                <a:path w="915669" h="668654" extrusionOk="0">
                  <a:moveTo>
                    <a:pt x="775871" y="391066"/>
                  </a:moveTo>
                  <a:lnTo>
                    <a:pt x="754135" y="395457"/>
                  </a:lnTo>
                  <a:lnTo>
                    <a:pt x="736393" y="407422"/>
                  </a:lnTo>
                  <a:lnTo>
                    <a:pt x="724442" y="425151"/>
                  </a:lnTo>
                  <a:lnTo>
                    <a:pt x="720061" y="446834"/>
                  </a:lnTo>
                  <a:lnTo>
                    <a:pt x="724459" y="468605"/>
                  </a:lnTo>
                  <a:lnTo>
                    <a:pt x="736430" y="486355"/>
                  </a:lnTo>
                  <a:lnTo>
                    <a:pt x="754175" y="498307"/>
                  </a:lnTo>
                  <a:lnTo>
                    <a:pt x="775871" y="502686"/>
                  </a:lnTo>
                  <a:lnTo>
                    <a:pt x="797584" y="498301"/>
                  </a:lnTo>
                  <a:lnTo>
                    <a:pt x="815309" y="486339"/>
                  </a:lnTo>
                  <a:lnTo>
                    <a:pt x="817916" y="482466"/>
                  </a:lnTo>
                  <a:lnTo>
                    <a:pt x="775840" y="482466"/>
                  </a:lnTo>
                  <a:lnTo>
                    <a:pt x="761939" y="479667"/>
                  </a:lnTo>
                  <a:lnTo>
                    <a:pt x="750601" y="472032"/>
                  </a:lnTo>
                  <a:lnTo>
                    <a:pt x="742964" y="460706"/>
                  </a:lnTo>
                  <a:lnTo>
                    <a:pt x="740165" y="446834"/>
                  </a:lnTo>
                  <a:lnTo>
                    <a:pt x="742964" y="432960"/>
                  </a:lnTo>
                  <a:lnTo>
                    <a:pt x="750601" y="421631"/>
                  </a:lnTo>
                  <a:lnTo>
                    <a:pt x="761939" y="413992"/>
                  </a:lnTo>
                  <a:lnTo>
                    <a:pt x="775840" y="411191"/>
                  </a:lnTo>
                  <a:lnTo>
                    <a:pt x="817839" y="411191"/>
                  </a:lnTo>
                  <a:lnTo>
                    <a:pt x="815298" y="407422"/>
                  </a:lnTo>
                  <a:lnTo>
                    <a:pt x="797575" y="395457"/>
                  </a:lnTo>
                  <a:lnTo>
                    <a:pt x="775871" y="391066"/>
                  </a:lnTo>
                  <a:close/>
                </a:path>
                <a:path w="915669" h="668654" extrusionOk="0">
                  <a:moveTo>
                    <a:pt x="817839" y="411191"/>
                  </a:moveTo>
                  <a:lnTo>
                    <a:pt x="775840" y="411191"/>
                  </a:lnTo>
                  <a:lnTo>
                    <a:pt x="789729" y="414001"/>
                  </a:lnTo>
                  <a:lnTo>
                    <a:pt x="801072" y="421654"/>
                  </a:lnTo>
                  <a:lnTo>
                    <a:pt x="808720" y="432987"/>
                  </a:lnTo>
                  <a:lnTo>
                    <a:pt x="811525" y="446834"/>
                  </a:lnTo>
                  <a:lnTo>
                    <a:pt x="808720" y="460706"/>
                  </a:lnTo>
                  <a:lnTo>
                    <a:pt x="801072" y="472032"/>
                  </a:lnTo>
                  <a:lnTo>
                    <a:pt x="789729" y="479667"/>
                  </a:lnTo>
                  <a:lnTo>
                    <a:pt x="775840" y="482466"/>
                  </a:lnTo>
                  <a:lnTo>
                    <a:pt x="817916" y="482466"/>
                  </a:lnTo>
                  <a:lnTo>
                    <a:pt x="827251" y="468588"/>
                  </a:lnTo>
                  <a:lnTo>
                    <a:pt x="831629" y="446834"/>
                  </a:lnTo>
                  <a:lnTo>
                    <a:pt x="827232" y="425129"/>
                  </a:lnTo>
                  <a:lnTo>
                    <a:pt x="817839" y="411191"/>
                  </a:lnTo>
                  <a:close/>
                </a:path>
                <a:path w="915669" h="668654" extrusionOk="0">
                  <a:moveTo>
                    <a:pt x="859910" y="246955"/>
                  </a:moveTo>
                  <a:lnTo>
                    <a:pt x="686167" y="246955"/>
                  </a:lnTo>
                  <a:lnTo>
                    <a:pt x="686167" y="273750"/>
                  </a:lnTo>
                  <a:lnTo>
                    <a:pt x="859910" y="273750"/>
                  </a:lnTo>
                  <a:lnTo>
                    <a:pt x="859910" y="246955"/>
                  </a:lnTo>
                  <a:close/>
                </a:path>
                <a:path w="915669" h="668654" extrusionOk="0">
                  <a:moveTo>
                    <a:pt x="859910" y="202569"/>
                  </a:moveTo>
                  <a:lnTo>
                    <a:pt x="686167" y="202569"/>
                  </a:lnTo>
                  <a:lnTo>
                    <a:pt x="686167" y="229438"/>
                  </a:lnTo>
                  <a:lnTo>
                    <a:pt x="859910" y="229438"/>
                  </a:lnTo>
                  <a:lnTo>
                    <a:pt x="859910" y="202569"/>
                  </a:lnTo>
                  <a:close/>
                </a:path>
                <a:path w="915669" h="668654" extrusionOk="0">
                  <a:moveTo>
                    <a:pt x="859910" y="158225"/>
                  </a:moveTo>
                  <a:lnTo>
                    <a:pt x="686167" y="158225"/>
                  </a:lnTo>
                  <a:lnTo>
                    <a:pt x="686167" y="185072"/>
                  </a:lnTo>
                  <a:lnTo>
                    <a:pt x="859910" y="185072"/>
                  </a:lnTo>
                  <a:lnTo>
                    <a:pt x="859910" y="158225"/>
                  </a:lnTo>
                  <a:close/>
                </a:path>
                <a:path w="915669" h="668654" extrusionOk="0">
                  <a:moveTo>
                    <a:pt x="859816" y="80845"/>
                  </a:moveTo>
                  <a:lnTo>
                    <a:pt x="686356" y="80845"/>
                  </a:lnTo>
                  <a:lnTo>
                    <a:pt x="686356" y="139953"/>
                  </a:lnTo>
                  <a:lnTo>
                    <a:pt x="859816" y="139953"/>
                  </a:lnTo>
                  <a:lnTo>
                    <a:pt x="859816" y="80845"/>
                  </a:lnTo>
                  <a:close/>
                </a:path>
                <a:path w="915669" h="668654" extrusionOk="0">
                  <a:moveTo>
                    <a:pt x="544496" y="82489"/>
                  </a:moveTo>
                  <a:lnTo>
                    <a:pt x="38951" y="82489"/>
                  </a:lnTo>
                  <a:lnTo>
                    <a:pt x="23800" y="85550"/>
                  </a:lnTo>
                  <a:lnTo>
                    <a:pt x="11418" y="93906"/>
                  </a:lnTo>
                  <a:lnTo>
                    <a:pt x="3064" y="106321"/>
                  </a:lnTo>
                  <a:lnTo>
                    <a:pt x="0" y="121556"/>
                  </a:lnTo>
                  <a:lnTo>
                    <a:pt x="0" y="480760"/>
                  </a:lnTo>
                  <a:lnTo>
                    <a:pt x="3064" y="496018"/>
                  </a:lnTo>
                  <a:lnTo>
                    <a:pt x="11418" y="508464"/>
                  </a:lnTo>
                  <a:lnTo>
                    <a:pt x="23800" y="516848"/>
                  </a:lnTo>
                  <a:lnTo>
                    <a:pt x="38951" y="519921"/>
                  </a:lnTo>
                  <a:lnTo>
                    <a:pt x="232903" y="519921"/>
                  </a:lnTo>
                  <a:lnTo>
                    <a:pt x="233167" y="532175"/>
                  </a:lnTo>
                  <a:lnTo>
                    <a:pt x="228703" y="559134"/>
                  </a:lnTo>
                  <a:lnTo>
                    <a:pt x="211634" y="586094"/>
                  </a:lnTo>
                  <a:lnTo>
                    <a:pt x="174078" y="598348"/>
                  </a:lnTo>
                  <a:lnTo>
                    <a:pt x="174078" y="637498"/>
                  </a:lnTo>
                  <a:lnTo>
                    <a:pt x="409348" y="637498"/>
                  </a:lnTo>
                  <a:lnTo>
                    <a:pt x="409348" y="598285"/>
                  </a:lnTo>
                  <a:lnTo>
                    <a:pt x="369132" y="597060"/>
                  </a:lnTo>
                  <a:lnTo>
                    <a:pt x="349596" y="588484"/>
                  </a:lnTo>
                  <a:lnTo>
                    <a:pt x="345225" y="565207"/>
                  </a:lnTo>
                  <a:lnTo>
                    <a:pt x="350502" y="519879"/>
                  </a:lnTo>
                  <a:lnTo>
                    <a:pt x="544548" y="519879"/>
                  </a:lnTo>
                  <a:lnTo>
                    <a:pt x="559643" y="516803"/>
                  </a:lnTo>
                  <a:lnTo>
                    <a:pt x="571994" y="508413"/>
                  </a:lnTo>
                  <a:lnTo>
                    <a:pt x="573881" y="505597"/>
                  </a:lnTo>
                  <a:lnTo>
                    <a:pt x="294347" y="505597"/>
                  </a:lnTo>
                  <a:lnTo>
                    <a:pt x="281220" y="502954"/>
                  </a:lnTo>
                  <a:lnTo>
                    <a:pt x="270515" y="495746"/>
                  </a:lnTo>
                  <a:lnTo>
                    <a:pt x="263304" y="485056"/>
                  </a:lnTo>
                  <a:lnTo>
                    <a:pt x="260662" y="471964"/>
                  </a:lnTo>
                  <a:lnTo>
                    <a:pt x="263310" y="458872"/>
                  </a:lnTo>
                  <a:lnTo>
                    <a:pt x="270531" y="448201"/>
                  </a:lnTo>
                  <a:lnTo>
                    <a:pt x="281238" y="441016"/>
                  </a:lnTo>
                  <a:lnTo>
                    <a:pt x="294347" y="438384"/>
                  </a:lnTo>
                  <a:lnTo>
                    <a:pt x="583395" y="438384"/>
                  </a:lnTo>
                  <a:lnTo>
                    <a:pt x="583395" y="426845"/>
                  </a:lnTo>
                  <a:lnTo>
                    <a:pt x="41705" y="426845"/>
                  </a:lnTo>
                  <a:lnTo>
                    <a:pt x="41705" y="124048"/>
                  </a:lnTo>
                  <a:lnTo>
                    <a:pt x="583395" y="124048"/>
                  </a:lnTo>
                  <a:lnTo>
                    <a:pt x="583395" y="121556"/>
                  </a:lnTo>
                  <a:lnTo>
                    <a:pt x="580333" y="106321"/>
                  </a:lnTo>
                  <a:lnTo>
                    <a:pt x="571987" y="93906"/>
                  </a:lnTo>
                  <a:lnTo>
                    <a:pt x="559621" y="85550"/>
                  </a:lnTo>
                  <a:lnTo>
                    <a:pt x="544496" y="82489"/>
                  </a:lnTo>
                  <a:close/>
                </a:path>
                <a:path w="915669" h="668654" extrusionOk="0">
                  <a:moveTo>
                    <a:pt x="583395" y="438384"/>
                  </a:moveTo>
                  <a:lnTo>
                    <a:pt x="294347" y="438384"/>
                  </a:lnTo>
                  <a:lnTo>
                    <a:pt x="307420" y="441016"/>
                  </a:lnTo>
                  <a:lnTo>
                    <a:pt x="318101" y="448201"/>
                  </a:lnTo>
                  <a:lnTo>
                    <a:pt x="325305" y="458872"/>
                  </a:lnTo>
                  <a:lnTo>
                    <a:pt x="327948" y="471964"/>
                  </a:lnTo>
                  <a:lnTo>
                    <a:pt x="325313" y="485056"/>
                  </a:lnTo>
                  <a:lnTo>
                    <a:pt x="318121" y="495746"/>
                  </a:lnTo>
                  <a:lnTo>
                    <a:pt x="307442" y="502954"/>
                  </a:lnTo>
                  <a:lnTo>
                    <a:pt x="294347" y="505597"/>
                  </a:lnTo>
                  <a:lnTo>
                    <a:pt x="573881" y="505597"/>
                  </a:lnTo>
                  <a:lnTo>
                    <a:pt x="580297" y="496018"/>
                  </a:lnTo>
                  <a:lnTo>
                    <a:pt x="580377" y="495746"/>
                  </a:lnTo>
                  <a:lnTo>
                    <a:pt x="583385" y="480760"/>
                  </a:lnTo>
                  <a:lnTo>
                    <a:pt x="583395" y="438384"/>
                  </a:lnTo>
                  <a:close/>
                </a:path>
                <a:path w="915669" h="668654" extrusionOk="0">
                  <a:moveTo>
                    <a:pt x="294682" y="450918"/>
                  </a:moveTo>
                  <a:lnTo>
                    <a:pt x="286542" y="452561"/>
                  </a:lnTo>
                  <a:lnTo>
                    <a:pt x="279907" y="457039"/>
                  </a:lnTo>
                  <a:lnTo>
                    <a:pt x="275439" y="463671"/>
                  </a:lnTo>
                  <a:lnTo>
                    <a:pt x="273803" y="471776"/>
                  </a:lnTo>
                  <a:lnTo>
                    <a:pt x="275448" y="479908"/>
                  </a:lnTo>
                  <a:lnTo>
                    <a:pt x="279931" y="486548"/>
                  </a:lnTo>
                  <a:lnTo>
                    <a:pt x="286569" y="491024"/>
                  </a:lnTo>
                  <a:lnTo>
                    <a:pt x="294682" y="492665"/>
                  </a:lnTo>
                  <a:lnTo>
                    <a:pt x="302795" y="491024"/>
                  </a:lnTo>
                  <a:lnTo>
                    <a:pt x="309426" y="486548"/>
                  </a:lnTo>
                  <a:lnTo>
                    <a:pt x="313899" y="479908"/>
                  </a:lnTo>
                  <a:lnTo>
                    <a:pt x="315540" y="471776"/>
                  </a:lnTo>
                  <a:lnTo>
                    <a:pt x="313906" y="463671"/>
                  </a:lnTo>
                  <a:lnTo>
                    <a:pt x="309446" y="457039"/>
                  </a:lnTo>
                  <a:lnTo>
                    <a:pt x="302818" y="452561"/>
                  </a:lnTo>
                  <a:lnTo>
                    <a:pt x="294682" y="450918"/>
                  </a:lnTo>
                  <a:close/>
                </a:path>
                <a:path w="915669" h="668654" extrusionOk="0">
                  <a:moveTo>
                    <a:pt x="583395" y="124048"/>
                  </a:moveTo>
                  <a:lnTo>
                    <a:pt x="541742" y="124048"/>
                  </a:lnTo>
                  <a:lnTo>
                    <a:pt x="541742" y="426845"/>
                  </a:lnTo>
                  <a:lnTo>
                    <a:pt x="583395" y="426845"/>
                  </a:lnTo>
                  <a:lnTo>
                    <a:pt x="583395" y="124048"/>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54" name="Google Shape;454;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5093112" y="6892444"/>
              <a:ext cx="136302" cy="112824"/>
            </a:xfrm>
            <a:prstGeom prst="rect">
              <a:avLst/>
            </a:prstGeom>
            <a:noFill/>
            <a:ln>
              <a:noFill/>
            </a:ln>
          </p:spPr>
        </p:pic>
        <p:sp>
          <p:nvSpPr>
            <p:cNvPr id="455" name="Google Shape;455;p6"/>
            <p:cNvSpPr/>
            <p:nvPr/>
          </p:nvSpPr>
          <p:spPr>
            <a:xfrm>
              <a:off x="15011994" y="6778157"/>
              <a:ext cx="299085" cy="89535"/>
            </a:xfrm>
            <a:custGeom>
              <a:avLst/>
              <a:gdLst/>
              <a:ahLst/>
              <a:cxnLst/>
              <a:rect l="l" t="t" r="r" b="b"/>
              <a:pathLst>
                <a:path w="299084"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2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56" name="Google Shape;456;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053566" y="6836742"/>
              <a:ext cx="215396" cy="72081"/>
            </a:xfrm>
            <a:prstGeom prst="rect">
              <a:avLst/>
            </a:prstGeom>
            <a:noFill/>
            <a:ln>
              <a:noFill/>
            </a:ln>
          </p:spPr>
        </p:pic>
        <p:sp>
          <p:nvSpPr>
            <p:cNvPr id="457" name="Google Shape;457;p6"/>
            <p:cNvSpPr/>
            <p:nvPr/>
          </p:nvSpPr>
          <p:spPr>
            <a:xfrm>
              <a:off x="14702206" y="7075963"/>
              <a:ext cx="918210" cy="603250"/>
            </a:xfrm>
            <a:custGeom>
              <a:avLst/>
              <a:gdLst/>
              <a:ahLst/>
              <a:cxnLst/>
              <a:rect l="l" t="t" r="r" b="b"/>
              <a:pathLst>
                <a:path w="918209" h="603250" extrusionOk="0">
                  <a:moveTo>
                    <a:pt x="188341" y="320179"/>
                  </a:moveTo>
                  <a:lnTo>
                    <a:pt x="186855" y="312851"/>
                  </a:lnTo>
                  <a:lnTo>
                    <a:pt x="182829" y="306870"/>
                  </a:lnTo>
                  <a:lnTo>
                    <a:pt x="176834" y="302831"/>
                  </a:lnTo>
                  <a:lnTo>
                    <a:pt x="169506" y="301345"/>
                  </a:lnTo>
                  <a:lnTo>
                    <a:pt x="169506" y="348437"/>
                  </a:lnTo>
                  <a:lnTo>
                    <a:pt x="169506" y="555612"/>
                  </a:lnTo>
                  <a:lnTo>
                    <a:pt x="108292" y="555612"/>
                  </a:lnTo>
                  <a:lnTo>
                    <a:pt x="108292" y="571347"/>
                  </a:lnTo>
                  <a:lnTo>
                    <a:pt x="108292" y="586955"/>
                  </a:lnTo>
                  <a:lnTo>
                    <a:pt x="101968" y="593280"/>
                  </a:lnTo>
                  <a:lnTo>
                    <a:pt x="86372" y="593280"/>
                  </a:lnTo>
                  <a:lnTo>
                    <a:pt x="80035" y="586955"/>
                  </a:lnTo>
                  <a:lnTo>
                    <a:pt x="80035" y="571347"/>
                  </a:lnTo>
                  <a:lnTo>
                    <a:pt x="86372" y="565023"/>
                  </a:lnTo>
                  <a:lnTo>
                    <a:pt x="101968" y="565023"/>
                  </a:lnTo>
                  <a:lnTo>
                    <a:pt x="108292" y="571347"/>
                  </a:lnTo>
                  <a:lnTo>
                    <a:pt x="108292" y="555612"/>
                  </a:lnTo>
                  <a:lnTo>
                    <a:pt x="18821" y="555612"/>
                  </a:lnTo>
                  <a:lnTo>
                    <a:pt x="18821" y="348437"/>
                  </a:lnTo>
                  <a:lnTo>
                    <a:pt x="169506" y="348437"/>
                  </a:lnTo>
                  <a:lnTo>
                    <a:pt x="169506" y="301345"/>
                  </a:lnTo>
                  <a:lnTo>
                    <a:pt x="131838" y="301345"/>
                  </a:lnTo>
                  <a:lnTo>
                    <a:pt x="131838" y="322287"/>
                  </a:lnTo>
                  <a:lnTo>
                    <a:pt x="131838" y="327494"/>
                  </a:lnTo>
                  <a:lnTo>
                    <a:pt x="129730" y="329603"/>
                  </a:lnTo>
                  <a:lnTo>
                    <a:pt x="58585" y="329603"/>
                  </a:lnTo>
                  <a:lnTo>
                    <a:pt x="56502" y="327494"/>
                  </a:lnTo>
                  <a:lnTo>
                    <a:pt x="56502" y="322287"/>
                  </a:lnTo>
                  <a:lnTo>
                    <a:pt x="58585" y="320179"/>
                  </a:lnTo>
                  <a:lnTo>
                    <a:pt x="129730" y="320179"/>
                  </a:lnTo>
                  <a:lnTo>
                    <a:pt x="131838" y="322287"/>
                  </a:lnTo>
                  <a:lnTo>
                    <a:pt x="131838" y="301345"/>
                  </a:lnTo>
                  <a:lnTo>
                    <a:pt x="18821" y="301345"/>
                  </a:lnTo>
                  <a:lnTo>
                    <a:pt x="11493" y="302831"/>
                  </a:lnTo>
                  <a:lnTo>
                    <a:pt x="5511" y="306870"/>
                  </a:lnTo>
                  <a:lnTo>
                    <a:pt x="1473" y="312851"/>
                  </a:lnTo>
                  <a:lnTo>
                    <a:pt x="0" y="320179"/>
                  </a:lnTo>
                  <a:lnTo>
                    <a:pt x="0" y="583869"/>
                  </a:lnTo>
                  <a:lnTo>
                    <a:pt x="1473" y="591197"/>
                  </a:lnTo>
                  <a:lnTo>
                    <a:pt x="5511" y="597179"/>
                  </a:lnTo>
                  <a:lnTo>
                    <a:pt x="11493" y="601205"/>
                  </a:lnTo>
                  <a:lnTo>
                    <a:pt x="18821" y="602691"/>
                  </a:lnTo>
                  <a:lnTo>
                    <a:pt x="169506" y="602691"/>
                  </a:lnTo>
                  <a:lnTo>
                    <a:pt x="188341" y="583869"/>
                  </a:lnTo>
                  <a:lnTo>
                    <a:pt x="188341" y="565023"/>
                  </a:lnTo>
                  <a:lnTo>
                    <a:pt x="188341" y="555612"/>
                  </a:lnTo>
                  <a:lnTo>
                    <a:pt x="188341" y="348437"/>
                  </a:lnTo>
                  <a:lnTo>
                    <a:pt x="188341" y="329603"/>
                  </a:lnTo>
                  <a:lnTo>
                    <a:pt x="188341" y="320179"/>
                  </a:lnTo>
                  <a:close/>
                </a:path>
                <a:path w="918209" h="603250" extrusionOk="0">
                  <a:moveTo>
                    <a:pt x="767448" y="583857"/>
                  </a:moveTo>
                  <a:lnTo>
                    <a:pt x="765975" y="576529"/>
                  </a:lnTo>
                  <a:lnTo>
                    <a:pt x="761936" y="570534"/>
                  </a:lnTo>
                  <a:lnTo>
                    <a:pt x="755942" y="566508"/>
                  </a:lnTo>
                  <a:lnTo>
                    <a:pt x="748614" y="565023"/>
                  </a:lnTo>
                  <a:lnTo>
                    <a:pt x="710946" y="565023"/>
                  </a:lnTo>
                  <a:lnTo>
                    <a:pt x="696290" y="562063"/>
                  </a:lnTo>
                  <a:lnTo>
                    <a:pt x="684314" y="553986"/>
                  </a:lnTo>
                  <a:lnTo>
                    <a:pt x="676236" y="542010"/>
                  </a:lnTo>
                  <a:lnTo>
                    <a:pt x="673277" y="527354"/>
                  </a:lnTo>
                  <a:lnTo>
                    <a:pt x="673277" y="470852"/>
                  </a:lnTo>
                  <a:lnTo>
                    <a:pt x="560260" y="470852"/>
                  </a:lnTo>
                  <a:lnTo>
                    <a:pt x="560260" y="527354"/>
                  </a:lnTo>
                  <a:lnTo>
                    <a:pt x="557301" y="542010"/>
                  </a:lnTo>
                  <a:lnTo>
                    <a:pt x="549224" y="553986"/>
                  </a:lnTo>
                  <a:lnTo>
                    <a:pt x="537248" y="562063"/>
                  </a:lnTo>
                  <a:lnTo>
                    <a:pt x="522592" y="565023"/>
                  </a:lnTo>
                  <a:lnTo>
                    <a:pt x="484924" y="565023"/>
                  </a:lnTo>
                  <a:lnTo>
                    <a:pt x="477583" y="566508"/>
                  </a:lnTo>
                  <a:lnTo>
                    <a:pt x="471589" y="570534"/>
                  </a:lnTo>
                  <a:lnTo>
                    <a:pt x="467563" y="576529"/>
                  </a:lnTo>
                  <a:lnTo>
                    <a:pt x="466077" y="583857"/>
                  </a:lnTo>
                  <a:lnTo>
                    <a:pt x="467563" y="591197"/>
                  </a:lnTo>
                  <a:lnTo>
                    <a:pt x="471589" y="597179"/>
                  </a:lnTo>
                  <a:lnTo>
                    <a:pt x="477583" y="601218"/>
                  </a:lnTo>
                  <a:lnTo>
                    <a:pt x="484924" y="602691"/>
                  </a:lnTo>
                  <a:lnTo>
                    <a:pt x="748614" y="602691"/>
                  </a:lnTo>
                  <a:lnTo>
                    <a:pt x="755942" y="601218"/>
                  </a:lnTo>
                  <a:lnTo>
                    <a:pt x="761936" y="597179"/>
                  </a:lnTo>
                  <a:lnTo>
                    <a:pt x="765975" y="591197"/>
                  </a:lnTo>
                  <a:lnTo>
                    <a:pt x="767448" y="583857"/>
                  </a:lnTo>
                  <a:close/>
                </a:path>
                <a:path w="918209" h="603250" extrusionOk="0">
                  <a:moveTo>
                    <a:pt x="918108" y="35318"/>
                  </a:moveTo>
                  <a:lnTo>
                    <a:pt x="915517" y="21577"/>
                  </a:lnTo>
                  <a:lnTo>
                    <a:pt x="908443" y="10350"/>
                  </a:lnTo>
                  <a:lnTo>
                    <a:pt x="897966" y="2781"/>
                  </a:lnTo>
                  <a:lnTo>
                    <a:pt x="885151" y="0"/>
                  </a:lnTo>
                  <a:lnTo>
                    <a:pt x="880427" y="0"/>
                  </a:lnTo>
                  <a:lnTo>
                    <a:pt x="880427" y="37642"/>
                  </a:lnTo>
                  <a:lnTo>
                    <a:pt x="880427" y="395516"/>
                  </a:lnTo>
                  <a:lnTo>
                    <a:pt x="353085" y="395516"/>
                  </a:lnTo>
                  <a:lnTo>
                    <a:pt x="353085" y="37642"/>
                  </a:lnTo>
                  <a:lnTo>
                    <a:pt x="880427" y="37642"/>
                  </a:lnTo>
                  <a:lnTo>
                    <a:pt x="880427" y="0"/>
                  </a:lnTo>
                  <a:lnTo>
                    <a:pt x="348386" y="0"/>
                  </a:lnTo>
                  <a:lnTo>
                    <a:pt x="335559" y="2781"/>
                  </a:lnTo>
                  <a:lnTo>
                    <a:pt x="325081" y="10350"/>
                  </a:lnTo>
                  <a:lnTo>
                    <a:pt x="318020" y="21577"/>
                  </a:lnTo>
                  <a:lnTo>
                    <a:pt x="315429" y="35318"/>
                  </a:lnTo>
                  <a:lnTo>
                    <a:pt x="315429" y="397852"/>
                  </a:lnTo>
                  <a:lnTo>
                    <a:pt x="318020" y="411607"/>
                  </a:lnTo>
                  <a:lnTo>
                    <a:pt x="325081" y="422833"/>
                  </a:lnTo>
                  <a:lnTo>
                    <a:pt x="335559" y="430403"/>
                  </a:lnTo>
                  <a:lnTo>
                    <a:pt x="348386" y="433184"/>
                  </a:lnTo>
                  <a:lnTo>
                    <a:pt x="885151" y="433184"/>
                  </a:lnTo>
                  <a:lnTo>
                    <a:pt x="897966" y="430403"/>
                  </a:lnTo>
                  <a:lnTo>
                    <a:pt x="908443" y="422833"/>
                  </a:lnTo>
                  <a:lnTo>
                    <a:pt x="915517" y="411607"/>
                  </a:lnTo>
                  <a:lnTo>
                    <a:pt x="918108" y="397852"/>
                  </a:lnTo>
                  <a:lnTo>
                    <a:pt x="918108" y="395516"/>
                  </a:lnTo>
                  <a:lnTo>
                    <a:pt x="918108" y="37642"/>
                  </a:lnTo>
                  <a:lnTo>
                    <a:pt x="918108" y="35318"/>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8" name="Google Shape;458;p6"/>
            <p:cNvSpPr/>
            <p:nvPr/>
          </p:nvSpPr>
          <p:spPr>
            <a:xfrm>
              <a:off x="14461452" y="5087041"/>
              <a:ext cx="3115945" cy="1604010"/>
            </a:xfrm>
            <a:custGeom>
              <a:avLst/>
              <a:gdLst/>
              <a:ahLst/>
              <a:cxnLst/>
              <a:rect l="l" t="t" r="r" b="b"/>
              <a:pathLst>
                <a:path w="3115944" h="1604009" extrusionOk="0">
                  <a:moveTo>
                    <a:pt x="217373" y="142811"/>
                  </a:moveTo>
                  <a:lnTo>
                    <a:pt x="0" y="0"/>
                  </a:lnTo>
                  <a:lnTo>
                    <a:pt x="0" y="285623"/>
                  </a:lnTo>
                  <a:lnTo>
                    <a:pt x="217373" y="142811"/>
                  </a:lnTo>
                  <a:close/>
                </a:path>
                <a:path w="3115944" h="1604009" extrusionOk="0">
                  <a:moveTo>
                    <a:pt x="3115373" y="1386484"/>
                  </a:moveTo>
                  <a:lnTo>
                    <a:pt x="2829750" y="1386484"/>
                  </a:lnTo>
                  <a:lnTo>
                    <a:pt x="2972562" y="1603857"/>
                  </a:lnTo>
                  <a:lnTo>
                    <a:pt x="3115373" y="138648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9" name="Google Shape;459;p6"/>
            <p:cNvSpPr/>
            <p:nvPr/>
          </p:nvSpPr>
          <p:spPr>
            <a:xfrm>
              <a:off x="12664990" y="5233622"/>
              <a:ext cx="1833880" cy="1457325"/>
            </a:xfrm>
            <a:custGeom>
              <a:avLst/>
              <a:gdLst/>
              <a:ahLst/>
              <a:cxnLst/>
              <a:rect l="l" t="t" r="r" b="b"/>
              <a:pathLst>
                <a:path w="1833880" h="1457325" extrusionOk="0">
                  <a:moveTo>
                    <a:pt x="1833567" y="0"/>
                  </a:moveTo>
                  <a:lnTo>
                    <a:pt x="209417" y="0"/>
                  </a:lnTo>
                  <a:lnTo>
                    <a:pt x="161399" y="5530"/>
                  </a:lnTo>
                  <a:lnTo>
                    <a:pt x="117319" y="21284"/>
                  </a:lnTo>
                  <a:lnTo>
                    <a:pt x="78436" y="46005"/>
                  </a:lnTo>
                  <a:lnTo>
                    <a:pt x="46005" y="78436"/>
                  </a:lnTo>
                  <a:lnTo>
                    <a:pt x="21284" y="117319"/>
                  </a:lnTo>
                  <a:lnTo>
                    <a:pt x="5530" y="161399"/>
                  </a:lnTo>
                  <a:lnTo>
                    <a:pt x="0" y="209417"/>
                  </a:lnTo>
                  <a:lnTo>
                    <a:pt x="0" y="1457274"/>
                  </a:lnTo>
                </a:path>
              </a:pathLst>
            </a:custGeom>
            <a:noFill/>
            <a:ln w="104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0" name="Google Shape;460;p6"/>
            <p:cNvSpPr/>
            <p:nvPr/>
          </p:nvSpPr>
          <p:spPr>
            <a:xfrm>
              <a:off x="15455026" y="5233620"/>
              <a:ext cx="1990089" cy="1269365"/>
            </a:xfrm>
            <a:custGeom>
              <a:avLst/>
              <a:gdLst/>
              <a:ahLst/>
              <a:cxnLst/>
              <a:rect l="l" t="t" r="r" b="b"/>
              <a:pathLst>
                <a:path w="1990090" h="1269365" extrusionOk="0">
                  <a:moveTo>
                    <a:pt x="1989468" y="1268799"/>
                  </a:moveTo>
                  <a:lnTo>
                    <a:pt x="1989468" y="209417"/>
                  </a:lnTo>
                  <a:lnTo>
                    <a:pt x="1983937" y="161399"/>
                  </a:lnTo>
                  <a:lnTo>
                    <a:pt x="1968183" y="117319"/>
                  </a:lnTo>
                  <a:lnTo>
                    <a:pt x="1943462" y="78436"/>
                  </a:lnTo>
                  <a:lnTo>
                    <a:pt x="1911031" y="46005"/>
                  </a:lnTo>
                  <a:lnTo>
                    <a:pt x="1872148" y="21284"/>
                  </a:lnTo>
                  <a:lnTo>
                    <a:pt x="1828069" y="5530"/>
                  </a:lnTo>
                  <a:lnTo>
                    <a:pt x="1780050" y="0"/>
                  </a:lnTo>
                  <a:lnTo>
                    <a:pt x="0" y="0"/>
                  </a:lnTo>
                </a:path>
              </a:pathLst>
            </a:custGeom>
            <a:noFill/>
            <a:ln w="104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1" name="Google Shape;461;p6"/>
            <p:cNvSpPr/>
            <p:nvPr/>
          </p:nvSpPr>
          <p:spPr>
            <a:xfrm>
              <a:off x="15018449" y="6473521"/>
              <a:ext cx="285750" cy="217804"/>
            </a:xfrm>
            <a:custGeom>
              <a:avLst/>
              <a:gdLst/>
              <a:ahLst/>
              <a:cxnLst/>
              <a:rect l="l" t="t" r="r" b="b"/>
              <a:pathLst>
                <a:path w="285750" h="217804" extrusionOk="0">
                  <a:moveTo>
                    <a:pt x="285624" y="0"/>
                  </a:moveTo>
                  <a:lnTo>
                    <a:pt x="0" y="0"/>
                  </a:lnTo>
                  <a:lnTo>
                    <a:pt x="142812" y="217375"/>
                  </a:lnTo>
                  <a:lnTo>
                    <a:pt x="28562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2" name="Google Shape;462;p6"/>
            <p:cNvSpPr/>
            <p:nvPr/>
          </p:nvSpPr>
          <p:spPr>
            <a:xfrm>
              <a:off x="15161259" y="5296450"/>
              <a:ext cx="0" cy="1186815"/>
            </a:xfrm>
            <a:custGeom>
              <a:avLst/>
              <a:gdLst/>
              <a:ahLst/>
              <a:cxnLst/>
              <a:rect l="l" t="t" r="r" b="b"/>
              <a:pathLst>
                <a:path w="120000" h="1186814" extrusionOk="0">
                  <a:moveTo>
                    <a:pt x="0" y="1186696"/>
                  </a:moveTo>
                  <a:lnTo>
                    <a:pt x="0" y="0"/>
                  </a:lnTo>
                </a:path>
              </a:pathLst>
            </a:custGeom>
            <a:noFill/>
            <a:ln w="1047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3" name="Google Shape;463;p6"/>
            <p:cNvSpPr/>
            <p:nvPr/>
          </p:nvSpPr>
          <p:spPr>
            <a:xfrm>
              <a:off x="12413806" y="6872230"/>
              <a:ext cx="838200" cy="806450"/>
            </a:xfrm>
            <a:custGeom>
              <a:avLst/>
              <a:gdLst/>
              <a:ahLst/>
              <a:cxnLst/>
              <a:rect l="l" t="t" r="r" b="b"/>
              <a:pathLst>
                <a:path w="838200" h="806450" extrusionOk="0">
                  <a:moveTo>
                    <a:pt x="634974" y="96431"/>
                  </a:moveTo>
                  <a:lnTo>
                    <a:pt x="629970" y="91325"/>
                  </a:lnTo>
                  <a:lnTo>
                    <a:pt x="629970" y="126911"/>
                  </a:lnTo>
                  <a:lnTo>
                    <a:pt x="634974" y="121589"/>
                  </a:lnTo>
                  <a:lnTo>
                    <a:pt x="634974" y="96431"/>
                  </a:lnTo>
                  <a:close/>
                </a:path>
                <a:path w="838200" h="806450" extrusionOk="0">
                  <a:moveTo>
                    <a:pt x="634974" y="59512"/>
                  </a:moveTo>
                  <a:lnTo>
                    <a:pt x="629970" y="54292"/>
                  </a:lnTo>
                  <a:lnTo>
                    <a:pt x="629970" y="89890"/>
                  </a:lnTo>
                  <a:lnTo>
                    <a:pt x="634974" y="84670"/>
                  </a:lnTo>
                  <a:lnTo>
                    <a:pt x="634974" y="59512"/>
                  </a:lnTo>
                  <a:close/>
                </a:path>
                <a:path w="838200" h="806450" extrusionOk="0">
                  <a:moveTo>
                    <a:pt x="665454" y="128752"/>
                  </a:moveTo>
                  <a:lnTo>
                    <a:pt x="660234" y="123431"/>
                  </a:lnTo>
                  <a:lnTo>
                    <a:pt x="636117" y="123431"/>
                  </a:lnTo>
                  <a:lnTo>
                    <a:pt x="630885" y="128752"/>
                  </a:lnTo>
                  <a:lnTo>
                    <a:pt x="665454" y="128752"/>
                  </a:lnTo>
                  <a:close/>
                </a:path>
                <a:path w="838200" h="806450" extrusionOk="0">
                  <a:moveTo>
                    <a:pt x="665467" y="53479"/>
                  </a:moveTo>
                  <a:lnTo>
                    <a:pt x="630885" y="53479"/>
                  </a:lnTo>
                  <a:lnTo>
                    <a:pt x="636117" y="58813"/>
                  </a:lnTo>
                  <a:lnTo>
                    <a:pt x="660234" y="58813"/>
                  </a:lnTo>
                  <a:lnTo>
                    <a:pt x="665467" y="53479"/>
                  </a:lnTo>
                  <a:close/>
                </a:path>
                <a:path w="838200" h="806450" extrusionOk="0">
                  <a:moveTo>
                    <a:pt x="666381" y="91313"/>
                  </a:moveTo>
                  <a:lnTo>
                    <a:pt x="661352" y="96443"/>
                  </a:lnTo>
                  <a:lnTo>
                    <a:pt x="661352" y="121602"/>
                  </a:lnTo>
                  <a:lnTo>
                    <a:pt x="666381" y="126923"/>
                  </a:lnTo>
                  <a:lnTo>
                    <a:pt x="666381" y="91313"/>
                  </a:lnTo>
                  <a:close/>
                </a:path>
                <a:path w="838200" h="806450" extrusionOk="0">
                  <a:moveTo>
                    <a:pt x="666381" y="54292"/>
                  </a:moveTo>
                  <a:lnTo>
                    <a:pt x="661352" y="59512"/>
                  </a:lnTo>
                  <a:lnTo>
                    <a:pt x="661352" y="84683"/>
                  </a:lnTo>
                  <a:lnTo>
                    <a:pt x="666381" y="89890"/>
                  </a:lnTo>
                  <a:lnTo>
                    <a:pt x="666381" y="54292"/>
                  </a:lnTo>
                  <a:close/>
                </a:path>
                <a:path w="838200" h="806450" extrusionOk="0">
                  <a:moveTo>
                    <a:pt x="678624" y="123647"/>
                  </a:moveTo>
                  <a:lnTo>
                    <a:pt x="673544" y="123647"/>
                  </a:lnTo>
                  <a:lnTo>
                    <a:pt x="673544" y="128752"/>
                  </a:lnTo>
                  <a:lnTo>
                    <a:pt x="678624" y="128752"/>
                  </a:lnTo>
                  <a:lnTo>
                    <a:pt x="678624" y="123647"/>
                  </a:lnTo>
                  <a:close/>
                </a:path>
                <a:path w="838200" h="806450" extrusionOk="0">
                  <a:moveTo>
                    <a:pt x="693153" y="96431"/>
                  </a:moveTo>
                  <a:lnTo>
                    <a:pt x="688174" y="91325"/>
                  </a:lnTo>
                  <a:lnTo>
                    <a:pt x="688174" y="126911"/>
                  </a:lnTo>
                  <a:lnTo>
                    <a:pt x="693153" y="121589"/>
                  </a:lnTo>
                  <a:lnTo>
                    <a:pt x="693153" y="96431"/>
                  </a:lnTo>
                  <a:close/>
                </a:path>
                <a:path w="838200" h="806450" extrusionOk="0">
                  <a:moveTo>
                    <a:pt x="693153" y="59512"/>
                  </a:moveTo>
                  <a:lnTo>
                    <a:pt x="688174" y="54292"/>
                  </a:lnTo>
                  <a:lnTo>
                    <a:pt x="688174" y="89890"/>
                  </a:lnTo>
                  <a:lnTo>
                    <a:pt x="693153" y="84670"/>
                  </a:lnTo>
                  <a:lnTo>
                    <a:pt x="693153" y="59512"/>
                  </a:lnTo>
                  <a:close/>
                </a:path>
                <a:path w="838200" h="806450" extrusionOk="0">
                  <a:moveTo>
                    <a:pt x="723760" y="128752"/>
                  </a:moveTo>
                  <a:lnTo>
                    <a:pt x="718527" y="123431"/>
                  </a:lnTo>
                  <a:lnTo>
                    <a:pt x="694296" y="123431"/>
                  </a:lnTo>
                  <a:lnTo>
                    <a:pt x="689203" y="128752"/>
                  </a:lnTo>
                  <a:lnTo>
                    <a:pt x="723760" y="128752"/>
                  </a:lnTo>
                  <a:close/>
                </a:path>
                <a:path w="838200" h="806450" extrusionOk="0">
                  <a:moveTo>
                    <a:pt x="723760" y="53479"/>
                  </a:moveTo>
                  <a:lnTo>
                    <a:pt x="689203" y="53479"/>
                  </a:lnTo>
                  <a:lnTo>
                    <a:pt x="694296" y="58813"/>
                  </a:lnTo>
                  <a:lnTo>
                    <a:pt x="718527" y="58813"/>
                  </a:lnTo>
                  <a:lnTo>
                    <a:pt x="723760" y="53479"/>
                  </a:lnTo>
                  <a:close/>
                </a:path>
                <a:path w="838200" h="806450" extrusionOk="0">
                  <a:moveTo>
                    <a:pt x="724674" y="91313"/>
                  </a:moveTo>
                  <a:lnTo>
                    <a:pt x="719670" y="96443"/>
                  </a:lnTo>
                  <a:lnTo>
                    <a:pt x="719670" y="121602"/>
                  </a:lnTo>
                  <a:lnTo>
                    <a:pt x="724674" y="126923"/>
                  </a:lnTo>
                  <a:lnTo>
                    <a:pt x="724674" y="91313"/>
                  </a:lnTo>
                  <a:close/>
                </a:path>
                <a:path w="838200" h="806450" extrusionOk="0">
                  <a:moveTo>
                    <a:pt x="724674" y="54292"/>
                  </a:moveTo>
                  <a:lnTo>
                    <a:pt x="719670" y="59512"/>
                  </a:lnTo>
                  <a:lnTo>
                    <a:pt x="719670" y="84683"/>
                  </a:lnTo>
                  <a:lnTo>
                    <a:pt x="724674" y="89890"/>
                  </a:lnTo>
                  <a:lnTo>
                    <a:pt x="724674" y="54292"/>
                  </a:lnTo>
                  <a:close/>
                </a:path>
                <a:path w="838200" h="806450" extrusionOk="0">
                  <a:moveTo>
                    <a:pt x="736346" y="96431"/>
                  </a:moveTo>
                  <a:lnTo>
                    <a:pt x="731215" y="91325"/>
                  </a:lnTo>
                  <a:lnTo>
                    <a:pt x="731215" y="126911"/>
                  </a:lnTo>
                  <a:lnTo>
                    <a:pt x="736346" y="121589"/>
                  </a:lnTo>
                  <a:lnTo>
                    <a:pt x="736346" y="96431"/>
                  </a:lnTo>
                  <a:close/>
                </a:path>
                <a:path w="838200" h="806450" extrusionOk="0">
                  <a:moveTo>
                    <a:pt x="736346" y="59512"/>
                  </a:moveTo>
                  <a:lnTo>
                    <a:pt x="731215" y="54292"/>
                  </a:lnTo>
                  <a:lnTo>
                    <a:pt x="731215" y="89890"/>
                  </a:lnTo>
                  <a:lnTo>
                    <a:pt x="736346" y="84670"/>
                  </a:lnTo>
                  <a:lnTo>
                    <a:pt x="736346" y="59512"/>
                  </a:lnTo>
                  <a:close/>
                </a:path>
                <a:path w="838200" h="806450" extrusionOk="0">
                  <a:moveTo>
                    <a:pt x="766686" y="53479"/>
                  </a:moveTo>
                  <a:lnTo>
                    <a:pt x="732256" y="53479"/>
                  </a:lnTo>
                  <a:lnTo>
                    <a:pt x="737450" y="58813"/>
                  </a:lnTo>
                  <a:lnTo>
                    <a:pt x="761580" y="58813"/>
                  </a:lnTo>
                  <a:lnTo>
                    <a:pt x="766686" y="53479"/>
                  </a:lnTo>
                  <a:close/>
                </a:path>
                <a:path w="838200" h="806450" extrusionOk="0">
                  <a:moveTo>
                    <a:pt x="766699" y="128752"/>
                  </a:moveTo>
                  <a:lnTo>
                    <a:pt x="761580" y="123431"/>
                  </a:lnTo>
                  <a:lnTo>
                    <a:pt x="737450" y="123431"/>
                  </a:lnTo>
                  <a:lnTo>
                    <a:pt x="732243" y="128752"/>
                  </a:lnTo>
                  <a:lnTo>
                    <a:pt x="766699" y="128752"/>
                  </a:lnTo>
                  <a:close/>
                </a:path>
                <a:path w="838200" h="806450" extrusionOk="0">
                  <a:moveTo>
                    <a:pt x="767842" y="91313"/>
                  </a:moveTo>
                  <a:lnTo>
                    <a:pt x="762723" y="96443"/>
                  </a:lnTo>
                  <a:lnTo>
                    <a:pt x="762723" y="121602"/>
                  </a:lnTo>
                  <a:lnTo>
                    <a:pt x="767842" y="126923"/>
                  </a:lnTo>
                  <a:lnTo>
                    <a:pt x="767842" y="91313"/>
                  </a:lnTo>
                  <a:close/>
                </a:path>
                <a:path w="838200" h="806450" extrusionOk="0">
                  <a:moveTo>
                    <a:pt x="767842" y="54292"/>
                  </a:moveTo>
                  <a:lnTo>
                    <a:pt x="762723" y="59512"/>
                  </a:lnTo>
                  <a:lnTo>
                    <a:pt x="762723" y="84683"/>
                  </a:lnTo>
                  <a:lnTo>
                    <a:pt x="767842" y="89890"/>
                  </a:lnTo>
                  <a:lnTo>
                    <a:pt x="767842" y="54292"/>
                  </a:lnTo>
                  <a:close/>
                </a:path>
                <a:path w="838200" h="806450" extrusionOk="0">
                  <a:moveTo>
                    <a:pt x="837666" y="57365"/>
                  </a:moveTo>
                  <a:lnTo>
                    <a:pt x="833170" y="35026"/>
                  </a:lnTo>
                  <a:lnTo>
                    <a:pt x="826858" y="25666"/>
                  </a:lnTo>
                  <a:lnTo>
                    <a:pt x="820877" y="16789"/>
                  </a:lnTo>
                  <a:lnTo>
                    <a:pt x="812101" y="10883"/>
                  </a:lnTo>
                  <a:lnTo>
                    <a:pt x="812101" y="57365"/>
                  </a:lnTo>
                  <a:lnTo>
                    <a:pt x="812101" y="124663"/>
                  </a:lnTo>
                  <a:lnTo>
                    <a:pt x="809586" y="136994"/>
                  </a:lnTo>
                  <a:lnTo>
                    <a:pt x="802754" y="147066"/>
                  </a:lnTo>
                  <a:lnTo>
                    <a:pt x="792645" y="153873"/>
                  </a:lnTo>
                  <a:lnTo>
                    <a:pt x="780300" y="156362"/>
                  </a:lnTo>
                  <a:lnTo>
                    <a:pt x="509905" y="156362"/>
                  </a:lnTo>
                  <a:lnTo>
                    <a:pt x="497573" y="153873"/>
                  </a:lnTo>
                  <a:lnTo>
                    <a:pt x="487502" y="147066"/>
                  </a:lnTo>
                  <a:lnTo>
                    <a:pt x="480707" y="136994"/>
                  </a:lnTo>
                  <a:lnTo>
                    <a:pt x="478218" y="124663"/>
                  </a:lnTo>
                  <a:lnTo>
                    <a:pt x="478218" y="57365"/>
                  </a:lnTo>
                  <a:lnTo>
                    <a:pt x="480707" y="45034"/>
                  </a:lnTo>
                  <a:lnTo>
                    <a:pt x="487502" y="34963"/>
                  </a:lnTo>
                  <a:lnTo>
                    <a:pt x="497573" y="28155"/>
                  </a:lnTo>
                  <a:lnTo>
                    <a:pt x="509905" y="25666"/>
                  </a:lnTo>
                  <a:lnTo>
                    <a:pt x="780300" y="25666"/>
                  </a:lnTo>
                  <a:lnTo>
                    <a:pt x="792645" y="28155"/>
                  </a:lnTo>
                  <a:lnTo>
                    <a:pt x="802754" y="34963"/>
                  </a:lnTo>
                  <a:lnTo>
                    <a:pt x="809586" y="45034"/>
                  </a:lnTo>
                  <a:lnTo>
                    <a:pt x="812101" y="57365"/>
                  </a:lnTo>
                  <a:lnTo>
                    <a:pt x="812101" y="10883"/>
                  </a:lnTo>
                  <a:lnTo>
                    <a:pt x="802640" y="4508"/>
                  </a:lnTo>
                  <a:lnTo>
                    <a:pt x="780300" y="0"/>
                  </a:lnTo>
                  <a:lnTo>
                    <a:pt x="509905" y="0"/>
                  </a:lnTo>
                  <a:lnTo>
                    <a:pt x="487616" y="4508"/>
                  </a:lnTo>
                  <a:lnTo>
                    <a:pt x="469379" y="16789"/>
                  </a:lnTo>
                  <a:lnTo>
                    <a:pt x="457060" y="35026"/>
                  </a:lnTo>
                  <a:lnTo>
                    <a:pt x="452526" y="57365"/>
                  </a:lnTo>
                  <a:lnTo>
                    <a:pt x="452526" y="124663"/>
                  </a:lnTo>
                  <a:lnTo>
                    <a:pt x="457060" y="146951"/>
                  </a:lnTo>
                  <a:lnTo>
                    <a:pt x="469379" y="165201"/>
                  </a:lnTo>
                  <a:lnTo>
                    <a:pt x="487616" y="177520"/>
                  </a:lnTo>
                  <a:lnTo>
                    <a:pt x="509905" y="182041"/>
                  </a:lnTo>
                  <a:lnTo>
                    <a:pt x="637844" y="182041"/>
                  </a:lnTo>
                  <a:lnTo>
                    <a:pt x="637844" y="709739"/>
                  </a:lnTo>
                  <a:lnTo>
                    <a:pt x="637832" y="700913"/>
                  </a:lnTo>
                  <a:lnTo>
                    <a:pt x="26276" y="700913"/>
                  </a:lnTo>
                  <a:lnTo>
                    <a:pt x="16052" y="702983"/>
                  </a:lnTo>
                  <a:lnTo>
                    <a:pt x="7696" y="708634"/>
                  </a:lnTo>
                  <a:lnTo>
                    <a:pt x="2070" y="717016"/>
                  </a:lnTo>
                  <a:lnTo>
                    <a:pt x="0" y="727316"/>
                  </a:lnTo>
                  <a:lnTo>
                    <a:pt x="0" y="757770"/>
                  </a:lnTo>
                  <a:lnTo>
                    <a:pt x="2070" y="768070"/>
                  </a:lnTo>
                  <a:lnTo>
                    <a:pt x="7696" y="776465"/>
                  </a:lnTo>
                  <a:lnTo>
                    <a:pt x="16052" y="782116"/>
                  </a:lnTo>
                  <a:lnTo>
                    <a:pt x="26276" y="784199"/>
                  </a:lnTo>
                  <a:lnTo>
                    <a:pt x="38900" y="784199"/>
                  </a:lnTo>
                  <a:lnTo>
                    <a:pt x="38900" y="788809"/>
                  </a:lnTo>
                  <a:lnTo>
                    <a:pt x="38900" y="798512"/>
                  </a:lnTo>
                  <a:lnTo>
                    <a:pt x="46824" y="806424"/>
                  </a:lnTo>
                  <a:lnTo>
                    <a:pt x="92964" y="806424"/>
                  </a:lnTo>
                  <a:lnTo>
                    <a:pt x="101003" y="798512"/>
                  </a:lnTo>
                  <a:lnTo>
                    <a:pt x="101003" y="784199"/>
                  </a:lnTo>
                  <a:lnTo>
                    <a:pt x="609803" y="784199"/>
                  </a:lnTo>
                  <a:lnTo>
                    <a:pt x="609803" y="788809"/>
                  </a:lnTo>
                  <a:lnTo>
                    <a:pt x="609803" y="798512"/>
                  </a:lnTo>
                  <a:lnTo>
                    <a:pt x="617791" y="806424"/>
                  </a:lnTo>
                  <a:lnTo>
                    <a:pt x="664806" y="806424"/>
                  </a:lnTo>
                  <a:lnTo>
                    <a:pt x="672884" y="798512"/>
                  </a:lnTo>
                  <a:lnTo>
                    <a:pt x="672884" y="784199"/>
                  </a:lnTo>
                  <a:lnTo>
                    <a:pt x="690499" y="784199"/>
                  </a:lnTo>
                  <a:lnTo>
                    <a:pt x="700811" y="782116"/>
                  </a:lnTo>
                  <a:lnTo>
                    <a:pt x="709244" y="776465"/>
                  </a:lnTo>
                  <a:lnTo>
                    <a:pt x="714921" y="768070"/>
                  </a:lnTo>
                  <a:lnTo>
                    <a:pt x="715213" y="766584"/>
                  </a:lnTo>
                  <a:lnTo>
                    <a:pt x="717003" y="757770"/>
                  </a:lnTo>
                  <a:lnTo>
                    <a:pt x="717003" y="727316"/>
                  </a:lnTo>
                  <a:lnTo>
                    <a:pt x="715225" y="718527"/>
                  </a:lnTo>
                  <a:lnTo>
                    <a:pt x="714921" y="717016"/>
                  </a:lnTo>
                  <a:lnTo>
                    <a:pt x="709980" y="709739"/>
                  </a:lnTo>
                  <a:lnTo>
                    <a:pt x="709244" y="708634"/>
                  </a:lnTo>
                  <a:lnTo>
                    <a:pt x="700811" y="702983"/>
                  </a:lnTo>
                  <a:lnTo>
                    <a:pt x="699389" y="702703"/>
                  </a:lnTo>
                  <a:lnTo>
                    <a:pt x="699389" y="722452"/>
                  </a:lnTo>
                  <a:lnTo>
                    <a:pt x="699389" y="762660"/>
                  </a:lnTo>
                  <a:lnTo>
                    <a:pt x="695350" y="766584"/>
                  </a:lnTo>
                  <a:lnTo>
                    <a:pt x="699376" y="762660"/>
                  </a:lnTo>
                  <a:lnTo>
                    <a:pt x="699376" y="722452"/>
                  </a:lnTo>
                  <a:lnTo>
                    <a:pt x="699389" y="702703"/>
                  </a:lnTo>
                  <a:lnTo>
                    <a:pt x="690499" y="700913"/>
                  </a:lnTo>
                  <a:lnTo>
                    <a:pt x="669201" y="700913"/>
                  </a:lnTo>
                  <a:lnTo>
                    <a:pt x="669201" y="709739"/>
                  </a:lnTo>
                  <a:lnTo>
                    <a:pt x="669188" y="182041"/>
                  </a:lnTo>
                  <a:lnTo>
                    <a:pt x="789203" y="182041"/>
                  </a:lnTo>
                  <a:lnTo>
                    <a:pt x="789203" y="181330"/>
                  </a:lnTo>
                  <a:lnTo>
                    <a:pt x="823722" y="162115"/>
                  </a:lnTo>
                  <a:lnTo>
                    <a:pt x="837666" y="124663"/>
                  </a:lnTo>
                  <a:lnTo>
                    <a:pt x="837666" y="5736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64" name="Google Shape;464;p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596073" y="6892444"/>
              <a:ext cx="136302" cy="112824"/>
            </a:xfrm>
            <a:prstGeom prst="rect">
              <a:avLst/>
            </a:prstGeom>
            <a:noFill/>
            <a:ln>
              <a:noFill/>
            </a:ln>
          </p:spPr>
        </p:pic>
        <p:sp>
          <p:nvSpPr>
            <p:cNvPr id="465" name="Google Shape;465;p6"/>
            <p:cNvSpPr/>
            <p:nvPr/>
          </p:nvSpPr>
          <p:spPr>
            <a:xfrm>
              <a:off x="12514955" y="6778157"/>
              <a:ext cx="299085" cy="89535"/>
            </a:xfrm>
            <a:custGeom>
              <a:avLst/>
              <a:gdLst/>
              <a:ahLst/>
              <a:cxnLst/>
              <a:rect l="l" t="t" r="r" b="b"/>
              <a:pathLst>
                <a:path w="299084"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2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66" name="Google Shape;466;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556527" y="6836742"/>
              <a:ext cx="215396" cy="72081"/>
            </a:xfrm>
            <a:prstGeom prst="rect">
              <a:avLst/>
            </a:prstGeom>
            <a:noFill/>
            <a:ln>
              <a:noFill/>
            </a:ln>
          </p:spPr>
        </p:pic>
        <p:sp>
          <p:nvSpPr>
            <p:cNvPr id="467" name="Google Shape;467;p6"/>
            <p:cNvSpPr/>
            <p:nvPr/>
          </p:nvSpPr>
          <p:spPr>
            <a:xfrm>
              <a:off x="12501058" y="7133499"/>
              <a:ext cx="335280" cy="434340"/>
            </a:xfrm>
            <a:custGeom>
              <a:avLst/>
              <a:gdLst/>
              <a:ahLst/>
              <a:cxnLst/>
              <a:rect l="l" t="t" r="r" b="b"/>
              <a:pathLst>
                <a:path w="335279" h="434340" extrusionOk="0">
                  <a:moveTo>
                    <a:pt x="167347" y="0"/>
                  </a:moveTo>
                  <a:lnTo>
                    <a:pt x="121357" y="9520"/>
                  </a:lnTo>
                  <a:lnTo>
                    <a:pt x="84260" y="34933"/>
                  </a:lnTo>
                  <a:lnTo>
                    <a:pt x="55198" y="71518"/>
                  </a:lnTo>
                  <a:lnTo>
                    <a:pt x="33321" y="114554"/>
                  </a:lnTo>
                  <a:lnTo>
                    <a:pt x="17783" y="159317"/>
                  </a:lnTo>
                  <a:lnTo>
                    <a:pt x="7735" y="201089"/>
                  </a:lnTo>
                  <a:lnTo>
                    <a:pt x="714" y="256767"/>
                  </a:lnTo>
                  <a:lnTo>
                    <a:pt x="0" y="278210"/>
                  </a:lnTo>
                  <a:lnTo>
                    <a:pt x="600" y="308088"/>
                  </a:lnTo>
                  <a:lnTo>
                    <a:pt x="22203" y="376042"/>
                  </a:lnTo>
                  <a:lnTo>
                    <a:pt x="51436" y="405566"/>
                  </a:lnTo>
                  <a:lnTo>
                    <a:pt x="98442" y="426417"/>
                  </a:lnTo>
                  <a:lnTo>
                    <a:pt x="167337" y="434321"/>
                  </a:lnTo>
                  <a:lnTo>
                    <a:pt x="236242" y="426417"/>
                  </a:lnTo>
                  <a:lnTo>
                    <a:pt x="283247" y="405566"/>
                  </a:lnTo>
                  <a:lnTo>
                    <a:pt x="312477" y="376042"/>
                  </a:lnTo>
                  <a:lnTo>
                    <a:pt x="334076" y="308088"/>
                  </a:lnTo>
                  <a:lnTo>
                    <a:pt x="334675" y="278210"/>
                  </a:lnTo>
                  <a:lnTo>
                    <a:pt x="333960" y="256767"/>
                  </a:lnTo>
                  <a:lnTo>
                    <a:pt x="326941" y="201089"/>
                  </a:lnTo>
                  <a:lnTo>
                    <a:pt x="316894" y="159317"/>
                  </a:lnTo>
                  <a:lnTo>
                    <a:pt x="301358" y="114554"/>
                  </a:lnTo>
                  <a:lnTo>
                    <a:pt x="279483" y="71518"/>
                  </a:lnTo>
                  <a:lnTo>
                    <a:pt x="250423" y="34933"/>
                  </a:lnTo>
                  <a:lnTo>
                    <a:pt x="213327" y="9520"/>
                  </a:lnTo>
                  <a:lnTo>
                    <a:pt x="16734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68" name="Google Shape;468;p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2607630" y="7066148"/>
              <a:ext cx="121544" cy="71221"/>
            </a:xfrm>
            <a:prstGeom prst="rect">
              <a:avLst/>
            </a:prstGeom>
            <a:noFill/>
            <a:ln>
              <a:noFill/>
            </a:ln>
          </p:spPr>
        </p:pic>
        <p:pic>
          <p:nvPicPr>
            <p:cNvPr id="469" name="Google Shape;469;p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565736" y="7273277"/>
              <a:ext cx="205347" cy="210888"/>
            </a:xfrm>
            <a:prstGeom prst="rect">
              <a:avLst/>
            </a:prstGeom>
            <a:noFill/>
            <a:ln>
              <a:noFill/>
            </a:ln>
          </p:spPr>
        </p:pic>
      </p:grpSp>
      <p:sp>
        <p:nvSpPr>
          <p:cNvPr id="470" name="Google Shape;470;p6"/>
          <p:cNvSpPr txBox="1"/>
          <p:nvPr/>
        </p:nvSpPr>
        <p:spPr>
          <a:xfrm>
            <a:off x="7520575" y="4772058"/>
            <a:ext cx="569936" cy="152871"/>
          </a:xfrm>
          <a:prstGeom prst="rect">
            <a:avLst/>
          </a:prstGeom>
          <a:noFill/>
          <a:ln>
            <a:noFill/>
          </a:ln>
        </p:spPr>
        <p:txBody>
          <a:bodyPr spcFirstLastPara="1" wrap="square" lIns="0" tIns="103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Inter"/>
                <a:ea typeface="Inter"/>
                <a:cs typeface="Inter"/>
                <a:sym typeface="Inter"/>
              </a:rPr>
              <a:t>IoT Scales</a:t>
            </a:r>
            <a:endParaRPr kumimoji="0" sz="9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471" name="Google Shape;471;p6"/>
          <p:cNvSpPr txBox="1"/>
          <p:nvPr/>
        </p:nvSpPr>
        <p:spPr>
          <a:xfrm>
            <a:off x="8816866" y="2661228"/>
            <a:ext cx="718196" cy="152871"/>
          </a:xfrm>
          <a:prstGeom prst="rect">
            <a:avLst/>
          </a:prstGeom>
          <a:noFill/>
          <a:ln>
            <a:noFill/>
          </a:ln>
        </p:spPr>
        <p:txBody>
          <a:bodyPr spcFirstLastPara="1" wrap="square" lIns="0" tIns="103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Inter"/>
                <a:ea typeface="Inter"/>
                <a:cs typeface="Inter"/>
                <a:sym typeface="Inter"/>
              </a:rPr>
              <a:t>Cloud Server</a:t>
            </a:r>
            <a:endParaRPr kumimoji="0" sz="9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472" name="Google Shape;472;p6"/>
          <p:cNvSpPr txBox="1"/>
          <p:nvPr/>
        </p:nvSpPr>
        <p:spPr>
          <a:xfrm>
            <a:off x="8671140" y="4772058"/>
            <a:ext cx="1047063" cy="427037"/>
          </a:xfrm>
          <a:prstGeom prst="rect">
            <a:avLst/>
          </a:prstGeom>
          <a:noFill/>
          <a:ln>
            <a:noFill/>
          </a:ln>
        </p:spPr>
        <p:txBody>
          <a:bodyPr spcFirstLastPara="1" wrap="square" lIns="0" tIns="7300" rIns="0" bIns="0" anchor="t" anchorCtr="0">
            <a:spAutoFit/>
          </a:bodyPr>
          <a:lstStyle/>
          <a:p>
            <a:pPr marL="12700" marR="0" lvl="0" indent="0" algn="ctr" defTabSz="914400" rtl="0" eaLnBrk="1" fontAlgn="auto" latinLnBrk="0" hangingPunct="1">
              <a:lnSpc>
                <a:spcPct val="102299"/>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Inter"/>
                <a:ea typeface="Inter"/>
                <a:cs typeface="Inter"/>
                <a:sym typeface="Inter"/>
              </a:rPr>
              <a:t>Ministry of Health’s Mobile App and Dashboard</a:t>
            </a:r>
            <a:endParaRPr kumimoji="0" sz="9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473" name="Google Shape;473;p6"/>
          <p:cNvSpPr txBox="1"/>
          <p:nvPr/>
        </p:nvSpPr>
        <p:spPr>
          <a:xfrm>
            <a:off x="10004836" y="4772058"/>
            <a:ext cx="1135635" cy="564120"/>
          </a:xfrm>
          <a:prstGeom prst="rect">
            <a:avLst/>
          </a:prstGeom>
          <a:noFill/>
          <a:ln>
            <a:noFill/>
          </a:ln>
        </p:spPr>
        <p:txBody>
          <a:bodyPr spcFirstLastPara="1" wrap="square" lIns="0" tIns="7300" rIns="0" bIns="0" anchor="t" anchorCtr="0">
            <a:spAutoFit/>
          </a:bodyPr>
          <a:lstStyle/>
          <a:p>
            <a:pPr marL="12700" marR="0" lvl="0" indent="0" algn="ctr" defTabSz="914400" rtl="0" eaLnBrk="1" fontAlgn="auto" latinLnBrk="0" hangingPunct="1">
              <a:lnSpc>
                <a:spcPct val="102299"/>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Inter"/>
                <a:ea typeface="Inter"/>
                <a:cs typeface="Inter"/>
                <a:sym typeface="Inter"/>
              </a:rPr>
              <a:t>Operation in Ministry of Environmental</a:t>
            </a:r>
            <a:endParaRPr kumimoji="0" sz="900" b="0" i="0" u="none" strike="noStrike" kern="0" cap="none" spc="0" normalizeH="0" baseline="0" noProof="0">
              <a:ln>
                <a:noFill/>
              </a:ln>
              <a:solidFill>
                <a:srgbClr val="000000"/>
              </a:solidFill>
              <a:effectLst/>
              <a:uLnTx/>
              <a:uFillTx/>
              <a:latin typeface="Inter"/>
              <a:ea typeface="Inter"/>
              <a:cs typeface="Inter"/>
              <a:sym typeface="Inter"/>
            </a:endParaRPr>
          </a:p>
          <a:p>
            <a:pPr marL="190500" marR="177800" lvl="0" indent="0" algn="ctr" defTabSz="914400" rtl="0" eaLnBrk="1" fontAlgn="auto" latinLnBrk="0" hangingPunct="1">
              <a:lnSpc>
                <a:spcPct val="102299"/>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000000"/>
                </a:solidFill>
                <a:effectLst/>
                <a:uLnTx/>
                <a:uFillTx/>
                <a:latin typeface="Inter"/>
                <a:ea typeface="Inter"/>
                <a:cs typeface="Inter"/>
                <a:sym typeface="Inter"/>
              </a:rPr>
              <a:t>and Forestry’s Dashboard</a:t>
            </a:r>
            <a:endParaRPr kumimoji="0" sz="9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474" name="Google Shape;474;p6"/>
          <p:cNvGrpSpPr/>
          <p:nvPr/>
        </p:nvGrpSpPr>
        <p:grpSpPr>
          <a:xfrm>
            <a:off x="1625595" y="3388348"/>
            <a:ext cx="2672685" cy="1728321"/>
            <a:chOff x="2680538" y="5587637"/>
            <a:chExt cx="4407147" cy="2850129"/>
          </a:xfrm>
        </p:grpSpPr>
        <p:sp>
          <p:nvSpPr>
            <p:cNvPr id="475" name="Google Shape;475;p6"/>
            <p:cNvSpPr/>
            <p:nvPr/>
          </p:nvSpPr>
          <p:spPr>
            <a:xfrm>
              <a:off x="2758767" y="5641332"/>
              <a:ext cx="1273810" cy="2745740"/>
            </a:xfrm>
            <a:custGeom>
              <a:avLst/>
              <a:gdLst/>
              <a:ahLst/>
              <a:cxnLst/>
              <a:rect l="l" t="t" r="r" b="b"/>
              <a:pathLst>
                <a:path w="1273810" h="2745740" extrusionOk="0">
                  <a:moveTo>
                    <a:pt x="1179545" y="0"/>
                  </a:moveTo>
                  <a:lnTo>
                    <a:pt x="93861" y="0"/>
                  </a:lnTo>
                  <a:lnTo>
                    <a:pt x="57324" y="7377"/>
                  </a:lnTo>
                  <a:lnTo>
                    <a:pt x="27490" y="27493"/>
                  </a:lnTo>
                  <a:lnTo>
                    <a:pt x="7375" y="57329"/>
                  </a:lnTo>
                  <a:lnTo>
                    <a:pt x="0" y="93861"/>
                  </a:lnTo>
                  <a:lnTo>
                    <a:pt x="0" y="2651626"/>
                  </a:lnTo>
                  <a:lnTo>
                    <a:pt x="7375" y="2688162"/>
                  </a:lnTo>
                  <a:lnTo>
                    <a:pt x="27490" y="2717997"/>
                  </a:lnTo>
                  <a:lnTo>
                    <a:pt x="57324" y="2738111"/>
                  </a:lnTo>
                  <a:lnTo>
                    <a:pt x="93861" y="2745487"/>
                  </a:lnTo>
                  <a:lnTo>
                    <a:pt x="1179545" y="2745487"/>
                  </a:lnTo>
                  <a:lnTo>
                    <a:pt x="1216077" y="2738111"/>
                  </a:lnTo>
                  <a:lnTo>
                    <a:pt x="1245912" y="2717997"/>
                  </a:lnTo>
                  <a:lnTo>
                    <a:pt x="1266029" y="2688162"/>
                  </a:lnTo>
                  <a:lnTo>
                    <a:pt x="1273406" y="2651626"/>
                  </a:lnTo>
                  <a:lnTo>
                    <a:pt x="1273406" y="93861"/>
                  </a:lnTo>
                  <a:lnTo>
                    <a:pt x="1266029" y="57329"/>
                  </a:lnTo>
                  <a:lnTo>
                    <a:pt x="1245912" y="27493"/>
                  </a:lnTo>
                  <a:lnTo>
                    <a:pt x="1216077" y="7377"/>
                  </a:lnTo>
                  <a:lnTo>
                    <a:pt x="1179545"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6" name="Google Shape;476;p6"/>
            <p:cNvSpPr/>
            <p:nvPr/>
          </p:nvSpPr>
          <p:spPr>
            <a:xfrm>
              <a:off x="2680538" y="5587637"/>
              <a:ext cx="1414145" cy="2841625"/>
            </a:xfrm>
            <a:custGeom>
              <a:avLst/>
              <a:gdLst/>
              <a:ahLst/>
              <a:cxnLst/>
              <a:rect l="l" t="t" r="r" b="b"/>
              <a:pathLst>
                <a:path w="1414145" h="2841625" extrusionOk="0">
                  <a:moveTo>
                    <a:pt x="1413573" y="264617"/>
                  </a:moveTo>
                  <a:lnTo>
                    <a:pt x="1412113" y="213067"/>
                  </a:lnTo>
                  <a:lnTo>
                    <a:pt x="1406486" y="168224"/>
                  </a:lnTo>
                  <a:lnTo>
                    <a:pt x="1394790" y="128435"/>
                  </a:lnTo>
                  <a:lnTo>
                    <a:pt x="1375117" y="92011"/>
                  </a:lnTo>
                  <a:lnTo>
                    <a:pt x="1369161" y="85026"/>
                  </a:lnTo>
                  <a:lnTo>
                    <a:pt x="1345565" y="57302"/>
                  </a:lnTo>
                  <a:lnTo>
                    <a:pt x="1314564" y="35445"/>
                  </a:lnTo>
                  <a:lnTo>
                    <a:pt x="1314564" y="2579687"/>
                  </a:lnTo>
                  <a:lnTo>
                    <a:pt x="1313091" y="2627426"/>
                  </a:lnTo>
                  <a:lnTo>
                    <a:pt x="1306944" y="2665895"/>
                  </a:lnTo>
                  <a:lnTo>
                    <a:pt x="1272159" y="2723438"/>
                  </a:lnTo>
                  <a:lnTo>
                    <a:pt x="1235811" y="2745575"/>
                  </a:lnTo>
                  <a:lnTo>
                    <a:pt x="1205725" y="2753385"/>
                  </a:lnTo>
                  <a:lnTo>
                    <a:pt x="1166025" y="2756420"/>
                  </a:lnTo>
                  <a:lnTo>
                    <a:pt x="228053" y="2756420"/>
                  </a:lnTo>
                  <a:lnTo>
                    <a:pt x="189649" y="2753487"/>
                  </a:lnTo>
                  <a:lnTo>
                    <a:pt x="138049" y="2735694"/>
                  </a:lnTo>
                  <a:lnTo>
                    <a:pt x="121881" y="2723438"/>
                  </a:lnTo>
                  <a:lnTo>
                    <a:pt x="87998" y="2668079"/>
                  </a:lnTo>
                  <a:lnTo>
                    <a:pt x="81165" y="2628950"/>
                  </a:lnTo>
                  <a:lnTo>
                    <a:pt x="79362" y="2576817"/>
                  </a:lnTo>
                  <a:lnTo>
                    <a:pt x="79362" y="264617"/>
                  </a:lnTo>
                  <a:lnTo>
                    <a:pt x="80937" y="214020"/>
                  </a:lnTo>
                  <a:lnTo>
                    <a:pt x="87083" y="175539"/>
                  </a:lnTo>
                  <a:lnTo>
                    <a:pt x="99999" y="144957"/>
                  </a:lnTo>
                  <a:lnTo>
                    <a:pt x="121881" y="118008"/>
                  </a:lnTo>
                  <a:lnTo>
                    <a:pt x="154228" y="97840"/>
                  </a:lnTo>
                  <a:lnTo>
                    <a:pt x="228015" y="85026"/>
                  </a:lnTo>
                  <a:lnTo>
                    <a:pt x="337807" y="85026"/>
                  </a:lnTo>
                  <a:lnTo>
                    <a:pt x="352209" y="106540"/>
                  </a:lnTo>
                  <a:lnTo>
                    <a:pt x="352615" y="109855"/>
                  </a:lnTo>
                  <a:lnTo>
                    <a:pt x="353187" y="116395"/>
                  </a:lnTo>
                  <a:lnTo>
                    <a:pt x="353847" y="119837"/>
                  </a:lnTo>
                  <a:lnTo>
                    <a:pt x="354393" y="124053"/>
                  </a:lnTo>
                  <a:lnTo>
                    <a:pt x="370776" y="159562"/>
                  </a:lnTo>
                  <a:lnTo>
                    <a:pt x="409232" y="181279"/>
                  </a:lnTo>
                  <a:lnTo>
                    <a:pt x="422884" y="182537"/>
                  </a:lnTo>
                  <a:lnTo>
                    <a:pt x="973937" y="182537"/>
                  </a:lnTo>
                  <a:lnTo>
                    <a:pt x="1012837" y="170992"/>
                  </a:lnTo>
                  <a:lnTo>
                    <a:pt x="1040599" y="131851"/>
                  </a:lnTo>
                  <a:lnTo>
                    <a:pt x="1043622" y="116408"/>
                  </a:lnTo>
                  <a:lnTo>
                    <a:pt x="1044879" y="102057"/>
                  </a:lnTo>
                  <a:lnTo>
                    <a:pt x="1045654" y="88988"/>
                  </a:lnTo>
                  <a:lnTo>
                    <a:pt x="1053553" y="85712"/>
                  </a:lnTo>
                  <a:lnTo>
                    <a:pt x="1059002" y="85026"/>
                  </a:lnTo>
                  <a:lnTo>
                    <a:pt x="1165974" y="85026"/>
                  </a:lnTo>
                  <a:lnTo>
                    <a:pt x="1210360" y="89662"/>
                  </a:lnTo>
                  <a:lnTo>
                    <a:pt x="1235760" y="95872"/>
                  </a:lnTo>
                  <a:lnTo>
                    <a:pt x="1272159" y="118008"/>
                  </a:lnTo>
                  <a:lnTo>
                    <a:pt x="1299464" y="157861"/>
                  </a:lnTo>
                  <a:lnTo>
                    <a:pt x="1313091" y="214020"/>
                  </a:lnTo>
                  <a:lnTo>
                    <a:pt x="1314475" y="258521"/>
                  </a:lnTo>
                  <a:lnTo>
                    <a:pt x="1314564" y="2579687"/>
                  </a:lnTo>
                  <a:lnTo>
                    <a:pt x="1314564" y="35445"/>
                  </a:lnTo>
                  <a:lnTo>
                    <a:pt x="1299705" y="24968"/>
                  </a:lnTo>
                  <a:lnTo>
                    <a:pt x="1251877" y="7874"/>
                  </a:lnTo>
                  <a:lnTo>
                    <a:pt x="1209459" y="1155"/>
                  </a:lnTo>
                  <a:lnTo>
                    <a:pt x="1179855" y="0"/>
                  </a:lnTo>
                  <a:lnTo>
                    <a:pt x="241947" y="0"/>
                  </a:lnTo>
                  <a:lnTo>
                    <a:pt x="169938" y="7874"/>
                  </a:lnTo>
                  <a:lnTo>
                    <a:pt x="122097" y="24968"/>
                  </a:lnTo>
                  <a:lnTo>
                    <a:pt x="76250" y="57302"/>
                  </a:lnTo>
                  <a:lnTo>
                    <a:pt x="46697" y="92011"/>
                  </a:lnTo>
                  <a:lnTo>
                    <a:pt x="27025" y="128435"/>
                  </a:lnTo>
                  <a:lnTo>
                    <a:pt x="15316" y="168224"/>
                  </a:lnTo>
                  <a:lnTo>
                    <a:pt x="9690" y="213067"/>
                  </a:lnTo>
                  <a:lnTo>
                    <a:pt x="8229" y="264617"/>
                  </a:lnTo>
                  <a:lnTo>
                    <a:pt x="8229" y="382739"/>
                  </a:lnTo>
                  <a:lnTo>
                    <a:pt x="1371" y="382739"/>
                  </a:lnTo>
                  <a:lnTo>
                    <a:pt x="1371" y="384556"/>
                  </a:lnTo>
                  <a:lnTo>
                    <a:pt x="609" y="384556"/>
                  </a:lnTo>
                  <a:lnTo>
                    <a:pt x="609" y="386549"/>
                  </a:lnTo>
                  <a:lnTo>
                    <a:pt x="0" y="386549"/>
                  </a:lnTo>
                  <a:lnTo>
                    <a:pt x="0" y="387096"/>
                  </a:lnTo>
                  <a:lnTo>
                    <a:pt x="0" y="388124"/>
                  </a:lnTo>
                  <a:lnTo>
                    <a:pt x="0" y="487184"/>
                  </a:lnTo>
                  <a:lnTo>
                    <a:pt x="0" y="488696"/>
                  </a:lnTo>
                  <a:lnTo>
                    <a:pt x="0" y="489419"/>
                  </a:lnTo>
                  <a:lnTo>
                    <a:pt x="1130" y="489419"/>
                  </a:lnTo>
                  <a:lnTo>
                    <a:pt x="1130" y="489724"/>
                  </a:lnTo>
                  <a:lnTo>
                    <a:pt x="1219" y="491236"/>
                  </a:lnTo>
                  <a:lnTo>
                    <a:pt x="1663" y="491236"/>
                  </a:lnTo>
                  <a:lnTo>
                    <a:pt x="1663" y="491959"/>
                  </a:lnTo>
                  <a:lnTo>
                    <a:pt x="8229" y="491959"/>
                  </a:lnTo>
                  <a:lnTo>
                    <a:pt x="8229" y="586600"/>
                  </a:lnTo>
                  <a:lnTo>
                    <a:pt x="5016" y="586600"/>
                  </a:lnTo>
                  <a:lnTo>
                    <a:pt x="2413" y="586498"/>
                  </a:lnTo>
                  <a:lnTo>
                    <a:pt x="1371" y="586600"/>
                  </a:lnTo>
                  <a:lnTo>
                    <a:pt x="1371" y="587768"/>
                  </a:lnTo>
                  <a:lnTo>
                    <a:pt x="609" y="587768"/>
                  </a:lnTo>
                  <a:lnTo>
                    <a:pt x="609" y="589140"/>
                  </a:lnTo>
                  <a:lnTo>
                    <a:pt x="0" y="589140"/>
                  </a:lnTo>
                  <a:lnTo>
                    <a:pt x="0" y="789800"/>
                  </a:lnTo>
                  <a:lnTo>
                    <a:pt x="685" y="789800"/>
                  </a:lnTo>
                  <a:lnTo>
                    <a:pt x="685" y="790968"/>
                  </a:lnTo>
                  <a:lnTo>
                    <a:pt x="1663" y="790968"/>
                  </a:lnTo>
                  <a:lnTo>
                    <a:pt x="1663" y="792340"/>
                  </a:lnTo>
                  <a:lnTo>
                    <a:pt x="8229" y="792340"/>
                  </a:lnTo>
                  <a:lnTo>
                    <a:pt x="8229" y="847140"/>
                  </a:lnTo>
                  <a:lnTo>
                    <a:pt x="7543" y="847140"/>
                  </a:lnTo>
                  <a:lnTo>
                    <a:pt x="4940" y="847039"/>
                  </a:lnTo>
                  <a:lnTo>
                    <a:pt x="3898" y="847140"/>
                  </a:lnTo>
                  <a:lnTo>
                    <a:pt x="3898" y="848309"/>
                  </a:lnTo>
                  <a:lnTo>
                    <a:pt x="3136" y="848309"/>
                  </a:lnTo>
                  <a:lnTo>
                    <a:pt x="3136" y="849680"/>
                  </a:lnTo>
                  <a:lnTo>
                    <a:pt x="2527" y="849680"/>
                  </a:lnTo>
                  <a:lnTo>
                    <a:pt x="2527" y="1050340"/>
                  </a:lnTo>
                  <a:lnTo>
                    <a:pt x="3225" y="1050340"/>
                  </a:lnTo>
                  <a:lnTo>
                    <a:pt x="3225" y="1051509"/>
                  </a:lnTo>
                  <a:lnTo>
                    <a:pt x="4203" y="1051509"/>
                  </a:lnTo>
                  <a:lnTo>
                    <a:pt x="4203" y="1052880"/>
                  </a:lnTo>
                  <a:lnTo>
                    <a:pt x="8229" y="1052880"/>
                  </a:lnTo>
                  <a:lnTo>
                    <a:pt x="8229" y="2576817"/>
                  </a:lnTo>
                  <a:lnTo>
                    <a:pt x="9690" y="2628379"/>
                  </a:lnTo>
                  <a:lnTo>
                    <a:pt x="15316" y="2673210"/>
                  </a:lnTo>
                  <a:lnTo>
                    <a:pt x="27025" y="2713012"/>
                  </a:lnTo>
                  <a:lnTo>
                    <a:pt x="46697" y="2749423"/>
                  </a:lnTo>
                  <a:lnTo>
                    <a:pt x="76250" y="2784144"/>
                  </a:lnTo>
                  <a:lnTo>
                    <a:pt x="122097" y="2816466"/>
                  </a:lnTo>
                  <a:lnTo>
                    <a:pt x="169938" y="2833573"/>
                  </a:lnTo>
                  <a:lnTo>
                    <a:pt x="212344" y="2840278"/>
                  </a:lnTo>
                  <a:lnTo>
                    <a:pt x="241947" y="2841434"/>
                  </a:lnTo>
                  <a:lnTo>
                    <a:pt x="1179855" y="2841434"/>
                  </a:lnTo>
                  <a:lnTo>
                    <a:pt x="1251877" y="2833573"/>
                  </a:lnTo>
                  <a:lnTo>
                    <a:pt x="1299705" y="2816466"/>
                  </a:lnTo>
                  <a:lnTo>
                    <a:pt x="1345565" y="2784144"/>
                  </a:lnTo>
                  <a:lnTo>
                    <a:pt x="1369161" y="2756420"/>
                  </a:lnTo>
                  <a:lnTo>
                    <a:pt x="1375117" y="2749423"/>
                  </a:lnTo>
                  <a:lnTo>
                    <a:pt x="1394790" y="2713012"/>
                  </a:lnTo>
                  <a:lnTo>
                    <a:pt x="1406486" y="2673210"/>
                  </a:lnTo>
                  <a:lnTo>
                    <a:pt x="1412113" y="2628379"/>
                  </a:lnTo>
                  <a:lnTo>
                    <a:pt x="1413573" y="2576817"/>
                  </a:lnTo>
                  <a:lnTo>
                    <a:pt x="1413573" y="264617"/>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7" name="Google Shape;477;p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531567" y="5687156"/>
              <a:ext cx="25580" cy="24910"/>
            </a:xfrm>
            <a:prstGeom prst="rect">
              <a:avLst/>
            </a:prstGeom>
            <a:noFill/>
            <a:ln>
              <a:noFill/>
            </a:ln>
          </p:spPr>
        </p:pic>
        <p:sp>
          <p:nvSpPr>
            <p:cNvPr id="478" name="Google Shape;478;p6"/>
            <p:cNvSpPr/>
            <p:nvPr/>
          </p:nvSpPr>
          <p:spPr>
            <a:xfrm>
              <a:off x="3303638" y="5677947"/>
              <a:ext cx="262890" cy="43815"/>
            </a:xfrm>
            <a:custGeom>
              <a:avLst/>
              <a:gdLst/>
              <a:ahLst/>
              <a:cxnLst/>
              <a:rect l="l" t="t" r="r" b="b"/>
              <a:pathLst>
                <a:path w="262889" h="43814" extrusionOk="0">
                  <a:moveTo>
                    <a:pt x="174421" y="15265"/>
                  </a:moveTo>
                  <a:lnTo>
                    <a:pt x="174421" y="15265"/>
                  </a:lnTo>
                  <a:lnTo>
                    <a:pt x="169252" y="10096"/>
                  </a:lnTo>
                  <a:lnTo>
                    <a:pt x="5181" y="10096"/>
                  </a:lnTo>
                  <a:lnTo>
                    <a:pt x="4533" y="10731"/>
                  </a:lnTo>
                  <a:lnTo>
                    <a:pt x="3352" y="11912"/>
                  </a:lnTo>
                  <a:lnTo>
                    <a:pt x="2730" y="12547"/>
                  </a:lnTo>
                  <a:lnTo>
                    <a:pt x="2006" y="13271"/>
                  </a:lnTo>
                  <a:lnTo>
                    <a:pt x="558" y="14706"/>
                  </a:lnTo>
                  <a:lnTo>
                    <a:pt x="190" y="15074"/>
                  </a:lnTo>
                  <a:lnTo>
                    <a:pt x="0" y="15265"/>
                  </a:lnTo>
                  <a:lnTo>
                    <a:pt x="0" y="28016"/>
                  </a:lnTo>
                  <a:lnTo>
                    <a:pt x="190" y="28206"/>
                  </a:lnTo>
                  <a:lnTo>
                    <a:pt x="2006" y="30022"/>
                  </a:lnTo>
                  <a:lnTo>
                    <a:pt x="2730" y="30746"/>
                  </a:lnTo>
                  <a:lnTo>
                    <a:pt x="4533" y="32550"/>
                  </a:lnTo>
                  <a:lnTo>
                    <a:pt x="5181" y="33185"/>
                  </a:lnTo>
                  <a:lnTo>
                    <a:pt x="169252" y="33185"/>
                  </a:lnTo>
                  <a:lnTo>
                    <a:pt x="169887" y="32550"/>
                  </a:lnTo>
                  <a:lnTo>
                    <a:pt x="171704" y="30746"/>
                  </a:lnTo>
                  <a:lnTo>
                    <a:pt x="172415" y="30022"/>
                  </a:lnTo>
                  <a:lnTo>
                    <a:pt x="174244" y="28206"/>
                  </a:lnTo>
                  <a:lnTo>
                    <a:pt x="174421" y="28016"/>
                  </a:lnTo>
                  <a:lnTo>
                    <a:pt x="174421" y="26289"/>
                  </a:lnTo>
                  <a:lnTo>
                    <a:pt x="174421" y="16992"/>
                  </a:lnTo>
                  <a:lnTo>
                    <a:pt x="174421" y="15265"/>
                  </a:lnTo>
                  <a:close/>
                </a:path>
                <a:path w="262889" h="43814" extrusionOk="0">
                  <a:moveTo>
                    <a:pt x="262356" y="21640"/>
                  </a:moveTo>
                  <a:lnTo>
                    <a:pt x="260654" y="13220"/>
                  </a:lnTo>
                  <a:lnTo>
                    <a:pt x="256019" y="6337"/>
                  </a:lnTo>
                  <a:lnTo>
                    <a:pt x="249135" y="1701"/>
                  </a:lnTo>
                  <a:lnTo>
                    <a:pt x="240715" y="0"/>
                  </a:lnTo>
                  <a:lnTo>
                    <a:pt x="232295" y="1701"/>
                  </a:lnTo>
                  <a:lnTo>
                    <a:pt x="225425" y="6337"/>
                  </a:lnTo>
                  <a:lnTo>
                    <a:pt x="220789" y="13220"/>
                  </a:lnTo>
                  <a:lnTo>
                    <a:pt x="219087" y="21640"/>
                  </a:lnTo>
                  <a:lnTo>
                    <a:pt x="220789" y="30060"/>
                  </a:lnTo>
                  <a:lnTo>
                    <a:pt x="225425" y="36944"/>
                  </a:lnTo>
                  <a:lnTo>
                    <a:pt x="232295" y="41579"/>
                  </a:lnTo>
                  <a:lnTo>
                    <a:pt x="240715" y="43281"/>
                  </a:lnTo>
                  <a:lnTo>
                    <a:pt x="249135" y="41579"/>
                  </a:lnTo>
                  <a:lnTo>
                    <a:pt x="256019" y="36944"/>
                  </a:lnTo>
                  <a:lnTo>
                    <a:pt x="260654" y="30060"/>
                  </a:lnTo>
                  <a:lnTo>
                    <a:pt x="262356" y="21640"/>
                  </a:lnTo>
                  <a:close/>
                </a:path>
              </a:pathLst>
            </a:custGeom>
            <a:solidFill>
              <a:srgbClr val="4747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9" name="Google Shape;479;p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688776" y="8139155"/>
              <a:ext cx="22323" cy="17978"/>
            </a:xfrm>
            <a:prstGeom prst="rect">
              <a:avLst/>
            </a:prstGeom>
            <a:noFill/>
            <a:ln>
              <a:noFill/>
            </a:ln>
          </p:spPr>
        </p:pic>
        <p:sp>
          <p:nvSpPr>
            <p:cNvPr id="480" name="Google Shape;480;p6"/>
            <p:cNvSpPr/>
            <p:nvPr/>
          </p:nvSpPr>
          <p:spPr>
            <a:xfrm>
              <a:off x="2688767" y="5628023"/>
              <a:ext cx="1367155" cy="249554"/>
            </a:xfrm>
            <a:custGeom>
              <a:avLst/>
              <a:gdLst/>
              <a:ahLst/>
              <a:cxnLst/>
              <a:rect l="l" t="t" r="r" b="b"/>
              <a:pathLst>
                <a:path w="1367154" h="249554" extrusionOk="0">
                  <a:moveTo>
                    <a:pt x="7442" y="231076"/>
                  </a:moveTo>
                  <a:lnTo>
                    <a:pt x="0" y="231076"/>
                  </a:lnTo>
                  <a:lnTo>
                    <a:pt x="0" y="249034"/>
                  </a:lnTo>
                  <a:lnTo>
                    <a:pt x="7442" y="249034"/>
                  </a:lnTo>
                  <a:lnTo>
                    <a:pt x="7442" y="231076"/>
                  </a:lnTo>
                  <a:close/>
                </a:path>
                <a:path w="1367154" h="249554" extrusionOk="0">
                  <a:moveTo>
                    <a:pt x="22326" y="231076"/>
                  </a:moveTo>
                  <a:lnTo>
                    <a:pt x="20916" y="231076"/>
                  </a:lnTo>
                  <a:lnTo>
                    <a:pt x="20916" y="249034"/>
                  </a:lnTo>
                  <a:lnTo>
                    <a:pt x="22326" y="249034"/>
                  </a:lnTo>
                  <a:lnTo>
                    <a:pt x="22326" y="231076"/>
                  </a:lnTo>
                  <a:close/>
                </a:path>
                <a:path w="1367154" h="249554" extrusionOk="0">
                  <a:moveTo>
                    <a:pt x="1366647" y="63436"/>
                  </a:moveTo>
                  <a:lnTo>
                    <a:pt x="1342656" y="32410"/>
                  </a:lnTo>
                  <a:lnTo>
                    <a:pt x="1309738" y="8064"/>
                  </a:lnTo>
                  <a:lnTo>
                    <a:pt x="1274914" y="0"/>
                  </a:lnTo>
                  <a:lnTo>
                    <a:pt x="1286700" y="5715"/>
                  </a:lnTo>
                  <a:lnTo>
                    <a:pt x="1297139" y="11772"/>
                  </a:lnTo>
                  <a:lnTo>
                    <a:pt x="1306360" y="18046"/>
                  </a:lnTo>
                  <a:lnTo>
                    <a:pt x="1314500" y="24409"/>
                  </a:lnTo>
                  <a:lnTo>
                    <a:pt x="1327759" y="32207"/>
                  </a:lnTo>
                  <a:lnTo>
                    <a:pt x="1341069" y="40982"/>
                  </a:lnTo>
                  <a:lnTo>
                    <a:pt x="1354124" y="51219"/>
                  </a:lnTo>
                  <a:lnTo>
                    <a:pt x="1366647" y="63436"/>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81" name="Google Shape;481;p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727956" y="5595065"/>
              <a:ext cx="215786" cy="96384"/>
            </a:xfrm>
            <a:prstGeom prst="rect">
              <a:avLst/>
            </a:prstGeom>
            <a:noFill/>
            <a:ln>
              <a:noFill/>
            </a:ln>
          </p:spPr>
        </p:pic>
        <p:pic>
          <p:nvPicPr>
            <p:cNvPr id="482" name="Google Shape;482;p6"/>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696525" y="5652372"/>
              <a:ext cx="83159" cy="174989"/>
            </a:xfrm>
            <a:prstGeom prst="rect">
              <a:avLst/>
            </a:prstGeom>
            <a:noFill/>
            <a:ln>
              <a:noFill/>
            </a:ln>
          </p:spPr>
        </p:pic>
        <p:pic>
          <p:nvPicPr>
            <p:cNvPr id="483" name="Google Shape;483;p6"/>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729204" y="5628027"/>
              <a:ext cx="89986" cy="62060"/>
            </a:xfrm>
            <a:prstGeom prst="rect">
              <a:avLst/>
            </a:prstGeom>
            <a:noFill/>
            <a:ln>
              <a:noFill/>
            </a:ln>
          </p:spPr>
        </p:pic>
        <p:pic>
          <p:nvPicPr>
            <p:cNvPr id="484" name="Google Shape;484;p6"/>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855537" y="5594939"/>
              <a:ext cx="231144" cy="247343"/>
            </a:xfrm>
            <a:prstGeom prst="rect">
              <a:avLst/>
            </a:prstGeom>
            <a:noFill/>
            <a:ln>
              <a:noFill/>
            </a:ln>
          </p:spPr>
        </p:pic>
        <p:pic>
          <p:nvPicPr>
            <p:cNvPr id="485" name="Google Shape;485;p6"/>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854385" y="5595065"/>
              <a:ext cx="155869" cy="46857"/>
            </a:xfrm>
            <a:prstGeom prst="rect">
              <a:avLst/>
            </a:prstGeom>
            <a:noFill/>
            <a:ln>
              <a:noFill/>
            </a:ln>
          </p:spPr>
        </p:pic>
        <p:pic>
          <p:nvPicPr>
            <p:cNvPr id="486" name="Google Shape;486;p6"/>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4003270" y="5652424"/>
              <a:ext cx="83379" cy="189784"/>
            </a:xfrm>
            <a:prstGeom prst="rect">
              <a:avLst/>
            </a:prstGeom>
            <a:noFill/>
            <a:ln>
              <a:noFill/>
            </a:ln>
          </p:spPr>
        </p:pic>
        <p:pic>
          <p:nvPicPr>
            <p:cNvPr id="487" name="Google Shape;487;p6"/>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3963669" y="5627996"/>
              <a:ext cx="91756" cy="63453"/>
            </a:xfrm>
            <a:prstGeom prst="rect">
              <a:avLst/>
            </a:prstGeom>
            <a:noFill/>
            <a:ln>
              <a:noFill/>
            </a:ln>
          </p:spPr>
        </p:pic>
        <p:pic>
          <p:nvPicPr>
            <p:cNvPr id="488" name="Google Shape;488;p6"/>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2696211" y="8175792"/>
              <a:ext cx="232296" cy="247353"/>
            </a:xfrm>
            <a:prstGeom prst="rect">
              <a:avLst/>
            </a:prstGeom>
            <a:noFill/>
            <a:ln>
              <a:noFill/>
            </a:ln>
          </p:spPr>
        </p:pic>
        <p:pic>
          <p:nvPicPr>
            <p:cNvPr id="489" name="Google Shape;489;p6"/>
            <p:cNvPicPr preferRelativeResize="0"/>
            <p:nvPr/>
          </p:nvPicPr>
          <p:blipFill rotWithShape="1">
            <a:blip r:embed="rId19">
              <a:alphaModFix/>
            </a:blip>
            <a:srcRect/>
            <a:stretch/>
          </p:blipFill>
          <p:spPr>
            <a:xfrm>
              <a:off x="2919670" y="5595065"/>
              <a:ext cx="936411" cy="13486"/>
            </a:xfrm>
            <a:prstGeom prst="rect">
              <a:avLst/>
            </a:prstGeom>
            <a:noFill/>
            <a:ln>
              <a:noFill/>
            </a:ln>
          </p:spPr>
        </p:pic>
        <p:pic>
          <p:nvPicPr>
            <p:cNvPr id="490" name="Google Shape;490;p6"/>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2838656" y="5758494"/>
              <a:ext cx="1248024" cy="2663133"/>
            </a:xfrm>
            <a:prstGeom prst="rect">
              <a:avLst/>
            </a:prstGeom>
            <a:noFill/>
            <a:ln>
              <a:noFill/>
            </a:ln>
          </p:spPr>
        </p:pic>
        <p:pic>
          <p:nvPicPr>
            <p:cNvPr id="491" name="Google Shape;491;p6"/>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2696211" y="5825567"/>
              <a:ext cx="22784" cy="2443510"/>
            </a:xfrm>
            <a:prstGeom prst="rect">
              <a:avLst/>
            </a:prstGeom>
            <a:noFill/>
            <a:ln>
              <a:noFill/>
            </a:ln>
          </p:spPr>
        </p:pic>
        <p:sp>
          <p:nvSpPr>
            <p:cNvPr id="492" name="Google Shape;492;p6"/>
            <p:cNvSpPr/>
            <p:nvPr/>
          </p:nvSpPr>
          <p:spPr>
            <a:xfrm>
              <a:off x="2877337" y="7069549"/>
              <a:ext cx="1020444" cy="448945"/>
            </a:xfrm>
            <a:custGeom>
              <a:avLst/>
              <a:gdLst/>
              <a:ahLst/>
              <a:cxnLst/>
              <a:rect l="l" t="t" r="r" b="b"/>
              <a:pathLst>
                <a:path w="1020445" h="448945" extrusionOk="0">
                  <a:moveTo>
                    <a:pt x="204000" y="244792"/>
                  </a:moveTo>
                  <a:lnTo>
                    <a:pt x="163195" y="244792"/>
                  </a:lnTo>
                  <a:lnTo>
                    <a:pt x="122402" y="244792"/>
                  </a:lnTo>
                  <a:lnTo>
                    <a:pt x="81597" y="244792"/>
                  </a:lnTo>
                  <a:lnTo>
                    <a:pt x="81597" y="367195"/>
                  </a:lnTo>
                  <a:lnTo>
                    <a:pt x="122402" y="367195"/>
                  </a:lnTo>
                  <a:lnTo>
                    <a:pt x="163195" y="367195"/>
                  </a:lnTo>
                  <a:lnTo>
                    <a:pt x="204000" y="367195"/>
                  </a:lnTo>
                  <a:lnTo>
                    <a:pt x="204000" y="244792"/>
                  </a:lnTo>
                  <a:close/>
                </a:path>
                <a:path w="1020445" h="448945" extrusionOk="0">
                  <a:moveTo>
                    <a:pt x="285584" y="367207"/>
                  </a:moveTo>
                  <a:lnTo>
                    <a:pt x="244792" y="367207"/>
                  </a:lnTo>
                  <a:lnTo>
                    <a:pt x="244792" y="408000"/>
                  </a:lnTo>
                  <a:lnTo>
                    <a:pt x="204000" y="408000"/>
                  </a:lnTo>
                  <a:lnTo>
                    <a:pt x="163195" y="408000"/>
                  </a:lnTo>
                  <a:lnTo>
                    <a:pt x="122402" y="408000"/>
                  </a:lnTo>
                  <a:lnTo>
                    <a:pt x="81597" y="408000"/>
                  </a:lnTo>
                  <a:lnTo>
                    <a:pt x="40792" y="408000"/>
                  </a:lnTo>
                  <a:lnTo>
                    <a:pt x="40792" y="367207"/>
                  </a:lnTo>
                  <a:lnTo>
                    <a:pt x="0" y="367207"/>
                  </a:lnTo>
                  <a:lnTo>
                    <a:pt x="0" y="448792"/>
                  </a:lnTo>
                  <a:lnTo>
                    <a:pt x="40792" y="448792"/>
                  </a:lnTo>
                  <a:lnTo>
                    <a:pt x="81597" y="448792"/>
                  </a:lnTo>
                  <a:lnTo>
                    <a:pt x="285584" y="448792"/>
                  </a:lnTo>
                  <a:lnTo>
                    <a:pt x="285584" y="367207"/>
                  </a:lnTo>
                  <a:close/>
                </a:path>
                <a:path w="1020445" h="448945" extrusionOk="0">
                  <a:moveTo>
                    <a:pt x="285584" y="163207"/>
                  </a:moveTo>
                  <a:lnTo>
                    <a:pt x="285584" y="163207"/>
                  </a:lnTo>
                  <a:lnTo>
                    <a:pt x="0" y="163207"/>
                  </a:lnTo>
                  <a:lnTo>
                    <a:pt x="0" y="367195"/>
                  </a:lnTo>
                  <a:lnTo>
                    <a:pt x="40792" y="367195"/>
                  </a:lnTo>
                  <a:lnTo>
                    <a:pt x="40792" y="204000"/>
                  </a:lnTo>
                  <a:lnTo>
                    <a:pt x="81597" y="204000"/>
                  </a:lnTo>
                  <a:lnTo>
                    <a:pt x="122402" y="204000"/>
                  </a:lnTo>
                  <a:lnTo>
                    <a:pt x="163195" y="204000"/>
                  </a:lnTo>
                  <a:lnTo>
                    <a:pt x="204000" y="204000"/>
                  </a:lnTo>
                  <a:lnTo>
                    <a:pt x="244792" y="204000"/>
                  </a:lnTo>
                  <a:lnTo>
                    <a:pt x="244792" y="367195"/>
                  </a:lnTo>
                  <a:lnTo>
                    <a:pt x="285584" y="367195"/>
                  </a:lnTo>
                  <a:lnTo>
                    <a:pt x="285584" y="163207"/>
                  </a:lnTo>
                  <a:close/>
                </a:path>
                <a:path w="1020445" h="448945" extrusionOk="0">
                  <a:moveTo>
                    <a:pt x="367182" y="367207"/>
                  </a:moveTo>
                  <a:lnTo>
                    <a:pt x="326390" y="367207"/>
                  </a:lnTo>
                  <a:lnTo>
                    <a:pt x="326390" y="448792"/>
                  </a:lnTo>
                  <a:lnTo>
                    <a:pt x="367182" y="448792"/>
                  </a:lnTo>
                  <a:lnTo>
                    <a:pt x="367182" y="367207"/>
                  </a:lnTo>
                  <a:close/>
                </a:path>
                <a:path w="1020445" h="448945" extrusionOk="0">
                  <a:moveTo>
                    <a:pt x="367182" y="0"/>
                  </a:moveTo>
                  <a:lnTo>
                    <a:pt x="326390" y="0"/>
                  </a:lnTo>
                  <a:lnTo>
                    <a:pt x="326390" y="40805"/>
                  </a:lnTo>
                  <a:lnTo>
                    <a:pt x="285597" y="40805"/>
                  </a:lnTo>
                  <a:lnTo>
                    <a:pt x="285597" y="122402"/>
                  </a:lnTo>
                  <a:lnTo>
                    <a:pt x="326390" y="122402"/>
                  </a:lnTo>
                  <a:lnTo>
                    <a:pt x="326390" y="163195"/>
                  </a:lnTo>
                  <a:lnTo>
                    <a:pt x="367182" y="163195"/>
                  </a:lnTo>
                  <a:lnTo>
                    <a:pt x="367182" y="122402"/>
                  </a:lnTo>
                  <a:lnTo>
                    <a:pt x="326402" y="122402"/>
                  </a:lnTo>
                  <a:lnTo>
                    <a:pt x="326402" y="40805"/>
                  </a:lnTo>
                  <a:lnTo>
                    <a:pt x="367182" y="40805"/>
                  </a:lnTo>
                  <a:lnTo>
                    <a:pt x="367182" y="0"/>
                  </a:lnTo>
                  <a:close/>
                </a:path>
                <a:path w="1020445" h="448945" extrusionOk="0">
                  <a:moveTo>
                    <a:pt x="407974" y="285597"/>
                  </a:moveTo>
                  <a:lnTo>
                    <a:pt x="367182" y="285597"/>
                  </a:lnTo>
                  <a:lnTo>
                    <a:pt x="367182" y="244792"/>
                  </a:lnTo>
                  <a:lnTo>
                    <a:pt x="326390" y="244792"/>
                  </a:lnTo>
                  <a:lnTo>
                    <a:pt x="326390" y="367195"/>
                  </a:lnTo>
                  <a:lnTo>
                    <a:pt x="367182" y="367195"/>
                  </a:lnTo>
                  <a:lnTo>
                    <a:pt x="367182" y="326402"/>
                  </a:lnTo>
                  <a:lnTo>
                    <a:pt x="407974" y="326402"/>
                  </a:lnTo>
                  <a:lnTo>
                    <a:pt x="407974" y="285597"/>
                  </a:lnTo>
                  <a:close/>
                </a:path>
                <a:path w="1020445" h="448945" extrusionOk="0">
                  <a:moveTo>
                    <a:pt x="407974" y="163207"/>
                  </a:moveTo>
                  <a:lnTo>
                    <a:pt x="367182" y="163207"/>
                  </a:lnTo>
                  <a:lnTo>
                    <a:pt x="326390" y="163207"/>
                  </a:lnTo>
                  <a:lnTo>
                    <a:pt x="326390" y="204000"/>
                  </a:lnTo>
                  <a:lnTo>
                    <a:pt x="367182" y="204000"/>
                  </a:lnTo>
                  <a:lnTo>
                    <a:pt x="407974" y="204000"/>
                  </a:lnTo>
                  <a:lnTo>
                    <a:pt x="407974" y="163207"/>
                  </a:lnTo>
                  <a:close/>
                </a:path>
                <a:path w="1020445" h="448945" extrusionOk="0">
                  <a:moveTo>
                    <a:pt x="407974" y="40805"/>
                  </a:moveTo>
                  <a:lnTo>
                    <a:pt x="367182" y="40805"/>
                  </a:lnTo>
                  <a:lnTo>
                    <a:pt x="367182" y="81597"/>
                  </a:lnTo>
                  <a:lnTo>
                    <a:pt x="407974" y="81597"/>
                  </a:lnTo>
                  <a:lnTo>
                    <a:pt x="407974" y="40805"/>
                  </a:lnTo>
                  <a:close/>
                </a:path>
                <a:path w="1020445" h="448945" extrusionOk="0">
                  <a:moveTo>
                    <a:pt x="448792" y="122402"/>
                  </a:moveTo>
                  <a:lnTo>
                    <a:pt x="407987" y="122402"/>
                  </a:lnTo>
                  <a:lnTo>
                    <a:pt x="407987" y="163195"/>
                  </a:lnTo>
                  <a:lnTo>
                    <a:pt x="448792" y="163195"/>
                  </a:lnTo>
                  <a:lnTo>
                    <a:pt x="448792" y="122402"/>
                  </a:lnTo>
                  <a:close/>
                </a:path>
                <a:path w="1020445" h="448945" extrusionOk="0">
                  <a:moveTo>
                    <a:pt x="571182" y="408000"/>
                  </a:moveTo>
                  <a:lnTo>
                    <a:pt x="530390" y="408000"/>
                  </a:lnTo>
                  <a:lnTo>
                    <a:pt x="489585" y="408000"/>
                  </a:lnTo>
                  <a:lnTo>
                    <a:pt x="489585" y="367207"/>
                  </a:lnTo>
                  <a:lnTo>
                    <a:pt x="448792" y="367207"/>
                  </a:lnTo>
                  <a:lnTo>
                    <a:pt x="448792" y="408000"/>
                  </a:lnTo>
                  <a:lnTo>
                    <a:pt x="407987" y="408000"/>
                  </a:lnTo>
                  <a:lnTo>
                    <a:pt x="407987" y="448792"/>
                  </a:lnTo>
                  <a:lnTo>
                    <a:pt x="448792" y="448792"/>
                  </a:lnTo>
                  <a:lnTo>
                    <a:pt x="489585" y="448792"/>
                  </a:lnTo>
                  <a:lnTo>
                    <a:pt x="530390" y="448792"/>
                  </a:lnTo>
                  <a:lnTo>
                    <a:pt x="571182" y="448792"/>
                  </a:lnTo>
                  <a:lnTo>
                    <a:pt x="571182" y="408000"/>
                  </a:lnTo>
                  <a:close/>
                </a:path>
                <a:path w="1020445" h="448945" extrusionOk="0">
                  <a:moveTo>
                    <a:pt x="571182" y="163207"/>
                  </a:moveTo>
                  <a:lnTo>
                    <a:pt x="530390" y="163207"/>
                  </a:lnTo>
                  <a:lnTo>
                    <a:pt x="489585" y="163207"/>
                  </a:lnTo>
                  <a:lnTo>
                    <a:pt x="448792" y="163207"/>
                  </a:lnTo>
                  <a:lnTo>
                    <a:pt x="448792" y="204000"/>
                  </a:lnTo>
                  <a:lnTo>
                    <a:pt x="407987" y="204000"/>
                  </a:lnTo>
                  <a:lnTo>
                    <a:pt x="407987" y="244792"/>
                  </a:lnTo>
                  <a:lnTo>
                    <a:pt x="448792" y="244792"/>
                  </a:lnTo>
                  <a:lnTo>
                    <a:pt x="448792" y="285597"/>
                  </a:lnTo>
                  <a:lnTo>
                    <a:pt x="489585" y="285597"/>
                  </a:lnTo>
                  <a:lnTo>
                    <a:pt x="489585" y="326402"/>
                  </a:lnTo>
                  <a:lnTo>
                    <a:pt x="530390" y="326402"/>
                  </a:lnTo>
                  <a:lnTo>
                    <a:pt x="571182" y="326402"/>
                  </a:lnTo>
                  <a:lnTo>
                    <a:pt x="571182" y="244792"/>
                  </a:lnTo>
                  <a:lnTo>
                    <a:pt x="530390" y="244792"/>
                  </a:lnTo>
                  <a:lnTo>
                    <a:pt x="489585" y="244792"/>
                  </a:lnTo>
                  <a:lnTo>
                    <a:pt x="489585" y="204000"/>
                  </a:lnTo>
                  <a:lnTo>
                    <a:pt x="530390" y="204000"/>
                  </a:lnTo>
                  <a:lnTo>
                    <a:pt x="571182" y="204000"/>
                  </a:lnTo>
                  <a:lnTo>
                    <a:pt x="571182" y="163207"/>
                  </a:lnTo>
                  <a:close/>
                </a:path>
                <a:path w="1020445" h="448945" extrusionOk="0">
                  <a:moveTo>
                    <a:pt x="571182" y="81597"/>
                  </a:moveTo>
                  <a:lnTo>
                    <a:pt x="530390" y="81597"/>
                  </a:lnTo>
                  <a:lnTo>
                    <a:pt x="530390" y="40805"/>
                  </a:lnTo>
                  <a:lnTo>
                    <a:pt x="489585" y="40805"/>
                  </a:lnTo>
                  <a:lnTo>
                    <a:pt x="489585" y="122402"/>
                  </a:lnTo>
                  <a:lnTo>
                    <a:pt x="530390" y="122402"/>
                  </a:lnTo>
                  <a:lnTo>
                    <a:pt x="530390" y="163195"/>
                  </a:lnTo>
                  <a:lnTo>
                    <a:pt x="571182" y="163195"/>
                  </a:lnTo>
                  <a:lnTo>
                    <a:pt x="571182" y="81597"/>
                  </a:lnTo>
                  <a:close/>
                </a:path>
                <a:path w="1020445" h="448945" extrusionOk="0">
                  <a:moveTo>
                    <a:pt x="571182" y="0"/>
                  </a:moveTo>
                  <a:lnTo>
                    <a:pt x="530390" y="0"/>
                  </a:lnTo>
                  <a:lnTo>
                    <a:pt x="530390" y="40805"/>
                  </a:lnTo>
                  <a:lnTo>
                    <a:pt x="571182" y="40805"/>
                  </a:lnTo>
                  <a:lnTo>
                    <a:pt x="571182" y="0"/>
                  </a:lnTo>
                  <a:close/>
                </a:path>
                <a:path w="1020445" h="448945" extrusionOk="0">
                  <a:moveTo>
                    <a:pt x="611987" y="326402"/>
                  </a:moveTo>
                  <a:lnTo>
                    <a:pt x="571195" y="326402"/>
                  </a:lnTo>
                  <a:lnTo>
                    <a:pt x="571195" y="367195"/>
                  </a:lnTo>
                  <a:lnTo>
                    <a:pt x="611987" y="367195"/>
                  </a:lnTo>
                  <a:lnTo>
                    <a:pt x="611987" y="326402"/>
                  </a:lnTo>
                  <a:close/>
                </a:path>
                <a:path w="1020445" h="448945" extrusionOk="0">
                  <a:moveTo>
                    <a:pt x="652780" y="367207"/>
                  </a:moveTo>
                  <a:lnTo>
                    <a:pt x="611987" y="367207"/>
                  </a:lnTo>
                  <a:lnTo>
                    <a:pt x="571195" y="367207"/>
                  </a:lnTo>
                  <a:lnTo>
                    <a:pt x="571195" y="408000"/>
                  </a:lnTo>
                  <a:lnTo>
                    <a:pt x="611987" y="408000"/>
                  </a:lnTo>
                  <a:lnTo>
                    <a:pt x="652780" y="408000"/>
                  </a:lnTo>
                  <a:lnTo>
                    <a:pt x="652780" y="367207"/>
                  </a:lnTo>
                  <a:close/>
                </a:path>
                <a:path w="1020445" h="448945" extrusionOk="0">
                  <a:moveTo>
                    <a:pt x="652780" y="244792"/>
                  </a:moveTo>
                  <a:lnTo>
                    <a:pt x="611987" y="244792"/>
                  </a:lnTo>
                  <a:lnTo>
                    <a:pt x="611987" y="163207"/>
                  </a:lnTo>
                  <a:lnTo>
                    <a:pt x="571195" y="163207"/>
                  </a:lnTo>
                  <a:lnTo>
                    <a:pt x="571195" y="285597"/>
                  </a:lnTo>
                  <a:lnTo>
                    <a:pt x="611987" y="285597"/>
                  </a:lnTo>
                  <a:lnTo>
                    <a:pt x="611987" y="326402"/>
                  </a:lnTo>
                  <a:lnTo>
                    <a:pt x="652780" y="326402"/>
                  </a:lnTo>
                  <a:lnTo>
                    <a:pt x="652780" y="244792"/>
                  </a:lnTo>
                  <a:close/>
                </a:path>
                <a:path w="1020445" h="448945" extrusionOk="0">
                  <a:moveTo>
                    <a:pt x="734377" y="367207"/>
                  </a:moveTo>
                  <a:lnTo>
                    <a:pt x="693597" y="367207"/>
                  </a:lnTo>
                  <a:lnTo>
                    <a:pt x="652792" y="367207"/>
                  </a:lnTo>
                  <a:lnTo>
                    <a:pt x="652792" y="408000"/>
                  </a:lnTo>
                  <a:lnTo>
                    <a:pt x="693585" y="408000"/>
                  </a:lnTo>
                  <a:lnTo>
                    <a:pt x="734377" y="408000"/>
                  </a:lnTo>
                  <a:lnTo>
                    <a:pt x="734377" y="367207"/>
                  </a:lnTo>
                  <a:close/>
                </a:path>
                <a:path w="1020445" h="448945" extrusionOk="0">
                  <a:moveTo>
                    <a:pt x="775169" y="244792"/>
                  </a:moveTo>
                  <a:lnTo>
                    <a:pt x="734377" y="244792"/>
                  </a:lnTo>
                  <a:lnTo>
                    <a:pt x="693597" y="244792"/>
                  </a:lnTo>
                  <a:lnTo>
                    <a:pt x="693597" y="163207"/>
                  </a:lnTo>
                  <a:lnTo>
                    <a:pt x="693585" y="122936"/>
                  </a:lnTo>
                  <a:lnTo>
                    <a:pt x="693585" y="81026"/>
                  </a:lnTo>
                  <a:lnTo>
                    <a:pt x="652792" y="81026"/>
                  </a:lnTo>
                  <a:lnTo>
                    <a:pt x="652792" y="122936"/>
                  </a:lnTo>
                  <a:lnTo>
                    <a:pt x="652792" y="163207"/>
                  </a:lnTo>
                  <a:lnTo>
                    <a:pt x="652792" y="163576"/>
                  </a:lnTo>
                  <a:lnTo>
                    <a:pt x="652792" y="326402"/>
                  </a:lnTo>
                  <a:lnTo>
                    <a:pt x="693597" y="326402"/>
                  </a:lnTo>
                  <a:lnTo>
                    <a:pt x="693597" y="285597"/>
                  </a:lnTo>
                  <a:lnTo>
                    <a:pt x="734377" y="285597"/>
                  </a:lnTo>
                  <a:lnTo>
                    <a:pt x="734377" y="326402"/>
                  </a:lnTo>
                  <a:lnTo>
                    <a:pt x="775169" y="326402"/>
                  </a:lnTo>
                  <a:lnTo>
                    <a:pt x="775169" y="244792"/>
                  </a:lnTo>
                  <a:close/>
                </a:path>
                <a:path w="1020445" h="448945" extrusionOk="0">
                  <a:moveTo>
                    <a:pt x="775169" y="163207"/>
                  </a:moveTo>
                  <a:lnTo>
                    <a:pt x="734377" y="163207"/>
                  </a:lnTo>
                  <a:lnTo>
                    <a:pt x="734377" y="204000"/>
                  </a:lnTo>
                  <a:lnTo>
                    <a:pt x="775169" y="204000"/>
                  </a:lnTo>
                  <a:lnTo>
                    <a:pt x="775169" y="163207"/>
                  </a:lnTo>
                  <a:close/>
                </a:path>
                <a:path w="1020445" h="448945" extrusionOk="0">
                  <a:moveTo>
                    <a:pt x="856767" y="367207"/>
                  </a:moveTo>
                  <a:lnTo>
                    <a:pt x="815975" y="367207"/>
                  </a:lnTo>
                  <a:lnTo>
                    <a:pt x="775182" y="367207"/>
                  </a:lnTo>
                  <a:lnTo>
                    <a:pt x="775182" y="448792"/>
                  </a:lnTo>
                  <a:lnTo>
                    <a:pt x="815975" y="448792"/>
                  </a:lnTo>
                  <a:lnTo>
                    <a:pt x="856767" y="448792"/>
                  </a:lnTo>
                  <a:lnTo>
                    <a:pt x="856767" y="367207"/>
                  </a:lnTo>
                  <a:close/>
                </a:path>
                <a:path w="1020445" h="448945" extrusionOk="0">
                  <a:moveTo>
                    <a:pt x="856767" y="163207"/>
                  </a:moveTo>
                  <a:lnTo>
                    <a:pt x="815975" y="163207"/>
                  </a:lnTo>
                  <a:lnTo>
                    <a:pt x="815975" y="244792"/>
                  </a:lnTo>
                  <a:lnTo>
                    <a:pt x="775182" y="244792"/>
                  </a:lnTo>
                  <a:lnTo>
                    <a:pt x="775182" y="285597"/>
                  </a:lnTo>
                  <a:lnTo>
                    <a:pt x="815975" y="285597"/>
                  </a:lnTo>
                  <a:lnTo>
                    <a:pt x="815975" y="326402"/>
                  </a:lnTo>
                  <a:lnTo>
                    <a:pt x="856767" y="326402"/>
                  </a:lnTo>
                  <a:lnTo>
                    <a:pt x="856767" y="163207"/>
                  </a:lnTo>
                  <a:close/>
                </a:path>
                <a:path w="1020445" h="448945" extrusionOk="0">
                  <a:moveTo>
                    <a:pt x="897572" y="204000"/>
                  </a:moveTo>
                  <a:lnTo>
                    <a:pt x="856780" y="204000"/>
                  </a:lnTo>
                  <a:lnTo>
                    <a:pt x="856780" y="244792"/>
                  </a:lnTo>
                  <a:lnTo>
                    <a:pt x="897572" y="244792"/>
                  </a:lnTo>
                  <a:lnTo>
                    <a:pt x="897572" y="204000"/>
                  </a:lnTo>
                  <a:close/>
                </a:path>
                <a:path w="1020445" h="448945" extrusionOk="0">
                  <a:moveTo>
                    <a:pt x="1019975" y="367207"/>
                  </a:moveTo>
                  <a:lnTo>
                    <a:pt x="979182" y="367207"/>
                  </a:lnTo>
                  <a:lnTo>
                    <a:pt x="979182" y="408000"/>
                  </a:lnTo>
                  <a:lnTo>
                    <a:pt x="938377" y="408000"/>
                  </a:lnTo>
                  <a:lnTo>
                    <a:pt x="897572" y="408000"/>
                  </a:lnTo>
                  <a:lnTo>
                    <a:pt x="897572" y="367207"/>
                  </a:lnTo>
                  <a:lnTo>
                    <a:pt x="856780" y="367207"/>
                  </a:lnTo>
                  <a:lnTo>
                    <a:pt x="856780" y="448792"/>
                  </a:lnTo>
                  <a:lnTo>
                    <a:pt x="897572" y="448792"/>
                  </a:lnTo>
                  <a:lnTo>
                    <a:pt x="938377" y="448792"/>
                  </a:lnTo>
                  <a:lnTo>
                    <a:pt x="979182" y="448792"/>
                  </a:lnTo>
                  <a:lnTo>
                    <a:pt x="1019975" y="448792"/>
                  </a:lnTo>
                  <a:lnTo>
                    <a:pt x="1019975" y="367207"/>
                  </a:lnTo>
                  <a:close/>
                </a:path>
                <a:path w="1020445" h="448945" extrusionOk="0">
                  <a:moveTo>
                    <a:pt x="1019975" y="285597"/>
                  </a:moveTo>
                  <a:lnTo>
                    <a:pt x="979182" y="285597"/>
                  </a:lnTo>
                  <a:lnTo>
                    <a:pt x="938377" y="285597"/>
                  </a:lnTo>
                  <a:lnTo>
                    <a:pt x="938377" y="244792"/>
                  </a:lnTo>
                  <a:lnTo>
                    <a:pt x="897572" y="244792"/>
                  </a:lnTo>
                  <a:lnTo>
                    <a:pt x="897572" y="285597"/>
                  </a:lnTo>
                  <a:lnTo>
                    <a:pt x="856780" y="285597"/>
                  </a:lnTo>
                  <a:lnTo>
                    <a:pt x="856780" y="367195"/>
                  </a:lnTo>
                  <a:lnTo>
                    <a:pt x="897572" y="367195"/>
                  </a:lnTo>
                  <a:lnTo>
                    <a:pt x="938377" y="367195"/>
                  </a:lnTo>
                  <a:lnTo>
                    <a:pt x="938377" y="326402"/>
                  </a:lnTo>
                  <a:lnTo>
                    <a:pt x="979182" y="326402"/>
                  </a:lnTo>
                  <a:lnTo>
                    <a:pt x="979182" y="367195"/>
                  </a:lnTo>
                  <a:lnTo>
                    <a:pt x="1019975" y="367195"/>
                  </a:lnTo>
                  <a:lnTo>
                    <a:pt x="1019975" y="285597"/>
                  </a:lnTo>
                  <a:close/>
                </a:path>
                <a:path w="1020445" h="448945" extrusionOk="0">
                  <a:moveTo>
                    <a:pt x="1019975" y="163207"/>
                  </a:moveTo>
                  <a:lnTo>
                    <a:pt x="979182" y="163207"/>
                  </a:lnTo>
                  <a:lnTo>
                    <a:pt x="938377" y="163207"/>
                  </a:lnTo>
                  <a:lnTo>
                    <a:pt x="897572" y="163207"/>
                  </a:lnTo>
                  <a:lnTo>
                    <a:pt x="897572" y="204000"/>
                  </a:lnTo>
                  <a:lnTo>
                    <a:pt x="938377" y="204000"/>
                  </a:lnTo>
                  <a:lnTo>
                    <a:pt x="979182" y="204000"/>
                  </a:lnTo>
                  <a:lnTo>
                    <a:pt x="979182" y="244792"/>
                  </a:lnTo>
                  <a:lnTo>
                    <a:pt x="1019975" y="244792"/>
                  </a:lnTo>
                  <a:lnTo>
                    <a:pt x="1019975" y="16320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3" name="Google Shape;493;p6"/>
            <p:cNvSpPr/>
            <p:nvPr/>
          </p:nvSpPr>
          <p:spPr>
            <a:xfrm>
              <a:off x="2877337" y="6865562"/>
              <a:ext cx="1020444" cy="367665"/>
            </a:xfrm>
            <a:custGeom>
              <a:avLst/>
              <a:gdLst/>
              <a:ahLst/>
              <a:cxnLst/>
              <a:rect l="l" t="t" r="r" b="b"/>
              <a:pathLst>
                <a:path w="1020445" h="367665" extrusionOk="0">
                  <a:moveTo>
                    <a:pt x="122402" y="285584"/>
                  </a:moveTo>
                  <a:lnTo>
                    <a:pt x="81597" y="285584"/>
                  </a:lnTo>
                  <a:lnTo>
                    <a:pt x="81597" y="326390"/>
                  </a:lnTo>
                  <a:lnTo>
                    <a:pt x="122402" y="326390"/>
                  </a:lnTo>
                  <a:lnTo>
                    <a:pt x="122402" y="285584"/>
                  </a:lnTo>
                  <a:close/>
                </a:path>
                <a:path w="1020445" h="367665" extrusionOk="0">
                  <a:moveTo>
                    <a:pt x="122402" y="163195"/>
                  </a:moveTo>
                  <a:lnTo>
                    <a:pt x="81597" y="163195"/>
                  </a:lnTo>
                  <a:lnTo>
                    <a:pt x="40792" y="163195"/>
                  </a:lnTo>
                  <a:lnTo>
                    <a:pt x="40792" y="81597"/>
                  </a:lnTo>
                  <a:lnTo>
                    <a:pt x="40792" y="40792"/>
                  </a:lnTo>
                  <a:lnTo>
                    <a:pt x="0" y="40792"/>
                  </a:lnTo>
                  <a:lnTo>
                    <a:pt x="0" y="81597"/>
                  </a:lnTo>
                  <a:lnTo>
                    <a:pt x="0" y="203987"/>
                  </a:lnTo>
                  <a:lnTo>
                    <a:pt x="0" y="326390"/>
                  </a:lnTo>
                  <a:lnTo>
                    <a:pt x="40792" y="326390"/>
                  </a:lnTo>
                  <a:lnTo>
                    <a:pt x="40792" y="203987"/>
                  </a:lnTo>
                  <a:lnTo>
                    <a:pt x="81597" y="203987"/>
                  </a:lnTo>
                  <a:lnTo>
                    <a:pt x="122402" y="203987"/>
                  </a:lnTo>
                  <a:lnTo>
                    <a:pt x="122402" y="163195"/>
                  </a:lnTo>
                  <a:close/>
                </a:path>
                <a:path w="1020445" h="367665" extrusionOk="0">
                  <a:moveTo>
                    <a:pt x="163195" y="0"/>
                  </a:moveTo>
                  <a:lnTo>
                    <a:pt x="122402" y="0"/>
                  </a:lnTo>
                  <a:lnTo>
                    <a:pt x="122402" y="40792"/>
                  </a:lnTo>
                  <a:lnTo>
                    <a:pt x="163195" y="40792"/>
                  </a:lnTo>
                  <a:lnTo>
                    <a:pt x="163195" y="0"/>
                  </a:lnTo>
                  <a:close/>
                </a:path>
                <a:path w="1020445" h="367665" extrusionOk="0">
                  <a:moveTo>
                    <a:pt x="204000" y="244792"/>
                  </a:moveTo>
                  <a:lnTo>
                    <a:pt x="163195" y="244792"/>
                  </a:lnTo>
                  <a:lnTo>
                    <a:pt x="163195" y="285584"/>
                  </a:lnTo>
                  <a:lnTo>
                    <a:pt x="204000" y="285584"/>
                  </a:lnTo>
                  <a:lnTo>
                    <a:pt x="204000" y="244792"/>
                  </a:lnTo>
                  <a:close/>
                </a:path>
                <a:path w="1020445" h="367665" extrusionOk="0">
                  <a:moveTo>
                    <a:pt x="204000" y="163195"/>
                  </a:moveTo>
                  <a:lnTo>
                    <a:pt x="163195" y="163195"/>
                  </a:lnTo>
                  <a:lnTo>
                    <a:pt x="163195" y="203987"/>
                  </a:lnTo>
                  <a:lnTo>
                    <a:pt x="204000" y="203987"/>
                  </a:lnTo>
                  <a:lnTo>
                    <a:pt x="204000" y="163195"/>
                  </a:lnTo>
                  <a:close/>
                </a:path>
                <a:path w="1020445" h="367665" extrusionOk="0">
                  <a:moveTo>
                    <a:pt x="285584" y="285584"/>
                  </a:moveTo>
                  <a:lnTo>
                    <a:pt x="244792" y="285584"/>
                  </a:lnTo>
                  <a:lnTo>
                    <a:pt x="244792" y="326390"/>
                  </a:lnTo>
                  <a:lnTo>
                    <a:pt x="285584" y="326390"/>
                  </a:lnTo>
                  <a:lnTo>
                    <a:pt x="285584" y="285584"/>
                  </a:lnTo>
                  <a:close/>
                </a:path>
                <a:path w="1020445" h="367665" extrusionOk="0">
                  <a:moveTo>
                    <a:pt x="285584" y="203987"/>
                  </a:moveTo>
                  <a:lnTo>
                    <a:pt x="244792" y="203987"/>
                  </a:lnTo>
                  <a:lnTo>
                    <a:pt x="204000" y="203987"/>
                  </a:lnTo>
                  <a:lnTo>
                    <a:pt x="204000" y="244792"/>
                  </a:lnTo>
                  <a:lnTo>
                    <a:pt x="244792" y="244792"/>
                  </a:lnTo>
                  <a:lnTo>
                    <a:pt x="285584" y="244792"/>
                  </a:lnTo>
                  <a:lnTo>
                    <a:pt x="285584" y="203987"/>
                  </a:lnTo>
                  <a:close/>
                </a:path>
                <a:path w="1020445" h="367665" extrusionOk="0">
                  <a:moveTo>
                    <a:pt x="285584" y="122402"/>
                  </a:moveTo>
                  <a:lnTo>
                    <a:pt x="244792" y="122402"/>
                  </a:lnTo>
                  <a:lnTo>
                    <a:pt x="204000" y="122402"/>
                  </a:lnTo>
                  <a:lnTo>
                    <a:pt x="204000" y="163195"/>
                  </a:lnTo>
                  <a:lnTo>
                    <a:pt x="244792" y="163195"/>
                  </a:lnTo>
                  <a:lnTo>
                    <a:pt x="285584" y="163195"/>
                  </a:lnTo>
                  <a:lnTo>
                    <a:pt x="285584" y="122402"/>
                  </a:lnTo>
                  <a:close/>
                </a:path>
                <a:path w="1020445" h="367665" extrusionOk="0">
                  <a:moveTo>
                    <a:pt x="285584" y="40792"/>
                  </a:moveTo>
                  <a:lnTo>
                    <a:pt x="244792" y="40792"/>
                  </a:lnTo>
                  <a:lnTo>
                    <a:pt x="204000" y="40792"/>
                  </a:lnTo>
                  <a:lnTo>
                    <a:pt x="163195" y="40792"/>
                  </a:lnTo>
                  <a:lnTo>
                    <a:pt x="163195" y="81597"/>
                  </a:lnTo>
                  <a:lnTo>
                    <a:pt x="122402" y="81597"/>
                  </a:lnTo>
                  <a:lnTo>
                    <a:pt x="122402" y="163195"/>
                  </a:lnTo>
                  <a:lnTo>
                    <a:pt x="163195" y="163195"/>
                  </a:lnTo>
                  <a:lnTo>
                    <a:pt x="163195" y="122402"/>
                  </a:lnTo>
                  <a:lnTo>
                    <a:pt x="204000" y="122402"/>
                  </a:lnTo>
                  <a:lnTo>
                    <a:pt x="204000" y="81597"/>
                  </a:lnTo>
                  <a:lnTo>
                    <a:pt x="244792" y="81597"/>
                  </a:lnTo>
                  <a:lnTo>
                    <a:pt x="285584" y="81597"/>
                  </a:lnTo>
                  <a:lnTo>
                    <a:pt x="285584" y="40792"/>
                  </a:lnTo>
                  <a:close/>
                </a:path>
                <a:path w="1020445" h="367665" extrusionOk="0">
                  <a:moveTo>
                    <a:pt x="326402" y="163195"/>
                  </a:moveTo>
                  <a:lnTo>
                    <a:pt x="285597" y="163195"/>
                  </a:lnTo>
                  <a:lnTo>
                    <a:pt x="285597" y="203987"/>
                  </a:lnTo>
                  <a:lnTo>
                    <a:pt x="326402" y="203987"/>
                  </a:lnTo>
                  <a:lnTo>
                    <a:pt x="326402" y="163195"/>
                  </a:lnTo>
                  <a:close/>
                </a:path>
                <a:path w="1020445" h="367665" extrusionOk="0">
                  <a:moveTo>
                    <a:pt x="407974" y="0"/>
                  </a:moveTo>
                  <a:lnTo>
                    <a:pt x="367182" y="0"/>
                  </a:lnTo>
                  <a:lnTo>
                    <a:pt x="326402" y="0"/>
                  </a:lnTo>
                  <a:lnTo>
                    <a:pt x="285597" y="0"/>
                  </a:lnTo>
                  <a:lnTo>
                    <a:pt x="285597" y="40792"/>
                  </a:lnTo>
                  <a:lnTo>
                    <a:pt x="326390" y="40792"/>
                  </a:lnTo>
                  <a:lnTo>
                    <a:pt x="326390" y="81597"/>
                  </a:lnTo>
                  <a:lnTo>
                    <a:pt x="285597" y="81597"/>
                  </a:lnTo>
                  <a:lnTo>
                    <a:pt x="285597" y="122402"/>
                  </a:lnTo>
                  <a:lnTo>
                    <a:pt x="326402" y="122402"/>
                  </a:lnTo>
                  <a:lnTo>
                    <a:pt x="326402" y="81597"/>
                  </a:lnTo>
                  <a:lnTo>
                    <a:pt x="367182" y="81597"/>
                  </a:lnTo>
                  <a:lnTo>
                    <a:pt x="367182" y="163195"/>
                  </a:lnTo>
                  <a:lnTo>
                    <a:pt x="407974" y="163195"/>
                  </a:lnTo>
                  <a:lnTo>
                    <a:pt x="407974" y="81597"/>
                  </a:lnTo>
                  <a:lnTo>
                    <a:pt x="407974" y="0"/>
                  </a:lnTo>
                  <a:close/>
                </a:path>
                <a:path w="1020445" h="367665" extrusionOk="0">
                  <a:moveTo>
                    <a:pt x="448792" y="163195"/>
                  </a:moveTo>
                  <a:lnTo>
                    <a:pt x="407987" y="163195"/>
                  </a:lnTo>
                  <a:lnTo>
                    <a:pt x="407987" y="203987"/>
                  </a:lnTo>
                  <a:lnTo>
                    <a:pt x="407987" y="285584"/>
                  </a:lnTo>
                  <a:lnTo>
                    <a:pt x="448792" y="285584"/>
                  </a:lnTo>
                  <a:lnTo>
                    <a:pt x="448792" y="203987"/>
                  </a:lnTo>
                  <a:lnTo>
                    <a:pt x="448792" y="163195"/>
                  </a:lnTo>
                  <a:close/>
                </a:path>
                <a:path w="1020445" h="367665" extrusionOk="0">
                  <a:moveTo>
                    <a:pt x="530390" y="163195"/>
                  </a:moveTo>
                  <a:lnTo>
                    <a:pt x="489585" y="163195"/>
                  </a:lnTo>
                  <a:lnTo>
                    <a:pt x="489585" y="203987"/>
                  </a:lnTo>
                  <a:lnTo>
                    <a:pt x="530390" y="203987"/>
                  </a:lnTo>
                  <a:lnTo>
                    <a:pt x="530390" y="163195"/>
                  </a:lnTo>
                  <a:close/>
                </a:path>
                <a:path w="1020445" h="367665" extrusionOk="0">
                  <a:moveTo>
                    <a:pt x="571182" y="122402"/>
                  </a:moveTo>
                  <a:lnTo>
                    <a:pt x="530390" y="122402"/>
                  </a:lnTo>
                  <a:lnTo>
                    <a:pt x="530390" y="163195"/>
                  </a:lnTo>
                  <a:lnTo>
                    <a:pt x="571182" y="163195"/>
                  </a:lnTo>
                  <a:lnTo>
                    <a:pt x="571182" y="122402"/>
                  </a:lnTo>
                  <a:close/>
                </a:path>
                <a:path w="1020445" h="367665" extrusionOk="0">
                  <a:moveTo>
                    <a:pt x="571182" y="0"/>
                  </a:moveTo>
                  <a:lnTo>
                    <a:pt x="530390" y="0"/>
                  </a:lnTo>
                  <a:lnTo>
                    <a:pt x="530390" y="40792"/>
                  </a:lnTo>
                  <a:lnTo>
                    <a:pt x="489585" y="40792"/>
                  </a:lnTo>
                  <a:lnTo>
                    <a:pt x="448792" y="40792"/>
                  </a:lnTo>
                  <a:lnTo>
                    <a:pt x="448792" y="81597"/>
                  </a:lnTo>
                  <a:lnTo>
                    <a:pt x="407987" y="81597"/>
                  </a:lnTo>
                  <a:lnTo>
                    <a:pt x="407987" y="122402"/>
                  </a:lnTo>
                  <a:lnTo>
                    <a:pt x="448792" y="122402"/>
                  </a:lnTo>
                  <a:lnTo>
                    <a:pt x="448792" y="163195"/>
                  </a:lnTo>
                  <a:lnTo>
                    <a:pt x="489585" y="163195"/>
                  </a:lnTo>
                  <a:lnTo>
                    <a:pt x="489585" y="81597"/>
                  </a:lnTo>
                  <a:lnTo>
                    <a:pt x="530390" y="81597"/>
                  </a:lnTo>
                  <a:lnTo>
                    <a:pt x="571182" y="81597"/>
                  </a:lnTo>
                  <a:lnTo>
                    <a:pt x="571182" y="0"/>
                  </a:lnTo>
                  <a:close/>
                </a:path>
                <a:path w="1020445" h="367665" extrusionOk="0">
                  <a:moveTo>
                    <a:pt x="652780" y="285584"/>
                  </a:moveTo>
                  <a:lnTo>
                    <a:pt x="611987" y="285584"/>
                  </a:lnTo>
                  <a:lnTo>
                    <a:pt x="611987" y="244792"/>
                  </a:lnTo>
                  <a:lnTo>
                    <a:pt x="571195" y="244792"/>
                  </a:lnTo>
                  <a:lnTo>
                    <a:pt x="571195" y="326390"/>
                  </a:lnTo>
                  <a:lnTo>
                    <a:pt x="611987" y="326390"/>
                  </a:lnTo>
                  <a:lnTo>
                    <a:pt x="652780" y="326390"/>
                  </a:lnTo>
                  <a:lnTo>
                    <a:pt x="652780" y="285584"/>
                  </a:lnTo>
                  <a:close/>
                </a:path>
                <a:path w="1020445" h="367665" extrusionOk="0">
                  <a:moveTo>
                    <a:pt x="652780" y="203987"/>
                  </a:moveTo>
                  <a:lnTo>
                    <a:pt x="611987" y="203987"/>
                  </a:lnTo>
                  <a:lnTo>
                    <a:pt x="611987" y="244792"/>
                  </a:lnTo>
                  <a:lnTo>
                    <a:pt x="652780" y="244792"/>
                  </a:lnTo>
                  <a:lnTo>
                    <a:pt x="652780" y="203987"/>
                  </a:lnTo>
                  <a:close/>
                </a:path>
                <a:path w="1020445" h="367665" extrusionOk="0">
                  <a:moveTo>
                    <a:pt x="652780" y="40792"/>
                  </a:moveTo>
                  <a:lnTo>
                    <a:pt x="611987" y="40792"/>
                  </a:lnTo>
                  <a:lnTo>
                    <a:pt x="571195" y="40792"/>
                  </a:lnTo>
                  <a:lnTo>
                    <a:pt x="571195" y="81597"/>
                  </a:lnTo>
                  <a:lnTo>
                    <a:pt x="611987" y="81597"/>
                  </a:lnTo>
                  <a:lnTo>
                    <a:pt x="611987" y="122402"/>
                  </a:lnTo>
                  <a:lnTo>
                    <a:pt x="571195" y="122402"/>
                  </a:lnTo>
                  <a:lnTo>
                    <a:pt x="571195" y="163195"/>
                  </a:lnTo>
                  <a:lnTo>
                    <a:pt x="611987" y="163195"/>
                  </a:lnTo>
                  <a:lnTo>
                    <a:pt x="652780" y="163195"/>
                  </a:lnTo>
                  <a:lnTo>
                    <a:pt x="652780" y="81597"/>
                  </a:lnTo>
                  <a:lnTo>
                    <a:pt x="652780" y="40792"/>
                  </a:lnTo>
                  <a:close/>
                </a:path>
                <a:path w="1020445" h="367665" extrusionOk="0">
                  <a:moveTo>
                    <a:pt x="775169" y="122402"/>
                  </a:moveTo>
                  <a:lnTo>
                    <a:pt x="734377" y="122402"/>
                  </a:lnTo>
                  <a:lnTo>
                    <a:pt x="734377" y="81813"/>
                  </a:lnTo>
                  <a:lnTo>
                    <a:pt x="693597" y="81813"/>
                  </a:lnTo>
                  <a:lnTo>
                    <a:pt x="693597" y="81597"/>
                  </a:lnTo>
                  <a:lnTo>
                    <a:pt x="734377" y="81597"/>
                  </a:lnTo>
                  <a:lnTo>
                    <a:pt x="734377" y="0"/>
                  </a:lnTo>
                  <a:lnTo>
                    <a:pt x="693597" y="0"/>
                  </a:lnTo>
                  <a:lnTo>
                    <a:pt x="652792" y="0"/>
                  </a:lnTo>
                  <a:lnTo>
                    <a:pt x="652792" y="81597"/>
                  </a:lnTo>
                  <a:lnTo>
                    <a:pt x="652792" y="122402"/>
                  </a:lnTo>
                  <a:lnTo>
                    <a:pt x="693585" y="122402"/>
                  </a:lnTo>
                  <a:lnTo>
                    <a:pt x="693585" y="163093"/>
                  </a:lnTo>
                  <a:lnTo>
                    <a:pt x="652792" y="163195"/>
                  </a:lnTo>
                  <a:lnTo>
                    <a:pt x="652792" y="203987"/>
                  </a:lnTo>
                  <a:lnTo>
                    <a:pt x="693585" y="203987"/>
                  </a:lnTo>
                  <a:lnTo>
                    <a:pt x="693585" y="285013"/>
                  </a:lnTo>
                  <a:lnTo>
                    <a:pt x="652792" y="285013"/>
                  </a:lnTo>
                  <a:lnTo>
                    <a:pt x="652792" y="326923"/>
                  </a:lnTo>
                  <a:lnTo>
                    <a:pt x="693585" y="326923"/>
                  </a:lnTo>
                  <a:lnTo>
                    <a:pt x="693597" y="326390"/>
                  </a:lnTo>
                  <a:lnTo>
                    <a:pt x="734377" y="326390"/>
                  </a:lnTo>
                  <a:lnTo>
                    <a:pt x="775169" y="326390"/>
                  </a:lnTo>
                  <a:lnTo>
                    <a:pt x="775169" y="285584"/>
                  </a:lnTo>
                  <a:lnTo>
                    <a:pt x="734377" y="285584"/>
                  </a:lnTo>
                  <a:lnTo>
                    <a:pt x="693597" y="285584"/>
                  </a:lnTo>
                  <a:lnTo>
                    <a:pt x="693597" y="285013"/>
                  </a:lnTo>
                  <a:lnTo>
                    <a:pt x="734377" y="285013"/>
                  </a:lnTo>
                  <a:lnTo>
                    <a:pt x="734377" y="244792"/>
                  </a:lnTo>
                  <a:lnTo>
                    <a:pt x="775169" y="244792"/>
                  </a:lnTo>
                  <a:lnTo>
                    <a:pt x="775169" y="203987"/>
                  </a:lnTo>
                  <a:lnTo>
                    <a:pt x="734377" y="203987"/>
                  </a:lnTo>
                  <a:lnTo>
                    <a:pt x="734377" y="203733"/>
                  </a:lnTo>
                  <a:lnTo>
                    <a:pt x="734377" y="163195"/>
                  </a:lnTo>
                  <a:lnTo>
                    <a:pt x="693597" y="163195"/>
                  </a:lnTo>
                  <a:lnTo>
                    <a:pt x="734377" y="163093"/>
                  </a:lnTo>
                  <a:lnTo>
                    <a:pt x="775169" y="163195"/>
                  </a:lnTo>
                  <a:lnTo>
                    <a:pt x="775169" y="122402"/>
                  </a:lnTo>
                  <a:close/>
                </a:path>
                <a:path w="1020445" h="367665" extrusionOk="0">
                  <a:moveTo>
                    <a:pt x="856767" y="122402"/>
                  </a:moveTo>
                  <a:lnTo>
                    <a:pt x="815975" y="122402"/>
                  </a:lnTo>
                  <a:lnTo>
                    <a:pt x="815975" y="81597"/>
                  </a:lnTo>
                  <a:lnTo>
                    <a:pt x="775182" y="81597"/>
                  </a:lnTo>
                  <a:lnTo>
                    <a:pt x="775182" y="203987"/>
                  </a:lnTo>
                  <a:lnTo>
                    <a:pt x="775182" y="326390"/>
                  </a:lnTo>
                  <a:lnTo>
                    <a:pt x="815975" y="326390"/>
                  </a:lnTo>
                  <a:lnTo>
                    <a:pt x="815975" y="367182"/>
                  </a:lnTo>
                  <a:lnTo>
                    <a:pt x="856767" y="367182"/>
                  </a:lnTo>
                  <a:lnTo>
                    <a:pt x="856767" y="203987"/>
                  </a:lnTo>
                  <a:lnTo>
                    <a:pt x="815975" y="203987"/>
                  </a:lnTo>
                  <a:lnTo>
                    <a:pt x="815975" y="163195"/>
                  </a:lnTo>
                  <a:lnTo>
                    <a:pt x="856767" y="163195"/>
                  </a:lnTo>
                  <a:lnTo>
                    <a:pt x="856767" y="122402"/>
                  </a:lnTo>
                  <a:close/>
                </a:path>
                <a:path w="1020445" h="367665" extrusionOk="0">
                  <a:moveTo>
                    <a:pt x="897572" y="326390"/>
                  </a:moveTo>
                  <a:lnTo>
                    <a:pt x="856780" y="326390"/>
                  </a:lnTo>
                  <a:lnTo>
                    <a:pt x="856780" y="367182"/>
                  </a:lnTo>
                  <a:lnTo>
                    <a:pt x="897572" y="367182"/>
                  </a:lnTo>
                  <a:lnTo>
                    <a:pt x="897572" y="326390"/>
                  </a:lnTo>
                  <a:close/>
                </a:path>
                <a:path w="1020445" h="367665" extrusionOk="0">
                  <a:moveTo>
                    <a:pt x="897572" y="163195"/>
                  </a:moveTo>
                  <a:lnTo>
                    <a:pt x="856780" y="163195"/>
                  </a:lnTo>
                  <a:lnTo>
                    <a:pt x="856780" y="203987"/>
                  </a:lnTo>
                  <a:lnTo>
                    <a:pt x="856780" y="244792"/>
                  </a:lnTo>
                  <a:lnTo>
                    <a:pt x="897572" y="244792"/>
                  </a:lnTo>
                  <a:lnTo>
                    <a:pt x="897572" y="203987"/>
                  </a:lnTo>
                  <a:lnTo>
                    <a:pt x="897572" y="163195"/>
                  </a:lnTo>
                  <a:close/>
                </a:path>
                <a:path w="1020445" h="367665" extrusionOk="0">
                  <a:moveTo>
                    <a:pt x="938377" y="285584"/>
                  </a:moveTo>
                  <a:lnTo>
                    <a:pt x="897572" y="285584"/>
                  </a:lnTo>
                  <a:lnTo>
                    <a:pt x="897572" y="326390"/>
                  </a:lnTo>
                  <a:lnTo>
                    <a:pt x="938377" y="326390"/>
                  </a:lnTo>
                  <a:lnTo>
                    <a:pt x="938377" y="285584"/>
                  </a:lnTo>
                  <a:close/>
                </a:path>
                <a:path w="1020445" h="367665" extrusionOk="0">
                  <a:moveTo>
                    <a:pt x="1019975" y="81597"/>
                  </a:moveTo>
                  <a:lnTo>
                    <a:pt x="979182" y="81597"/>
                  </a:lnTo>
                  <a:lnTo>
                    <a:pt x="979182" y="122402"/>
                  </a:lnTo>
                  <a:lnTo>
                    <a:pt x="938377" y="122402"/>
                  </a:lnTo>
                  <a:lnTo>
                    <a:pt x="897572" y="122402"/>
                  </a:lnTo>
                  <a:lnTo>
                    <a:pt x="897572" y="163195"/>
                  </a:lnTo>
                  <a:lnTo>
                    <a:pt x="938377" y="163195"/>
                  </a:lnTo>
                  <a:lnTo>
                    <a:pt x="938377" y="203987"/>
                  </a:lnTo>
                  <a:lnTo>
                    <a:pt x="938377" y="244792"/>
                  </a:lnTo>
                  <a:lnTo>
                    <a:pt x="979182" y="244792"/>
                  </a:lnTo>
                  <a:lnTo>
                    <a:pt x="979182" y="285584"/>
                  </a:lnTo>
                  <a:lnTo>
                    <a:pt x="1019975" y="285584"/>
                  </a:lnTo>
                  <a:lnTo>
                    <a:pt x="1019975" y="203987"/>
                  </a:lnTo>
                  <a:lnTo>
                    <a:pt x="979182" y="203987"/>
                  </a:lnTo>
                  <a:lnTo>
                    <a:pt x="979182" y="163195"/>
                  </a:lnTo>
                  <a:lnTo>
                    <a:pt x="1019975" y="163195"/>
                  </a:lnTo>
                  <a:lnTo>
                    <a:pt x="1019975" y="8159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4" name="Google Shape;494;p6"/>
            <p:cNvSpPr/>
            <p:nvPr/>
          </p:nvSpPr>
          <p:spPr>
            <a:xfrm>
              <a:off x="2877337" y="6579964"/>
              <a:ext cx="1020444" cy="367665"/>
            </a:xfrm>
            <a:custGeom>
              <a:avLst/>
              <a:gdLst/>
              <a:ahLst/>
              <a:cxnLst/>
              <a:rect l="l" t="t" r="r" b="b"/>
              <a:pathLst>
                <a:path w="1020445" h="367665" extrusionOk="0">
                  <a:moveTo>
                    <a:pt x="40792" y="81610"/>
                  </a:moveTo>
                  <a:lnTo>
                    <a:pt x="0" y="81610"/>
                  </a:lnTo>
                  <a:lnTo>
                    <a:pt x="0" y="163195"/>
                  </a:lnTo>
                  <a:lnTo>
                    <a:pt x="40792" y="163195"/>
                  </a:lnTo>
                  <a:lnTo>
                    <a:pt x="40792" y="81610"/>
                  </a:lnTo>
                  <a:close/>
                </a:path>
                <a:path w="1020445" h="367665" extrusionOk="0">
                  <a:moveTo>
                    <a:pt x="40792" y="0"/>
                  </a:moveTo>
                  <a:lnTo>
                    <a:pt x="0" y="0"/>
                  </a:lnTo>
                  <a:lnTo>
                    <a:pt x="0" y="81597"/>
                  </a:lnTo>
                  <a:lnTo>
                    <a:pt x="40792" y="81597"/>
                  </a:lnTo>
                  <a:lnTo>
                    <a:pt x="40792" y="0"/>
                  </a:lnTo>
                  <a:close/>
                </a:path>
                <a:path w="1020445" h="367665" extrusionOk="0">
                  <a:moveTo>
                    <a:pt x="204000" y="244779"/>
                  </a:moveTo>
                  <a:lnTo>
                    <a:pt x="204000" y="244779"/>
                  </a:lnTo>
                  <a:lnTo>
                    <a:pt x="0" y="244779"/>
                  </a:lnTo>
                  <a:lnTo>
                    <a:pt x="0" y="285584"/>
                  </a:lnTo>
                  <a:lnTo>
                    <a:pt x="204000" y="285584"/>
                  </a:lnTo>
                  <a:lnTo>
                    <a:pt x="204000" y="244779"/>
                  </a:lnTo>
                  <a:close/>
                </a:path>
                <a:path w="1020445" h="367665" extrusionOk="0">
                  <a:moveTo>
                    <a:pt x="204000" y="81610"/>
                  </a:moveTo>
                  <a:lnTo>
                    <a:pt x="163195" y="81610"/>
                  </a:lnTo>
                  <a:lnTo>
                    <a:pt x="122402" y="81610"/>
                  </a:lnTo>
                  <a:lnTo>
                    <a:pt x="81597" y="81610"/>
                  </a:lnTo>
                  <a:lnTo>
                    <a:pt x="81597" y="122402"/>
                  </a:lnTo>
                  <a:lnTo>
                    <a:pt x="122402" y="122402"/>
                  </a:lnTo>
                  <a:lnTo>
                    <a:pt x="163195" y="122402"/>
                  </a:lnTo>
                  <a:lnTo>
                    <a:pt x="204000" y="122402"/>
                  </a:lnTo>
                  <a:lnTo>
                    <a:pt x="204000" y="81610"/>
                  </a:lnTo>
                  <a:close/>
                </a:path>
                <a:path w="1020445" h="367665" extrusionOk="0">
                  <a:moveTo>
                    <a:pt x="204000" y="0"/>
                  </a:moveTo>
                  <a:lnTo>
                    <a:pt x="163195" y="0"/>
                  </a:lnTo>
                  <a:lnTo>
                    <a:pt x="122402" y="0"/>
                  </a:lnTo>
                  <a:lnTo>
                    <a:pt x="81597" y="0"/>
                  </a:lnTo>
                  <a:lnTo>
                    <a:pt x="81597" y="81597"/>
                  </a:lnTo>
                  <a:lnTo>
                    <a:pt x="122402" y="81597"/>
                  </a:lnTo>
                  <a:lnTo>
                    <a:pt x="163195" y="81597"/>
                  </a:lnTo>
                  <a:lnTo>
                    <a:pt x="204000" y="81597"/>
                  </a:lnTo>
                  <a:lnTo>
                    <a:pt x="204000" y="0"/>
                  </a:lnTo>
                  <a:close/>
                </a:path>
                <a:path w="1020445" h="367665" extrusionOk="0">
                  <a:moveTo>
                    <a:pt x="285584" y="244779"/>
                  </a:moveTo>
                  <a:lnTo>
                    <a:pt x="244792" y="244779"/>
                  </a:lnTo>
                  <a:lnTo>
                    <a:pt x="244792" y="285584"/>
                  </a:lnTo>
                  <a:lnTo>
                    <a:pt x="285584" y="285584"/>
                  </a:lnTo>
                  <a:lnTo>
                    <a:pt x="285584" y="244779"/>
                  </a:lnTo>
                  <a:close/>
                </a:path>
                <a:path w="1020445" h="367665" extrusionOk="0">
                  <a:moveTo>
                    <a:pt x="285584" y="163207"/>
                  </a:moveTo>
                  <a:lnTo>
                    <a:pt x="285584" y="163207"/>
                  </a:lnTo>
                  <a:lnTo>
                    <a:pt x="0" y="163207"/>
                  </a:lnTo>
                  <a:lnTo>
                    <a:pt x="0" y="204000"/>
                  </a:lnTo>
                  <a:lnTo>
                    <a:pt x="285584" y="204000"/>
                  </a:lnTo>
                  <a:lnTo>
                    <a:pt x="285584" y="163207"/>
                  </a:lnTo>
                  <a:close/>
                </a:path>
                <a:path w="1020445" h="367665" extrusionOk="0">
                  <a:moveTo>
                    <a:pt x="285584" y="81610"/>
                  </a:moveTo>
                  <a:lnTo>
                    <a:pt x="244792" y="81610"/>
                  </a:lnTo>
                  <a:lnTo>
                    <a:pt x="244792" y="163195"/>
                  </a:lnTo>
                  <a:lnTo>
                    <a:pt x="285584" y="163195"/>
                  </a:lnTo>
                  <a:lnTo>
                    <a:pt x="285584" y="81610"/>
                  </a:lnTo>
                  <a:close/>
                </a:path>
                <a:path w="1020445" h="367665" extrusionOk="0">
                  <a:moveTo>
                    <a:pt x="285584" y="0"/>
                  </a:moveTo>
                  <a:lnTo>
                    <a:pt x="244792" y="0"/>
                  </a:lnTo>
                  <a:lnTo>
                    <a:pt x="244792" y="81597"/>
                  </a:lnTo>
                  <a:lnTo>
                    <a:pt x="285584" y="81597"/>
                  </a:lnTo>
                  <a:lnTo>
                    <a:pt x="285584" y="0"/>
                  </a:lnTo>
                  <a:close/>
                </a:path>
                <a:path w="1020445" h="367665" extrusionOk="0">
                  <a:moveTo>
                    <a:pt x="367182" y="163207"/>
                  </a:moveTo>
                  <a:lnTo>
                    <a:pt x="326390" y="163207"/>
                  </a:lnTo>
                  <a:lnTo>
                    <a:pt x="326390" y="204000"/>
                  </a:lnTo>
                  <a:lnTo>
                    <a:pt x="367182" y="204000"/>
                  </a:lnTo>
                  <a:lnTo>
                    <a:pt x="367182" y="163207"/>
                  </a:lnTo>
                  <a:close/>
                </a:path>
                <a:path w="1020445" h="367665" extrusionOk="0">
                  <a:moveTo>
                    <a:pt x="367182" y="122402"/>
                  </a:moveTo>
                  <a:lnTo>
                    <a:pt x="326390" y="122402"/>
                  </a:lnTo>
                  <a:lnTo>
                    <a:pt x="326390" y="163195"/>
                  </a:lnTo>
                  <a:lnTo>
                    <a:pt x="367182" y="163195"/>
                  </a:lnTo>
                  <a:lnTo>
                    <a:pt x="367182" y="122402"/>
                  </a:lnTo>
                  <a:close/>
                </a:path>
                <a:path w="1020445" h="367665" extrusionOk="0">
                  <a:moveTo>
                    <a:pt x="407974" y="244779"/>
                  </a:moveTo>
                  <a:lnTo>
                    <a:pt x="367182" y="244779"/>
                  </a:lnTo>
                  <a:lnTo>
                    <a:pt x="326402" y="244779"/>
                  </a:lnTo>
                  <a:lnTo>
                    <a:pt x="285597" y="244779"/>
                  </a:lnTo>
                  <a:lnTo>
                    <a:pt x="285597" y="285584"/>
                  </a:lnTo>
                  <a:lnTo>
                    <a:pt x="326390" y="285584"/>
                  </a:lnTo>
                  <a:lnTo>
                    <a:pt x="367182" y="285584"/>
                  </a:lnTo>
                  <a:lnTo>
                    <a:pt x="407974" y="285584"/>
                  </a:lnTo>
                  <a:lnTo>
                    <a:pt x="407974" y="244779"/>
                  </a:lnTo>
                  <a:close/>
                </a:path>
                <a:path w="1020445" h="367665" extrusionOk="0">
                  <a:moveTo>
                    <a:pt x="407974" y="0"/>
                  </a:moveTo>
                  <a:lnTo>
                    <a:pt x="367182" y="0"/>
                  </a:lnTo>
                  <a:lnTo>
                    <a:pt x="367182" y="40805"/>
                  </a:lnTo>
                  <a:lnTo>
                    <a:pt x="326390" y="40805"/>
                  </a:lnTo>
                  <a:lnTo>
                    <a:pt x="326390" y="81597"/>
                  </a:lnTo>
                  <a:lnTo>
                    <a:pt x="367182" y="81597"/>
                  </a:lnTo>
                  <a:lnTo>
                    <a:pt x="407974" y="81597"/>
                  </a:lnTo>
                  <a:lnTo>
                    <a:pt x="407974" y="0"/>
                  </a:lnTo>
                  <a:close/>
                </a:path>
                <a:path w="1020445" h="367665" extrusionOk="0">
                  <a:moveTo>
                    <a:pt x="448792" y="244779"/>
                  </a:moveTo>
                  <a:lnTo>
                    <a:pt x="407987" y="244779"/>
                  </a:lnTo>
                  <a:lnTo>
                    <a:pt x="407987" y="285584"/>
                  </a:lnTo>
                  <a:lnTo>
                    <a:pt x="448792" y="285584"/>
                  </a:lnTo>
                  <a:lnTo>
                    <a:pt x="448792" y="244779"/>
                  </a:lnTo>
                  <a:close/>
                </a:path>
                <a:path w="1020445" h="367665" extrusionOk="0">
                  <a:moveTo>
                    <a:pt x="448792" y="163207"/>
                  </a:moveTo>
                  <a:lnTo>
                    <a:pt x="407987" y="163207"/>
                  </a:lnTo>
                  <a:lnTo>
                    <a:pt x="407987" y="204000"/>
                  </a:lnTo>
                  <a:lnTo>
                    <a:pt x="448792" y="204000"/>
                  </a:lnTo>
                  <a:lnTo>
                    <a:pt x="448792" y="163207"/>
                  </a:lnTo>
                  <a:close/>
                </a:path>
                <a:path w="1020445" h="367665" extrusionOk="0">
                  <a:moveTo>
                    <a:pt x="448792" y="81610"/>
                  </a:moveTo>
                  <a:lnTo>
                    <a:pt x="407987" y="81610"/>
                  </a:lnTo>
                  <a:lnTo>
                    <a:pt x="407987" y="163195"/>
                  </a:lnTo>
                  <a:lnTo>
                    <a:pt x="448792" y="163195"/>
                  </a:lnTo>
                  <a:lnTo>
                    <a:pt x="448792" y="81610"/>
                  </a:lnTo>
                  <a:close/>
                </a:path>
                <a:path w="1020445" h="367665" extrusionOk="0">
                  <a:moveTo>
                    <a:pt x="489585" y="0"/>
                  </a:moveTo>
                  <a:lnTo>
                    <a:pt x="448792" y="0"/>
                  </a:lnTo>
                  <a:lnTo>
                    <a:pt x="407987" y="0"/>
                  </a:lnTo>
                  <a:lnTo>
                    <a:pt x="407987" y="40805"/>
                  </a:lnTo>
                  <a:lnTo>
                    <a:pt x="448792" y="40805"/>
                  </a:lnTo>
                  <a:lnTo>
                    <a:pt x="448792" y="81597"/>
                  </a:lnTo>
                  <a:lnTo>
                    <a:pt x="489585" y="81597"/>
                  </a:lnTo>
                  <a:lnTo>
                    <a:pt x="489585" y="0"/>
                  </a:lnTo>
                  <a:close/>
                </a:path>
                <a:path w="1020445" h="367665" extrusionOk="0">
                  <a:moveTo>
                    <a:pt x="571182" y="244779"/>
                  </a:moveTo>
                  <a:lnTo>
                    <a:pt x="530390" y="244779"/>
                  </a:lnTo>
                  <a:lnTo>
                    <a:pt x="530390" y="163207"/>
                  </a:lnTo>
                  <a:lnTo>
                    <a:pt x="489585" y="163207"/>
                  </a:lnTo>
                  <a:lnTo>
                    <a:pt x="489585" y="285584"/>
                  </a:lnTo>
                  <a:lnTo>
                    <a:pt x="530390" y="285584"/>
                  </a:lnTo>
                  <a:lnTo>
                    <a:pt x="571182" y="285584"/>
                  </a:lnTo>
                  <a:lnTo>
                    <a:pt x="571182" y="244779"/>
                  </a:lnTo>
                  <a:close/>
                </a:path>
                <a:path w="1020445" h="367665" extrusionOk="0">
                  <a:moveTo>
                    <a:pt x="571182" y="81610"/>
                  </a:moveTo>
                  <a:lnTo>
                    <a:pt x="530390" y="81610"/>
                  </a:lnTo>
                  <a:lnTo>
                    <a:pt x="489585" y="81610"/>
                  </a:lnTo>
                  <a:lnTo>
                    <a:pt x="489585" y="122402"/>
                  </a:lnTo>
                  <a:lnTo>
                    <a:pt x="530390" y="122402"/>
                  </a:lnTo>
                  <a:lnTo>
                    <a:pt x="530390" y="163195"/>
                  </a:lnTo>
                  <a:lnTo>
                    <a:pt x="571182" y="163195"/>
                  </a:lnTo>
                  <a:lnTo>
                    <a:pt x="571182" y="81610"/>
                  </a:lnTo>
                  <a:close/>
                </a:path>
                <a:path w="1020445" h="367665" extrusionOk="0">
                  <a:moveTo>
                    <a:pt x="571182" y="40805"/>
                  </a:moveTo>
                  <a:lnTo>
                    <a:pt x="530390" y="40805"/>
                  </a:lnTo>
                  <a:lnTo>
                    <a:pt x="530390" y="81597"/>
                  </a:lnTo>
                  <a:lnTo>
                    <a:pt x="571182" y="81597"/>
                  </a:lnTo>
                  <a:lnTo>
                    <a:pt x="571182" y="40805"/>
                  </a:lnTo>
                  <a:close/>
                </a:path>
                <a:path w="1020445" h="367665" extrusionOk="0">
                  <a:moveTo>
                    <a:pt x="611987" y="0"/>
                  </a:moveTo>
                  <a:lnTo>
                    <a:pt x="571195" y="0"/>
                  </a:lnTo>
                  <a:lnTo>
                    <a:pt x="571195" y="81597"/>
                  </a:lnTo>
                  <a:lnTo>
                    <a:pt x="611987" y="81597"/>
                  </a:lnTo>
                  <a:lnTo>
                    <a:pt x="611987" y="0"/>
                  </a:lnTo>
                  <a:close/>
                </a:path>
                <a:path w="1020445" h="367665" extrusionOk="0">
                  <a:moveTo>
                    <a:pt x="652780" y="204000"/>
                  </a:moveTo>
                  <a:lnTo>
                    <a:pt x="611987" y="204000"/>
                  </a:lnTo>
                  <a:lnTo>
                    <a:pt x="611987" y="163207"/>
                  </a:lnTo>
                  <a:lnTo>
                    <a:pt x="571195" y="163207"/>
                  </a:lnTo>
                  <a:lnTo>
                    <a:pt x="571195" y="244792"/>
                  </a:lnTo>
                  <a:lnTo>
                    <a:pt x="611987" y="244792"/>
                  </a:lnTo>
                  <a:lnTo>
                    <a:pt x="611987" y="285584"/>
                  </a:lnTo>
                  <a:lnTo>
                    <a:pt x="652780" y="285584"/>
                  </a:lnTo>
                  <a:lnTo>
                    <a:pt x="652780" y="204000"/>
                  </a:lnTo>
                  <a:close/>
                </a:path>
                <a:path w="1020445" h="367665" extrusionOk="0">
                  <a:moveTo>
                    <a:pt x="652780" y="122402"/>
                  </a:moveTo>
                  <a:lnTo>
                    <a:pt x="611987" y="122402"/>
                  </a:lnTo>
                  <a:lnTo>
                    <a:pt x="611987" y="163195"/>
                  </a:lnTo>
                  <a:lnTo>
                    <a:pt x="652780" y="163195"/>
                  </a:lnTo>
                  <a:lnTo>
                    <a:pt x="652780" y="122402"/>
                  </a:lnTo>
                  <a:close/>
                </a:path>
                <a:path w="1020445" h="367665" extrusionOk="0">
                  <a:moveTo>
                    <a:pt x="693597" y="81610"/>
                  </a:moveTo>
                  <a:lnTo>
                    <a:pt x="652792" y="81610"/>
                  </a:lnTo>
                  <a:lnTo>
                    <a:pt x="652792" y="163195"/>
                  </a:lnTo>
                  <a:lnTo>
                    <a:pt x="693597" y="163195"/>
                  </a:lnTo>
                  <a:lnTo>
                    <a:pt x="693597" y="81610"/>
                  </a:lnTo>
                  <a:close/>
                </a:path>
                <a:path w="1020445" h="367665" extrusionOk="0">
                  <a:moveTo>
                    <a:pt x="734377" y="244779"/>
                  </a:moveTo>
                  <a:lnTo>
                    <a:pt x="693597" y="244779"/>
                  </a:lnTo>
                  <a:lnTo>
                    <a:pt x="693597" y="163207"/>
                  </a:lnTo>
                  <a:lnTo>
                    <a:pt x="652792" y="163207"/>
                  </a:lnTo>
                  <a:lnTo>
                    <a:pt x="652792" y="244792"/>
                  </a:lnTo>
                  <a:lnTo>
                    <a:pt x="693585" y="244792"/>
                  </a:lnTo>
                  <a:lnTo>
                    <a:pt x="693585" y="285584"/>
                  </a:lnTo>
                  <a:lnTo>
                    <a:pt x="734377" y="285584"/>
                  </a:lnTo>
                  <a:lnTo>
                    <a:pt x="734377" y="244779"/>
                  </a:lnTo>
                  <a:close/>
                </a:path>
                <a:path w="1020445" h="367665" extrusionOk="0">
                  <a:moveTo>
                    <a:pt x="775169" y="326390"/>
                  </a:moveTo>
                  <a:lnTo>
                    <a:pt x="734377" y="326390"/>
                  </a:lnTo>
                  <a:lnTo>
                    <a:pt x="734377" y="285597"/>
                  </a:lnTo>
                  <a:lnTo>
                    <a:pt x="693597" y="285597"/>
                  </a:lnTo>
                  <a:lnTo>
                    <a:pt x="693597" y="367195"/>
                  </a:lnTo>
                  <a:lnTo>
                    <a:pt x="734377" y="367195"/>
                  </a:lnTo>
                  <a:lnTo>
                    <a:pt x="775169" y="367195"/>
                  </a:lnTo>
                  <a:lnTo>
                    <a:pt x="775169" y="326390"/>
                  </a:lnTo>
                  <a:close/>
                </a:path>
                <a:path w="1020445" h="367665" extrusionOk="0">
                  <a:moveTo>
                    <a:pt x="775169" y="163207"/>
                  </a:moveTo>
                  <a:lnTo>
                    <a:pt x="734377" y="163207"/>
                  </a:lnTo>
                  <a:lnTo>
                    <a:pt x="734377" y="204000"/>
                  </a:lnTo>
                  <a:lnTo>
                    <a:pt x="775169" y="204000"/>
                  </a:lnTo>
                  <a:lnTo>
                    <a:pt x="775169" y="163207"/>
                  </a:lnTo>
                  <a:close/>
                </a:path>
                <a:path w="1020445" h="367665" extrusionOk="0">
                  <a:moveTo>
                    <a:pt x="775169" y="81610"/>
                  </a:moveTo>
                  <a:lnTo>
                    <a:pt x="734377" y="81610"/>
                  </a:lnTo>
                  <a:lnTo>
                    <a:pt x="734377" y="163195"/>
                  </a:lnTo>
                  <a:lnTo>
                    <a:pt x="775169" y="163195"/>
                  </a:lnTo>
                  <a:lnTo>
                    <a:pt x="775169" y="81610"/>
                  </a:lnTo>
                  <a:close/>
                </a:path>
                <a:path w="1020445" h="367665" extrusionOk="0">
                  <a:moveTo>
                    <a:pt x="815975" y="244779"/>
                  </a:moveTo>
                  <a:lnTo>
                    <a:pt x="775182" y="244779"/>
                  </a:lnTo>
                  <a:lnTo>
                    <a:pt x="775182" y="285584"/>
                  </a:lnTo>
                  <a:lnTo>
                    <a:pt x="815975" y="285584"/>
                  </a:lnTo>
                  <a:lnTo>
                    <a:pt x="815975" y="244779"/>
                  </a:lnTo>
                  <a:close/>
                </a:path>
                <a:path w="1020445" h="367665" extrusionOk="0">
                  <a:moveTo>
                    <a:pt x="856767" y="326390"/>
                  </a:moveTo>
                  <a:lnTo>
                    <a:pt x="815975" y="326390"/>
                  </a:lnTo>
                  <a:lnTo>
                    <a:pt x="815975" y="285597"/>
                  </a:lnTo>
                  <a:lnTo>
                    <a:pt x="775182" y="285597"/>
                  </a:lnTo>
                  <a:lnTo>
                    <a:pt x="775182" y="367195"/>
                  </a:lnTo>
                  <a:lnTo>
                    <a:pt x="815975" y="367195"/>
                  </a:lnTo>
                  <a:lnTo>
                    <a:pt x="856767" y="367195"/>
                  </a:lnTo>
                  <a:lnTo>
                    <a:pt x="856767" y="326390"/>
                  </a:lnTo>
                  <a:close/>
                </a:path>
                <a:path w="1020445" h="367665" extrusionOk="0">
                  <a:moveTo>
                    <a:pt x="856767" y="163207"/>
                  </a:moveTo>
                  <a:lnTo>
                    <a:pt x="815975" y="163207"/>
                  </a:lnTo>
                  <a:lnTo>
                    <a:pt x="775182" y="163207"/>
                  </a:lnTo>
                  <a:lnTo>
                    <a:pt x="775182" y="204000"/>
                  </a:lnTo>
                  <a:lnTo>
                    <a:pt x="815975" y="204000"/>
                  </a:lnTo>
                  <a:lnTo>
                    <a:pt x="856767" y="204000"/>
                  </a:lnTo>
                  <a:lnTo>
                    <a:pt x="856767" y="163207"/>
                  </a:lnTo>
                  <a:close/>
                </a:path>
                <a:path w="1020445" h="367665" extrusionOk="0">
                  <a:moveTo>
                    <a:pt x="856767" y="81610"/>
                  </a:moveTo>
                  <a:lnTo>
                    <a:pt x="815975" y="81610"/>
                  </a:lnTo>
                  <a:lnTo>
                    <a:pt x="815975" y="122402"/>
                  </a:lnTo>
                  <a:lnTo>
                    <a:pt x="856767" y="122402"/>
                  </a:lnTo>
                  <a:lnTo>
                    <a:pt x="856767" y="81610"/>
                  </a:lnTo>
                  <a:close/>
                </a:path>
                <a:path w="1020445" h="367665" extrusionOk="0">
                  <a:moveTo>
                    <a:pt x="897572" y="326390"/>
                  </a:moveTo>
                  <a:lnTo>
                    <a:pt x="856780" y="326390"/>
                  </a:lnTo>
                  <a:lnTo>
                    <a:pt x="856780" y="367195"/>
                  </a:lnTo>
                  <a:lnTo>
                    <a:pt x="897572" y="367195"/>
                  </a:lnTo>
                  <a:lnTo>
                    <a:pt x="897572" y="326390"/>
                  </a:lnTo>
                  <a:close/>
                </a:path>
                <a:path w="1020445" h="367665" extrusionOk="0">
                  <a:moveTo>
                    <a:pt x="897572" y="244779"/>
                  </a:moveTo>
                  <a:lnTo>
                    <a:pt x="856780" y="244779"/>
                  </a:lnTo>
                  <a:lnTo>
                    <a:pt x="856780" y="285584"/>
                  </a:lnTo>
                  <a:lnTo>
                    <a:pt x="897572" y="285584"/>
                  </a:lnTo>
                  <a:lnTo>
                    <a:pt x="897572" y="244779"/>
                  </a:lnTo>
                  <a:close/>
                </a:path>
                <a:path w="1020445" h="367665" extrusionOk="0">
                  <a:moveTo>
                    <a:pt x="938377" y="81610"/>
                  </a:moveTo>
                  <a:lnTo>
                    <a:pt x="897572" y="81610"/>
                  </a:lnTo>
                  <a:lnTo>
                    <a:pt x="856780" y="81610"/>
                  </a:lnTo>
                  <a:lnTo>
                    <a:pt x="856780" y="122402"/>
                  </a:lnTo>
                  <a:lnTo>
                    <a:pt x="897572" y="122402"/>
                  </a:lnTo>
                  <a:lnTo>
                    <a:pt x="938377" y="122402"/>
                  </a:lnTo>
                  <a:lnTo>
                    <a:pt x="938377" y="81610"/>
                  </a:lnTo>
                  <a:close/>
                </a:path>
                <a:path w="1020445" h="367665" extrusionOk="0">
                  <a:moveTo>
                    <a:pt x="979182" y="244779"/>
                  </a:moveTo>
                  <a:lnTo>
                    <a:pt x="938377" y="244779"/>
                  </a:lnTo>
                  <a:lnTo>
                    <a:pt x="938377" y="285584"/>
                  </a:lnTo>
                  <a:lnTo>
                    <a:pt x="979182" y="285584"/>
                  </a:lnTo>
                  <a:lnTo>
                    <a:pt x="979182" y="244779"/>
                  </a:lnTo>
                  <a:close/>
                </a:path>
                <a:path w="1020445" h="367665" extrusionOk="0">
                  <a:moveTo>
                    <a:pt x="1019975" y="326390"/>
                  </a:moveTo>
                  <a:lnTo>
                    <a:pt x="979182" y="326390"/>
                  </a:lnTo>
                  <a:lnTo>
                    <a:pt x="979182" y="285597"/>
                  </a:lnTo>
                  <a:lnTo>
                    <a:pt x="938377" y="285597"/>
                  </a:lnTo>
                  <a:lnTo>
                    <a:pt x="938377" y="367195"/>
                  </a:lnTo>
                  <a:lnTo>
                    <a:pt x="979182" y="367195"/>
                  </a:lnTo>
                  <a:lnTo>
                    <a:pt x="1019975" y="367195"/>
                  </a:lnTo>
                  <a:lnTo>
                    <a:pt x="1019975" y="326390"/>
                  </a:lnTo>
                  <a:close/>
                </a:path>
                <a:path w="1020445" h="367665" extrusionOk="0">
                  <a:moveTo>
                    <a:pt x="1019975" y="163207"/>
                  </a:moveTo>
                  <a:lnTo>
                    <a:pt x="979182" y="163207"/>
                  </a:lnTo>
                  <a:lnTo>
                    <a:pt x="938377" y="163207"/>
                  </a:lnTo>
                  <a:lnTo>
                    <a:pt x="897572" y="163207"/>
                  </a:lnTo>
                  <a:lnTo>
                    <a:pt x="856780" y="163207"/>
                  </a:lnTo>
                  <a:lnTo>
                    <a:pt x="856780" y="204000"/>
                  </a:lnTo>
                  <a:lnTo>
                    <a:pt x="897572" y="204000"/>
                  </a:lnTo>
                  <a:lnTo>
                    <a:pt x="938377" y="204000"/>
                  </a:lnTo>
                  <a:lnTo>
                    <a:pt x="979182" y="204000"/>
                  </a:lnTo>
                  <a:lnTo>
                    <a:pt x="1019975" y="204000"/>
                  </a:lnTo>
                  <a:lnTo>
                    <a:pt x="1019975" y="163207"/>
                  </a:lnTo>
                  <a:close/>
                </a:path>
                <a:path w="1020445" h="367665" extrusionOk="0">
                  <a:moveTo>
                    <a:pt x="1019975" y="81610"/>
                  </a:moveTo>
                  <a:lnTo>
                    <a:pt x="979182" y="81610"/>
                  </a:lnTo>
                  <a:lnTo>
                    <a:pt x="979182" y="163195"/>
                  </a:lnTo>
                  <a:lnTo>
                    <a:pt x="1019975" y="163195"/>
                  </a:lnTo>
                  <a:lnTo>
                    <a:pt x="1019975" y="8161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5" name="Google Shape;495;p6"/>
            <p:cNvSpPr/>
            <p:nvPr/>
          </p:nvSpPr>
          <p:spPr>
            <a:xfrm>
              <a:off x="2877337" y="6498367"/>
              <a:ext cx="1020444" cy="163195"/>
            </a:xfrm>
            <a:custGeom>
              <a:avLst/>
              <a:gdLst/>
              <a:ahLst/>
              <a:cxnLst/>
              <a:rect l="l" t="t" r="r" b="b"/>
              <a:pathLst>
                <a:path w="1020445" h="163195" extrusionOk="0">
                  <a:moveTo>
                    <a:pt x="285584" y="0"/>
                  </a:moveTo>
                  <a:lnTo>
                    <a:pt x="285584" y="0"/>
                  </a:lnTo>
                  <a:lnTo>
                    <a:pt x="0" y="0"/>
                  </a:lnTo>
                  <a:lnTo>
                    <a:pt x="0" y="81597"/>
                  </a:lnTo>
                  <a:lnTo>
                    <a:pt x="40792" y="81597"/>
                  </a:lnTo>
                  <a:lnTo>
                    <a:pt x="40792" y="40805"/>
                  </a:lnTo>
                  <a:lnTo>
                    <a:pt x="81597" y="40805"/>
                  </a:lnTo>
                  <a:lnTo>
                    <a:pt x="122402" y="40805"/>
                  </a:lnTo>
                  <a:lnTo>
                    <a:pt x="163195" y="40805"/>
                  </a:lnTo>
                  <a:lnTo>
                    <a:pt x="204000" y="40805"/>
                  </a:lnTo>
                  <a:lnTo>
                    <a:pt x="244792" y="40805"/>
                  </a:lnTo>
                  <a:lnTo>
                    <a:pt x="244792" y="81597"/>
                  </a:lnTo>
                  <a:lnTo>
                    <a:pt x="285584" y="81597"/>
                  </a:lnTo>
                  <a:lnTo>
                    <a:pt x="285584" y="0"/>
                  </a:lnTo>
                  <a:close/>
                </a:path>
                <a:path w="1020445" h="163195" extrusionOk="0">
                  <a:moveTo>
                    <a:pt x="407974" y="0"/>
                  </a:moveTo>
                  <a:lnTo>
                    <a:pt x="367182" y="0"/>
                  </a:lnTo>
                  <a:lnTo>
                    <a:pt x="367182" y="40805"/>
                  </a:lnTo>
                  <a:lnTo>
                    <a:pt x="326390" y="40805"/>
                  </a:lnTo>
                  <a:lnTo>
                    <a:pt x="326390" y="81597"/>
                  </a:lnTo>
                  <a:lnTo>
                    <a:pt x="367182" y="81597"/>
                  </a:lnTo>
                  <a:lnTo>
                    <a:pt x="407974" y="81597"/>
                  </a:lnTo>
                  <a:lnTo>
                    <a:pt x="407974" y="0"/>
                  </a:lnTo>
                  <a:close/>
                </a:path>
                <a:path w="1020445" h="163195" extrusionOk="0">
                  <a:moveTo>
                    <a:pt x="530390" y="40805"/>
                  </a:moveTo>
                  <a:lnTo>
                    <a:pt x="489585" y="40805"/>
                  </a:lnTo>
                  <a:lnTo>
                    <a:pt x="448792" y="40805"/>
                  </a:lnTo>
                  <a:lnTo>
                    <a:pt x="448792" y="81597"/>
                  </a:lnTo>
                  <a:lnTo>
                    <a:pt x="489585" y="81597"/>
                  </a:lnTo>
                  <a:lnTo>
                    <a:pt x="530390" y="81597"/>
                  </a:lnTo>
                  <a:lnTo>
                    <a:pt x="530390" y="40805"/>
                  </a:lnTo>
                  <a:close/>
                </a:path>
                <a:path w="1020445" h="163195" extrusionOk="0">
                  <a:moveTo>
                    <a:pt x="571182" y="0"/>
                  </a:moveTo>
                  <a:lnTo>
                    <a:pt x="530390" y="0"/>
                  </a:lnTo>
                  <a:lnTo>
                    <a:pt x="530390" y="40805"/>
                  </a:lnTo>
                  <a:lnTo>
                    <a:pt x="571182" y="40805"/>
                  </a:lnTo>
                  <a:lnTo>
                    <a:pt x="571182" y="0"/>
                  </a:lnTo>
                  <a:close/>
                </a:path>
                <a:path w="1020445" h="163195" extrusionOk="0">
                  <a:moveTo>
                    <a:pt x="652780" y="40805"/>
                  </a:moveTo>
                  <a:lnTo>
                    <a:pt x="611987" y="40805"/>
                  </a:lnTo>
                  <a:lnTo>
                    <a:pt x="611987" y="81597"/>
                  </a:lnTo>
                  <a:lnTo>
                    <a:pt x="571195" y="81597"/>
                  </a:lnTo>
                  <a:lnTo>
                    <a:pt x="571195" y="163195"/>
                  </a:lnTo>
                  <a:lnTo>
                    <a:pt x="611987" y="163195"/>
                  </a:lnTo>
                  <a:lnTo>
                    <a:pt x="652780" y="163195"/>
                  </a:lnTo>
                  <a:lnTo>
                    <a:pt x="652780" y="81597"/>
                  </a:lnTo>
                  <a:lnTo>
                    <a:pt x="652780" y="40805"/>
                  </a:lnTo>
                  <a:close/>
                </a:path>
                <a:path w="1020445" h="163195" extrusionOk="0">
                  <a:moveTo>
                    <a:pt x="693597" y="122402"/>
                  </a:moveTo>
                  <a:lnTo>
                    <a:pt x="652792" y="122402"/>
                  </a:lnTo>
                  <a:lnTo>
                    <a:pt x="652792" y="163195"/>
                  </a:lnTo>
                  <a:lnTo>
                    <a:pt x="693597" y="163195"/>
                  </a:lnTo>
                  <a:lnTo>
                    <a:pt x="693597" y="122402"/>
                  </a:lnTo>
                  <a:close/>
                </a:path>
                <a:path w="1020445" h="163195" extrusionOk="0">
                  <a:moveTo>
                    <a:pt x="693597" y="0"/>
                  </a:moveTo>
                  <a:lnTo>
                    <a:pt x="652792" y="0"/>
                  </a:lnTo>
                  <a:lnTo>
                    <a:pt x="652792" y="40805"/>
                  </a:lnTo>
                  <a:lnTo>
                    <a:pt x="693597" y="40805"/>
                  </a:lnTo>
                  <a:lnTo>
                    <a:pt x="693597" y="0"/>
                  </a:lnTo>
                  <a:close/>
                </a:path>
                <a:path w="1020445" h="163195" extrusionOk="0">
                  <a:moveTo>
                    <a:pt x="775169" y="0"/>
                  </a:moveTo>
                  <a:lnTo>
                    <a:pt x="734377" y="0"/>
                  </a:lnTo>
                  <a:lnTo>
                    <a:pt x="734377" y="81597"/>
                  </a:lnTo>
                  <a:lnTo>
                    <a:pt x="734377" y="163195"/>
                  </a:lnTo>
                  <a:lnTo>
                    <a:pt x="775169" y="163195"/>
                  </a:lnTo>
                  <a:lnTo>
                    <a:pt x="775169" y="81597"/>
                  </a:lnTo>
                  <a:lnTo>
                    <a:pt x="775169" y="0"/>
                  </a:lnTo>
                  <a:close/>
                </a:path>
                <a:path w="1020445" h="163195" extrusionOk="0">
                  <a:moveTo>
                    <a:pt x="856767" y="81597"/>
                  </a:moveTo>
                  <a:lnTo>
                    <a:pt x="815975" y="81597"/>
                  </a:lnTo>
                  <a:lnTo>
                    <a:pt x="815975" y="163195"/>
                  </a:lnTo>
                  <a:lnTo>
                    <a:pt x="856767" y="163195"/>
                  </a:lnTo>
                  <a:lnTo>
                    <a:pt x="856767" y="81597"/>
                  </a:lnTo>
                  <a:close/>
                </a:path>
                <a:path w="1020445" h="163195" extrusionOk="0">
                  <a:moveTo>
                    <a:pt x="856767" y="0"/>
                  </a:moveTo>
                  <a:lnTo>
                    <a:pt x="815975" y="0"/>
                  </a:lnTo>
                  <a:lnTo>
                    <a:pt x="775182" y="0"/>
                  </a:lnTo>
                  <a:lnTo>
                    <a:pt x="775182" y="40805"/>
                  </a:lnTo>
                  <a:lnTo>
                    <a:pt x="815975" y="40805"/>
                  </a:lnTo>
                  <a:lnTo>
                    <a:pt x="856767" y="40805"/>
                  </a:lnTo>
                  <a:lnTo>
                    <a:pt x="856767" y="0"/>
                  </a:lnTo>
                  <a:close/>
                </a:path>
                <a:path w="1020445" h="163195" extrusionOk="0">
                  <a:moveTo>
                    <a:pt x="938377" y="81597"/>
                  </a:moveTo>
                  <a:lnTo>
                    <a:pt x="897572" y="81597"/>
                  </a:lnTo>
                  <a:lnTo>
                    <a:pt x="856780" y="81597"/>
                  </a:lnTo>
                  <a:lnTo>
                    <a:pt x="856780" y="163195"/>
                  </a:lnTo>
                  <a:lnTo>
                    <a:pt x="897572" y="163195"/>
                  </a:lnTo>
                  <a:lnTo>
                    <a:pt x="938377" y="163195"/>
                  </a:lnTo>
                  <a:lnTo>
                    <a:pt x="938377" y="81597"/>
                  </a:lnTo>
                  <a:close/>
                </a:path>
                <a:path w="1020445" h="163195" extrusionOk="0">
                  <a:moveTo>
                    <a:pt x="1019975" y="0"/>
                  </a:moveTo>
                  <a:lnTo>
                    <a:pt x="979182" y="0"/>
                  </a:lnTo>
                  <a:lnTo>
                    <a:pt x="938377" y="0"/>
                  </a:lnTo>
                  <a:lnTo>
                    <a:pt x="897572" y="0"/>
                  </a:lnTo>
                  <a:lnTo>
                    <a:pt x="856780" y="0"/>
                  </a:lnTo>
                  <a:lnTo>
                    <a:pt x="856780" y="40805"/>
                  </a:lnTo>
                  <a:lnTo>
                    <a:pt x="897572" y="40805"/>
                  </a:lnTo>
                  <a:lnTo>
                    <a:pt x="938377" y="40805"/>
                  </a:lnTo>
                  <a:lnTo>
                    <a:pt x="979182" y="40805"/>
                  </a:lnTo>
                  <a:lnTo>
                    <a:pt x="979182" y="81597"/>
                  </a:lnTo>
                  <a:lnTo>
                    <a:pt x="979182" y="163195"/>
                  </a:lnTo>
                  <a:lnTo>
                    <a:pt x="1019975" y="163195"/>
                  </a:lnTo>
                  <a:lnTo>
                    <a:pt x="1019975" y="81597"/>
                  </a:lnTo>
                  <a:lnTo>
                    <a:pt x="1019975"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96" name="Google Shape;496;p6"/>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4303615" y="7630538"/>
              <a:ext cx="538835" cy="807228"/>
            </a:xfrm>
            <a:prstGeom prst="rect">
              <a:avLst/>
            </a:prstGeom>
            <a:noFill/>
            <a:ln>
              <a:noFill/>
            </a:ln>
          </p:spPr>
        </p:pic>
        <p:pic>
          <p:nvPicPr>
            <p:cNvPr id="497" name="Google Shape;497;p6"/>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5800438" y="7630538"/>
              <a:ext cx="538835" cy="807228"/>
            </a:xfrm>
            <a:prstGeom prst="rect">
              <a:avLst/>
            </a:prstGeom>
            <a:noFill/>
            <a:ln>
              <a:noFill/>
            </a:ln>
          </p:spPr>
        </p:pic>
        <p:pic>
          <p:nvPicPr>
            <p:cNvPr id="498" name="Google Shape;498;p6"/>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5052026" y="7630538"/>
              <a:ext cx="538835" cy="807228"/>
            </a:xfrm>
            <a:prstGeom prst="rect">
              <a:avLst/>
            </a:prstGeom>
            <a:noFill/>
            <a:ln>
              <a:noFill/>
            </a:ln>
          </p:spPr>
        </p:pic>
        <p:pic>
          <p:nvPicPr>
            <p:cNvPr id="499" name="Google Shape;499;p6"/>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6548850" y="7630538"/>
              <a:ext cx="538835" cy="807228"/>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Karte, Screenshot enthält.&#10;&#10;Automatisch generierte Beschreibung">
            <a:extLst>
              <a:ext uri="{FF2B5EF4-FFF2-40B4-BE49-F238E27FC236}">
                <a16:creationId xmlns:a16="http://schemas.microsoft.com/office/drawing/2014/main" id="{53F55B1E-26C7-7829-7348-37089C0A732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5135526" y="1414366"/>
            <a:ext cx="6570699" cy="5087864"/>
          </a:xfrm>
          <a:prstGeom prst="rect">
            <a:avLst/>
          </a:prstGeom>
          <a:ln>
            <a:noFill/>
          </a:ln>
          <a:extLst>
            <a:ext uri="{53640926-AAD7-44D8-BBD7-CCE9431645EC}">
              <a14:shadowObscured xmlns:a14="http://schemas.microsoft.com/office/drawing/2010/main"/>
            </a:ext>
          </a:extLst>
        </p:spPr>
      </p:pic>
      <p:sp>
        <p:nvSpPr>
          <p:cNvPr id="14" name="Inhaltsplatzhalter 13">
            <a:extLst>
              <a:ext uri="{FF2B5EF4-FFF2-40B4-BE49-F238E27FC236}">
                <a16:creationId xmlns:a16="http://schemas.microsoft.com/office/drawing/2014/main" id="{229FB66C-38E9-6887-B72E-5279FD2CAEAF}"/>
              </a:ext>
            </a:extLst>
          </p:cNvPr>
          <p:cNvSpPr>
            <a:spLocks noGrp="1"/>
          </p:cNvSpPr>
          <p:nvPr>
            <p:ph sz="half" idx="1"/>
          </p:nvPr>
        </p:nvSpPr>
        <p:spPr/>
        <p:txBody>
          <a:bodyPr/>
          <a:lstStyle/>
          <a:p>
            <a:pPr algn="ctr"/>
            <a:r>
              <a:rPr lang="en-US" sz="2800" dirty="0"/>
              <a:t>Healthcare's climate footprint is 4.4% of the global total. If the global health care sector were a country, it would be the fifth-largest greenhouse gas emitter on the planet. </a:t>
            </a:r>
            <a:endParaRPr lang="en-US" sz="2400" dirty="0"/>
          </a:p>
          <a:p>
            <a:endParaRPr lang="en-US" sz="2800" dirty="0"/>
          </a:p>
        </p:txBody>
      </p:sp>
      <p:sp>
        <p:nvSpPr>
          <p:cNvPr id="4" name="Foliennummernplatzhalter 3">
            <a:extLst>
              <a:ext uri="{FF2B5EF4-FFF2-40B4-BE49-F238E27FC236}">
                <a16:creationId xmlns:a16="http://schemas.microsoft.com/office/drawing/2014/main" id="{F0D7C8E0-EE1C-01D2-B87D-C180CC423ABD}"/>
              </a:ext>
            </a:extLst>
          </p:cNvPr>
          <p:cNvSpPr>
            <a:spLocks noGrp="1"/>
          </p:cNvSpPr>
          <p:nvPr>
            <p:ph type="sldNum" sz="quarter" idx="24"/>
          </p:nvPr>
        </p:nvSpPr>
        <p:spPr/>
        <p:txBody>
          <a:bodyPr/>
          <a:lstStyle/>
          <a:p>
            <a:fld id="{A74CE0EA-F3B5-4684-BA10-C594598FDB9C}" type="slidenum">
              <a:rPr lang="en-GB" noProof="0" smtClean="0"/>
              <a:pPr/>
              <a:t>2</a:t>
            </a:fld>
            <a:endParaRPr lang="en-GB" noProof="0"/>
          </a:p>
        </p:txBody>
      </p:sp>
      <p:sp>
        <p:nvSpPr>
          <p:cNvPr id="21" name="Textplatzhalter 20">
            <a:extLst>
              <a:ext uri="{FF2B5EF4-FFF2-40B4-BE49-F238E27FC236}">
                <a16:creationId xmlns:a16="http://schemas.microsoft.com/office/drawing/2014/main" id="{C0B87FD7-2AF2-88B9-7EC3-061BB14B7347}"/>
              </a:ext>
            </a:extLst>
          </p:cNvPr>
          <p:cNvSpPr>
            <a:spLocks noGrp="1"/>
          </p:cNvSpPr>
          <p:nvPr>
            <p:ph type="body" sz="quarter" idx="21"/>
          </p:nvPr>
        </p:nvSpPr>
        <p:spPr/>
        <p:txBody>
          <a:bodyPr>
            <a:normAutofit fontScale="85000" lnSpcReduction="20000"/>
          </a:bodyPr>
          <a:lstStyle/>
          <a:p>
            <a:r>
              <a:rPr lang="en-US" sz="1800" kern="100" dirty="0">
                <a:effectLst/>
                <a:latin typeface="Calibri" panose="020F0502020204030204" pitchFamily="34" charset="0"/>
                <a:ea typeface="Calibri" panose="020F0502020204030204" pitchFamily="34" charset="0"/>
                <a:cs typeface="Arial" panose="020B0604020202020204" pitchFamily="34" charset="0"/>
              </a:rPr>
              <a:t>Source: Arup / HCWH, Healthcare's climate footprint, 2019</a:t>
            </a:r>
            <a:endParaRPr lang="en-US" dirty="0"/>
          </a:p>
        </p:txBody>
      </p:sp>
      <p:sp>
        <p:nvSpPr>
          <p:cNvPr id="6" name="Titel 5">
            <a:extLst>
              <a:ext uri="{FF2B5EF4-FFF2-40B4-BE49-F238E27FC236}">
                <a16:creationId xmlns:a16="http://schemas.microsoft.com/office/drawing/2014/main" id="{8560F594-61F7-5B3A-88C8-509AF1556533}"/>
              </a:ext>
            </a:extLst>
          </p:cNvPr>
          <p:cNvSpPr>
            <a:spLocks noGrp="1"/>
          </p:cNvSpPr>
          <p:nvPr>
            <p:ph type="title"/>
          </p:nvPr>
        </p:nvSpPr>
        <p:spPr/>
        <p:txBody>
          <a:bodyPr vert="horz" lIns="18000" tIns="0" rIns="360000" bIns="0" rtlCol="0" anchor="b">
            <a:noAutofit/>
          </a:bodyPr>
          <a:lstStyle/>
          <a:p>
            <a:r>
              <a:rPr lang="en-US" sz="3600" dirty="0"/>
              <a:t>Key facts </a:t>
            </a:r>
          </a:p>
        </p:txBody>
      </p:sp>
      <p:sp>
        <p:nvSpPr>
          <p:cNvPr id="20" name="Textplatzhalter 19">
            <a:extLst>
              <a:ext uri="{FF2B5EF4-FFF2-40B4-BE49-F238E27FC236}">
                <a16:creationId xmlns:a16="http://schemas.microsoft.com/office/drawing/2014/main" id="{8AF1BA7A-0E93-E175-F712-EB90847B6709}"/>
              </a:ext>
            </a:extLst>
          </p:cNvPr>
          <p:cNvSpPr>
            <a:spLocks noGrp="1"/>
          </p:cNvSpPr>
          <p:nvPr>
            <p:ph type="body" sz="quarter" idx="13"/>
          </p:nvPr>
        </p:nvSpPr>
        <p:spPr/>
        <p:txBody>
          <a:bodyPr/>
          <a:lstStyle/>
          <a:p>
            <a:r>
              <a:rPr lang="en-US" dirty="0"/>
              <a:t>Climate change and the health sector</a:t>
            </a:r>
          </a:p>
        </p:txBody>
      </p:sp>
    </p:spTree>
    <p:extLst>
      <p:ext uri="{BB962C8B-B14F-4D97-AF65-F5344CB8AC3E}">
        <p14:creationId xmlns:p14="http://schemas.microsoft.com/office/powerpoint/2010/main" val="3111365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
          <p:cNvSpPr/>
          <p:nvPr/>
        </p:nvSpPr>
        <p:spPr>
          <a:xfrm>
            <a:off x="1316075" y="2993998"/>
            <a:ext cx="10152497" cy="3268294"/>
          </a:xfrm>
          <a:custGeom>
            <a:avLst/>
            <a:gdLst/>
            <a:ahLst/>
            <a:cxnLst/>
            <a:rect l="l" t="t" r="r" b="b"/>
            <a:pathLst>
              <a:path w="16711930" h="6408420" extrusionOk="0">
                <a:moveTo>
                  <a:pt x="16292697"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6408182"/>
                </a:lnTo>
                <a:lnTo>
                  <a:pt x="16711533" y="6408182"/>
                </a:lnTo>
                <a:lnTo>
                  <a:pt x="16711533" y="418835"/>
                </a:lnTo>
                <a:lnTo>
                  <a:pt x="16708715" y="369991"/>
                </a:lnTo>
                <a:lnTo>
                  <a:pt x="16700471" y="322801"/>
                </a:lnTo>
                <a:lnTo>
                  <a:pt x="16687115" y="277581"/>
                </a:lnTo>
                <a:lnTo>
                  <a:pt x="16668961" y="234643"/>
                </a:lnTo>
                <a:lnTo>
                  <a:pt x="16646324" y="194304"/>
                </a:lnTo>
                <a:lnTo>
                  <a:pt x="16619518" y="156876"/>
                </a:lnTo>
                <a:lnTo>
                  <a:pt x="16588857" y="122675"/>
                </a:lnTo>
                <a:lnTo>
                  <a:pt x="16554656" y="92014"/>
                </a:lnTo>
                <a:lnTo>
                  <a:pt x="16517228" y="65208"/>
                </a:lnTo>
                <a:lnTo>
                  <a:pt x="16476889" y="42571"/>
                </a:lnTo>
                <a:lnTo>
                  <a:pt x="16433951" y="24417"/>
                </a:lnTo>
                <a:lnTo>
                  <a:pt x="16388731" y="11061"/>
                </a:lnTo>
                <a:lnTo>
                  <a:pt x="16341541" y="2817"/>
                </a:lnTo>
                <a:lnTo>
                  <a:pt x="1629269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505" name="Google Shape;505;p7"/>
          <p:cNvGraphicFramePr/>
          <p:nvPr/>
        </p:nvGraphicFramePr>
        <p:xfrm>
          <a:off x="1323955" y="1552152"/>
          <a:ext cx="10136750" cy="3976900"/>
        </p:xfrm>
        <a:graphic>
          <a:graphicData uri="http://schemas.openxmlformats.org/drawingml/2006/table">
            <a:tbl>
              <a:tblPr firstRow="1" bandRow="1">
                <a:noFill/>
              </a:tblPr>
              <a:tblGrid>
                <a:gridCol w="1703650">
                  <a:extLst>
                    <a:ext uri="{9D8B030D-6E8A-4147-A177-3AD203B41FA5}">
                      <a16:colId xmlns:a16="http://schemas.microsoft.com/office/drawing/2014/main" val="20000"/>
                    </a:ext>
                  </a:extLst>
                </a:gridCol>
                <a:gridCol w="5302700">
                  <a:extLst>
                    <a:ext uri="{9D8B030D-6E8A-4147-A177-3AD203B41FA5}">
                      <a16:colId xmlns:a16="http://schemas.microsoft.com/office/drawing/2014/main" val="20001"/>
                    </a:ext>
                  </a:extLst>
                </a:gridCol>
                <a:gridCol w="3130400">
                  <a:extLst>
                    <a:ext uri="{9D8B030D-6E8A-4147-A177-3AD203B41FA5}">
                      <a16:colId xmlns:a16="http://schemas.microsoft.com/office/drawing/2014/main" val="20002"/>
                    </a:ext>
                  </a:extLst>
                </a:gridCol>
              </a:tblGrid>
              <a:tr h="370800">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Inter Medium"/>
                        <a:ea typeface="Inter Medium"/>
                        <a:cs typeface="Inter Medium"/>
                        <a:sym typeface="Inter Medium"/>
                      </a:endParaRPr>
                    </a:p>
                  </a:txBody>
                  <a:tcPr marL="0" marR="0" marT="0" marB="0">
                    <a:lnB w="57150" cap="flat" cmpd="sng">
                      <a:solidFill>
                        <a:srgbClr val="1FA4DE"/>
                      </a:solidFill>
                      <a:prstDash val="solid"/>
                      <a:round/>
                      <a:headEnd type="none" w="sm" len="sm"/>
                      <a:tailEnd type="none" w="sm" len="sm"/>
                    </a:lnB>
                    <a:solidFill>
                      <a:srgbClr val="FFFFFF"/>
                    </a:solidFill>
                  </a:tcPr>
                </a:tc>
                <a:tc>
                  <a:txBody>
                    <a:bodyPr/>
                    <a:lstStyle/>
                    <a:p>
                      <a:pPr marL="152400" marR="0" lvl="0" indent="0" algn="l" rtl="0">
                        <a:lnSpc>
                          <a:spcPct val="100000"/>
                        </a:lnSpc>
                        <a:spcBef>
                          <a:spcPts val="0"/>
                        </a:spcBef>
                        <a:spcAft>
                          <a:spcPts val="0"/>
                        </a:spcAft>
                        <a:buClr>
                          <a:srgbClr val="000000"/>
                        </a:buClr>
                        <a:buSzPts val="1200"/>
                        <a:buFont typeface="Arial"/>
                        <a:buNone/>
                      </a:pPr>
                      <a:r>
                        <a:rPr lang="en-US" sz="1200" u="none" strike="noStrike" cap="none">
                          <a:solidFill>
                            <a:srgbClr val="1FA4DE"/>
                          </a:solidFill>
                          <a:latin typeface="Inter SemiBold"/>
                          <a:ea typeface="Inter SemiBold"/>
                          <a:cs typeface="Inter SemiBold"/>
                          <a:sym typeface="Inter SemiBold"/>
                        </a:rPr>
                        <a:t>Waste-related</a:t>
                      </a:r>
                      <a:endParaRPr sz="1200" u="none" strike="noStrike" cap="none">
                        <a:latin typeface="Inter SemiBold"/>
                        <a:ea typeface="Inter SemiBold"/>
                        <a:cs typeface="Inter SemiBold"/>
                        <a:sym typeface="Inter SemiBold"/>
                      </a:endParaRPr>
                    </a:p>
                  </a:txBody>
                  <a:tcPr marL="0" marR="0" marT="86250" marB="0">
                    <a:lnB w="57150" cap="flat" cmpd="sng">
                      <a:solidFill>
                        <a:srgbClr val="1FA4DE"/>
                      </a:solidFill>
                      <a:prstDash val="solid"/>
                      <a:round/>
                      <a:headEnd type="none" w="sm" len="sm"/>
                      <a:tailEnd type="none" w="sm" len="sm"/>
                    </a:lnB>
                    <a:solidFill>
                      <a:srgbClr val="FFFFFF"/>
                    </a:solidFill>
                  </a:tcPr>
                </a:tc>
                <a:tc>
                  <a:txBody>
                    <a:bodyPr/>
                    <a:lstStyle/>
                    <a:p>
                      <a:pPr marL="165100" marR="0" lvl="0" indent="0" algn="l" rtl="0">
                        <a:lnSpc>
                          <a:spcPct val="100000"/>
                        </a:lnSpc>
                        <a:spcBef>
                          <a:spcPts val="0"/>
                        </a:spcBef>
                        <a:spcAft>
                          <a:spcPts val="0"/>
                        </a:spcAft>
                        <a:buClr>
                          <a:srgbClr val="000000"/>
                        </a:buClr>
                        <a:buSzPts val="1200"/>
                        <a:buFont typeface="Arial"/>
                        <a:buNone/>
                      </a:pPr>
                      <a:r>
                        <a:rPr lang="en-US" sz="1200" u="none" strike="noStrike" cap="none">
                          <a:solidFill>
                            <a:srgbClr val="1FA4DE"/>
                          </a:solidFill>
                          <a:latin typeface="Inter SemiBold"/>
                          <a:ea typeface="Inter SemiBold"/>
                          <a:cs typeface="Inter SemiBold"/>
                          <a:sym typeface="Inter SemiBold"/>
                        </a:rPr>
                        <a:t>Digital-related</a:t>
                      </a:r>
                      <a:endParaRPr sz="1200" u="none" strike="noStrike" cap="none">
                        <a:latin typeface="Inter SemiBold"/>
                        <a:ea typeface="Inter SemiBold"/>
                        <a:cs typeface="Inter SemiBold"/>
                        <a:sym typeface="Inter SemiBold"/>
                      </a:endParaRPr>
                    </a:p>
                  </a:txBody>
                  <a:tcPr marL="0" marR="0" marT="86250" marB="0">
                    <a:lnB w="57150" cap="flat" cmpd="sng">
                      <a:solidFill>
                        <a:srgbClr val="1FA4DE"/>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84475">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Inter SemiBold"/>
                        <a:ea typeface="Inter SemiBold"/>
                        <a:cs typeface="Inter SemiBold"/>
                        <a:sym typeface="Inter SemiBold"/>
                      </a:endParaRPr>
                    </a:p>
                    <a:p>
                      <a:pPr marL="63500" marR="0" lvl="0" indent="0" algn="ctr" rtl="0">
                        <a:lnSpc>
                          <a:spcPct val="100000"/>
                        </a:lnSpc>
                        <a:spcBef>
                          <a:spcPts val="1200"/>
                        </a:spcBef>
                        <a:spcAft>
                          <a:spcPts val="0"/>
                        </a:spcAft>
                        <a:buClr>
                          <a:srgbClr val="000000"/>
                        </a:buClr>
                        <a:buSzPts val="1100"/>
                        <a:buFont typeface="Arial"/>
                        <a:buNone/>
                      </a:pPr>
                      <a:r>
                        <a:rPr lang="en-US" sz="1100" u="none" strike="noStrike" cap="none">
                          <a:latin typeface="Inter SemiBold"/>
                          <a:ea typeface="Inter SemiBold"/>
                          <a:cs typeface="Inter SemiBold"/>
                          <a:sym typeface="Inter SemiBold"/>
                        </a:rPr>
                        <a:t>Global</a:t>
                      </a:r>
                      <a:endParaRPr sz="1100" u="none" strike="noStrike" cap="none">
                        <a:latin typeface="Inter SemiBold"/>
                        <a:ea typeface="Inter SemiBold"/>
                        <a:cs typeface="Inter SemiBold"/>
                        <a:sym typeface="Inter SemiBold"/>
                      </a:endParaRPr>
                    </a:p>
                  </a:txBody>
                  <a:tcPr marL="0" marR="0" marT="0" marB="0">
                    <a:lnT w="57150" cap="flat" cmpd="sng">
                      <a:solidFill>
                        <a:srgbClr val="1FA4DE"/>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152400" marR="0" lvl="0" indent="0" algn="l" rtl="0">
                        <a:lnSpc>
                          <a:spcPct val="100000"/>
                        </a:lnSpc>
                        <a:spcBef>
                          <a:spcPts val="0"/>
                        </a:spcBef>
                        <a:spcAft>
                          <a:spcPts val="0"/>
                        </a:spcAft>
                        <a:buClr>
                          <a:srgbClr val="000000"/>
                        </a:buClr>
                        <a:buSzPts val="1100"/>
                        <a:buFont typeface="Arial"/>
                        <a:buNone/>
                      </a:pPr>
                      <a:r>
                        <a:rPr lang="en-US" sz="1100" u="sng" strike="noStrike" cap="none">
                          <a:latin typeface="Inter"/>
                          <a:ea typeface="Inter"/>
                          <a:cs typeface="Inter"/>
                          <a:sym typeface="Inter"/>
                        </a:rPr>
                        <a:t>WHO Safe management of wastes from health-care activities, 2nd ed</a:t>
                      </a:r>
                      <a:r>
                        <a:rPr lang="en-US" sz="1100" u="none" strike="noStrike" cap="none">
                          <a:latin typeface="Inter"/>
                          <a:ea typeface="Inter"/>
                          <a:cs typeface="Inter"/>
                          <a:sym typeface="Inter"/>
                        </a:rPr>
                        <a:t>, 2014</a:t>
                      </a:r>
                      <a:endParaRPr sz="1100" u="none" strike="noStrike" cap="none">
                        <a:latin typeface="Inter"/>
                        <a:ea typeface="Inter"/>
                        <a:cs typeface="Inter"/>
                        <a:sym typeface="Inter"/>
                      </a:endParaRPr>
                    </a:p>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Inter"/>
                        <a:ea typeface="Inter"/>
                        <a:cs typeface="Inter"/>
                        <a:sym typeface="Inter"/>
                      </a:endParaRPr>
                    </a:p>
                    <a:p>
                      <a:pPr marL="152400" marR="1155700" lvl="0" indent="0" algn="l" rtl="0">
                        <a:lnSpc>
                          <a:spcPct val="114500"/>
                        </a:lnSpc>
                        <a:spcBef>
                          <a:spcPts val="0"/>
                        </a:spcBef>
                        <a:spcAft>
                          <a:spcPts val="0"/>
                        </a:spcAft>
                        <a:buClr>
                          <a:srgbClr val="000000"/>
                        </a:buClr>
                        <a:buSzPts val="1100"/>
                        <a:buFont typeface="Arial"/>
                        <a:buNone/>
                      </a:pPr>
                      <a:r>
                        <a:rPr lang="en-US" sz="1100" u="sng" strike="noStrike" cap="none">
                          <a:latin typeface="Inter"/>
                          <a:ea typeface="Inter"/>
                          <a:cs typeface="Inter"/>
                          <a:sym typeface="Inter"/>
                        </a:rPr>
                        <a:t>Overview of technologies for the treatment of infectious and</a:t>
                      </a:r>
                      <a:r>
                        <a:rPr lang="en-US" sz="1100" u="none" strike="noStrike" cap="none">
                          <a:latin typeface="Inter"/>
                          <a:ea typeface="Inter"/>
                          <a:cs typeface="Inter"/>
                          <a:sym typeface="Inter"/>
                        </a:rPr>
                        <a:t> </a:t>
                      </a:r>
                      <a:r>
                        <a:rPr lang="en-US" sz="1100" u="sng" strike="noStrike" cap="none">
                          <a:latin typeface="Inter"/>
                          <a:ea typeface="Inter"/>
                          <a:cs typeface="Inter"/>
                          <a:sym typeface="Inter"/>
                        </a:rPr>
                        <a:t>sharp waste from health care facilities, WHO 2019</a:t>
                      </a:r>
                      <a:endParaRPr sz="1100" u="none" strike="noStrike" cap="none">
                        <a:latin typeface="Inter"/>
                        <a:ea typeface="Inter"/>
                        <a:cs typeface="Inter"/>
                        <a:sym typeface="Inter"/>
                      </a:endParaRPr>
                    </a:p>
                  </a:txBody>
                  <a:tcPr marL="0" marR="0" marT="85475" marB="0">
                    <a:lnT w="57150" cap="flat" cmpd="sng">
                      <a:solidFill>
                        <a:srgbClr val="1FA4DE"/>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Inter"/>
                        <a:ea typeface="Inter"/>
                        <a:cs typeface="Inter"/>
                        <a:sym typeface="Inter"/>
                      </a:endParaRPr>
                    </a:p>
                    <a:p>
                      <a:pPr marL="165100" marR="0" lvl="0" indent="0" algn="l" rtl="0">
                        <a:lnSpc>
                          <a:spcPct val="100000"/>
                        </a:lnSpc>
                        <a:spcBef>
                          <a:spcPts val="1200"/>
                        </a:spcBef>
                        <a:spcAft>
                          <a:spcPts val="0"/>
                        </a:spcAft>
                        <a:buClr>
                          <a:srgbClr val="000000"/>
                        </a:buClr>
                        <a:buSzPts val="1100"/>
                        <a:buFont typeface="Arial"/>
                        <a:buNone/>
                      </a:pPr>
                      <a:r>
                        <a:rPr lang="en-US" sz="1100" u="sng" strike="noStrike" cap="none">
                          <a:latin typeface="Inter"/>
                          <a:ea typeface="Inter"/>
                          <a:cs typeface="Inter"/>
                          <a:sym typeface="Inter"/>
                        </a:rPr>
                        <a:t>UNDP Digital Strategy 2022-2025</a:t>
                      </a:r>
                      <a:endParaRPr sz="1100" u="none" strike="noStrike" cap="none">
                        <a:latin typeface="Inter"/>
                        <a:ea typeface="Inter"/>
                        <a:cs typeface="Inter"/>
                        <a:sym typeface="Inter"/>
                      </a:endParaRPr>
                    </a:p>
                  </a:txBody>
                  <a:tcPr marL="0" marR="0" marT="0" marB="0">
                    <a:lnT w="57150" cap="flat" cmpd="sng">
                      <a:solidFill>
                        <a:srgbClr val="1FA4DE"/>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075100">
                <a:tc>
                  <a:txBody>
                    <a:bodyPr/>
                    <a:lstStyle/>
                    <a:p>
                      <a:pPr marL="0" marR="0" lvl="0" indent="0" algn="l" rtl="0">
                        <a:lnSpc>
                          <a:spcPct val="100000"/>
                        </a:lnSpc>
                        <a:spcBef>
                          <a:spcPts val="0"/>
                        </a:spcBef>
                        <a:spcAft>
                          <a:spcPts val="0"/>
                        </a:spcAft>
                        <a:buClr>
                          <a:srgbClr val="000000"/>
                        </a:buClr>
                        <a:buSzPts val="1600"/>
                        <a:buFont typeface="Arial"/>
                        <a:buNone/>
                      </a:pPr>
                      <a:endParaRPr sz="1600" u="none" strike="noStrike" cap="none">
                        <a:latin typeface="Inter SemiBold"/>
                        <a:ea typeface="Inter SemiBold"/>
                        <a:cs typeface="Inter SemiBold"/>
                        <a:sym typeface="Inter SemiBold"/>
                      </a:endParaRPr>
                    </a:p>
                    <a:p>
                      <a:pPr marL="215900" marR="152400" lvl="0" indent="0" algn="ctr" rtl="0">
                        <a:lnSpc>
                          <a:spcPct val="118300"/>
                        </a:lnSpc>
                        <a:spcBef>
                          <a:spcPts val="0"/>
                        </a:spcBef>
                        <a:spcAft>
                          <a:spcPts val="0"/>
                        </a:spcAft>
                        <a:buClr>
                          <a:srgbClr val="000000"/>
                        </a:buClr>
                        <a:buSzPts val="1100"/>
                        <a:buFont typeface="Arial"/>
                        <a:buNone/>
                      </a:pPr>
                      <a:r>
                        <a:rPr lang="en-US" sz="1100" u="none" strike="noStrike" cap="none">
                          <a:latin typeface="Inter SemiBold"/>
                          <a:ea typeface="Inter SemiBold"/>
                          <a:cs typeface="Inter SemiBold"/>
                          <a:sym typeface="Inter SemiBold"/>
                        </a:rPr>
                        <a:t>Indonesia Ministry of Environment and Forestry (MoEF)</a:t>
                      </a:r>
                      <a:endParaRPr sz="1100" u="none" strike="noStrike" cap="none">
                        <a:latin typeface="Inter SemiBold"/>
                        <a:ea typeface="Inter SemiBold"/>
                        <a:cs typeface="Inter SemiBold"/>
                        <a:sym typeface="Inter SemiBold"/>
                      </a:endParaRPr>
                    </a:p>
                  </a:txBody>
                  <a:tcPr marL="0" marR="0" marT="0"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381000" marR="0" lvl="0" indent="-222250" algn="l" rtl="0">
                        <a:lnSpc>
                          <a:spcPct val="100000"/>
                        </a:lnSpc>
                        <a:spcBef>
                          <a:spcPts val="0"/>
                        </a:spcBef>
                        <a:spcAft>
                          <a:spcPts val="0"/>
                        </a:spcAft>
                        <a:buClr>
                          <a:srgbClr val="000000"/>
                        </a:buClr>
                        <a:buSzPts val="1100"/>
                        <a:buFont typeface="Inter"/>
                        <a:buChar char="●"/>
                      </a:pPr>
                      <a:r>
                        <a:rPr lang="en-US" sz="1100" u="none" strike="noStrike" cap="none">
                          <a:latin typeface="Inter"/>
                          <a:ea typeface="Inter"/>
                          <a:cs typeface="Inter"/>
                          <a:sym typeface="Inter"/>
                        </a:rPr>
                        <a:t>Law number 32 year 2009 on Environment</a:t>
                      </a:r>
                      <a:endParaRPr sz="1100" u="none" strike="noStrike" cap="none">
                        <a:latin typeface="Inter"/>
                        <a:ea typeface="Inter"/>
                        <a:cs typeface="Inter"/>
                        <a:sym typeface="Inter"/>
                      </a:endParaRPr>
                    </a:p>
                    <a:p>
                      <a:pPr marL="381000" marR="38100" lvl="0" indent="-222250" algn="l" rtl="0">
                        <a:lnSpc>
                          <a:spcPct val="114500"/>
                        </a:lnSpc>
                        <a:spcBef>
                          <a:spcPts val="0"/>
                        </a:spcBef>
                        <a:spcAft>
                          <a:spcPts val="0"/>
                        </a:spcAft>
                        <a:buClr>
                          <a:srgbClr val="000000"/>
                        </a:buClr>
                        <a:buSzPts val="1100"/>
                        <a:buFont typeface="Inter"/>
                        <a:buChar char="●"/>
                      </a:pPr>
                      <a:r>
                        <a:rPr lang="en-US" sz="1100" u="none" strike="noStrike" cap="none">
                          <a:latin typeface="Inter"/>
                          <a:ea typeface="Inter"/>
                          <a:cs typeface="Inter"/>
                          <a:sym typeface="Inter"/>
                        </a:rPr>
                        <a:t>Government Regulation number 22 year 2021 on Environmental Protection and Management.</a:t>
                      </a:r>
                      <a:endParaRPr sz="1100" u="none" strike="noStrike" cap="none">
                        <a:latin typeface="Inter"/>
                        <a:ea typeface="Inter"/>
                        <a:cs typeface="Inter"/>
                        <a:sym typeface="Inter"/>
                      </a:endParaRPr>
                    </a:p>
                    <a:p>
                      <a:pPr marL="381000" marR="177800" lvl="0" indent="-222250" algn="l" rtl="0">
                        <a:lnSpc>
                          <a:spcPct val="114500"/>
                        </a:lnSpc>
                        <a:spcBef>
                          <a:spcPts val="0"/>
                        </a:spcBef>
                        <a:spcAft>
                          <a:spcPts val="0"/>
                        </a:spcAft>
                        <a:buClr>
                          <a:srgbClr val="000000"/>
                        </a:buClr>
                        <a:buSzPts val="1100"/>
                        <a:buFont typeface="Inter"/>
                        <a:buChar char="●"/>
                      </a:pPr>
                      <a:r>
                        <a:rPr lang="en-US" sz="1100" u="none" strike="noStrike" cap="none">
                          <a:latin typeface="Inter"/>
                          <a:ea typeface="Inter"/>
                          <a:cs typeface="Inter"/>
                          <a:sym typeface="Inter"/>
                        </a:rPr>
                        <a:t>Minister of Environment and Forestry Regulation number P.56 year 2015 on Healthcare Waste Management.</a:t>
                      </a:r>
                      <a:endParaRPr sz="1100" u="none" strike="noStrike" cap="none">
                        <a:latin typeface="Inter"/>
                        <a:ea typeface="Inter"/>
                        <a:cs typeface="Inter"/>
                        <a:sym typeface="Inter"/>
                      </a:endParaRPr>
                    </a:p>
                  </a:txBody>
                  <a:tcPr marL="0" marR="0" marT="854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Inter"/>
                        <a:ea typeface="Inter"/>
                        <a:cs typeface="Inter"/>
                        <a:sym typeface="Inter"/>
                      </a:endParaRPr>
                    </a:p>
                  </a:txBody>
                  <a:tcPr marL="0" marR="0" marT="0"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646525">
                <a:tc>
                  <a:txBody>
                    <a:bodyPr/>
                    <a:lstStyle/>
                    <a:p>
                      <a:pPr marL="0" marR="0" lvl="0" indent="0" algn="l" rtl="0">
                        <a:lnSpc>
                          <a:spcPct val="100000"/>
                        </a:lnSpc>
                        <a:spcBef>
                          <a:spcPts val="0"/>
                        </a:spcBef>
                        <a:spcAft>
                          <a:spcPts val="0"/>
                        </a:spcAft>
                        <a:buClr>
                          <a:srgbClr val="000000"/>
                        </a:buClr>
                        <a:buSzPts val="1500"/>
                        <a:buFont typeface="Arial"/>
                        <a:buNone/>
                      </a:pPr>
                      <a:endParaRPr sz="1500" u="none" strike="noStrike" cap="none">
                        <a:latin typeface="Inter SemiBold"/>
                        <a:ea typeface="Inter SemiBold"/>
                        <a:cs typeface="Inter SemiBold"/>
                        <a:sym typeface="Inter SemiBold"/>
                      </a:endParaRPr>
                    </a:p>
                    <a:p>
                      <a:pPr marL="0" marR="0" lvl="0" indent="0" algn="l" rtl="0">
                        <a:lnSpc>
                          <a:spcPct val="100000"/>
                        </a:lnSpc>
                        <a:spcBef>
                          <a:spcPts val="0"/>
                        </a:spcBef>
                        <a:spcAft>
                          <a:spcPts val="0"/>
                        </a:spcAft>
                        <a:buClr>
                          <a:srgbClr val="000000"/>
                        </a:buClr>
                        <a:buSzPts val="2100"/>
                        <a:buFont typeface="Arial"/>
                        <a:buNone/>
                      </a:pPr>
                      <a:endParaRPr sz="2100" u="none" strike="noStrike" cap="none">
                        <a:latin typeface="Inter SemiBold"/>
                        <a:ea typeface="Inter SemiBold"/>
                        <a:cs typeface="Inter SemiBold"/>
                        <a:sym typeface="Inter SemiBold"/>
                      </a:endParaRPr>
                    </a:p>
                    <a:p>
                      <a:pPr marL="254000" marR="177800" lvl="0" indent="0" algn="ctr" rtl="0">
                        <a:lnSpc>
                          <a:spcPct val="118300"/>
                        </a:lnSpc>
                        <a:spcBef>
                          <a:spcPts val="0"/>
                        </a:spcBef>
                        <a:spcAft>
                          <a:spcPts val="0"/>
                        </a:spcAft>
                        <a:buClr>
                          <a:srgbClr val="000000"/>
                        </a:buClr>
                        <a:buSzPts val="1100"/>
                        <a:buFont typeface="Arial"/>
                        <a:buNone/>
                      </a:pPr>
                      <a:r>
                        <a:rPr lang="en-US" sz="1100" u="none" strike="noStrike" cap="none">
                          <a:latin typeface="Inter SemiBold"/>
                          <a:ea typeface="Inter SemiBold"/>
                          <a:cs typeface="Inter SemiBold"/>
                          <a:sym typeface="Inter SemiBold"/>
                        </a:rPr>
                        <a:t>Indonesia Ministry of Health</a:t>
                      </a:r>
                      <a:endParaRPr sz="1100" u="none" strike="noStrike" cap="none">
                        <a:latin typeface="Inter SemiBold"/>
                        <a:ea typeface="Inter SemiBold"/>
                        <a:cs typeface="Inter SemiBold"/>
                        <a:sym typeface="Inter SemiBold"/>
                      </a:endParaRPr>
                    </a:p>
                    <a:p>
                      <a:pPr marL="63500" marR="0" lvl="0" indent="0" algn="ctr" rtl="0">
                        <a:lnSpc>
                          <a:spcPct val="100000"/>
                        </a:lnSpc>
                        <a:spcBef>
                          <a:spcPts val="200"/>
                        </a:spcBef>
                        <a:spcAft>
                          <a:spcPts val="0"/>
                        </a:spcAft>
                        <a:buClr>
                          <a:srgbClr val="000000"/>
                        </a:buClr>
                        <a:buSzPts val="1100"/>
                        <a:buFont typeface="Arial"/>
                        <a:buNone/>
                      </a:pPr>
                      <a:r>
                        <a:rPr lang="en-US" sz="1100" u="none" strike="noStrike" cap="none">
                          <a:latin typeface="Inter SemiBold"/>
                          <a:ea typeface="Inter SemiBold"/>
                          <a:cs typeface="Inter SemiBold"/>
                          <a:sym typeface="Inter SemiBold"/>
                        </a:rPr>
                        <a:t>(MoH)</a:t>
                      </a:r>
                      <a:endParaRPr sz="1100" u="none" strike="noStrike" cap="none">
                        <a:latin typeface="Inter SemiBold"/>
                        <a:ea typeface="Inter SemiBold"/>
                        <a:cs typeface="Inter SemiBold"/>
                        <a:sym typeface="Inter SemiBold"/>
                      </a:endParaRPr>
                    </a:p>
                  </a:txBody>
                  <a:tcPr marL="0" marR="0" marT="0"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381000" marR="0" lvl="0" indent="-222250" algn="l" rtl="0">
                        <a:lnSpc>
                          <a:spcPct val="100000"/>
                        </a:lnSpc>
                        <a:spcBef>
                          <a:spcPts val="0"/>
                        </a:spcBef>
                        <a:spcAft>
                          <a:spcPts val="0"/>
                        </a:spcAft>
                        <a:buClr>
                          <a:srgbClr val="000000"/>
                        </a:buClr>
                        <a:buSzPts val="1100"/>
                        <a:buFont typeface="Inter"/>
                        <a:buChar char="●"/>
                      </a:pPr>
                      <a:r>
                        <a:rPr lang="en-US" sz="1100" u="none" strike="noStrike" cap="none">
                          <a:latin typeface="Inter"/>
                          <a:ea typeface="Inter"/>
                          <a:cs typeface="Inter"/>
                          <a:sym typeface="Inter"/>
                        </a:rPr>
                        <a:t>Law number 17 year 2023 on Health</a:t>
                      </a:r>
                      <a:endParaRPr sz="1100" u="none" strike="noStrike" cap="none">
                        <a:latin typeface="Inter"/>
                        <a:ea typeface="Inter"/>
                        <a:cs typeface="Inter"/>
                        <a:sym typeface="Inter"/>
                      </a:endParaRPr>
                    </a:p>
                    <a:p>
                      <a:pPr marL="381000" marR="0" lvl="0" indent="-222250" algn="l" rtl="0">
                        <a:lnSpc>
                          <a:spcPct val="100000"/>
                        </a:lnSpc>
                        <a:spcBef>
                          <a:spcPts val="200"/>
                        </a:spcBef>
                        <a:spcAft>
                          <a:spcPts val="0"/>
                        </a:spcAft>
                        <a:buClr>
                          <a:srgbClr val="000000"/>
                        </a:buClr>
                        <a:buSzPts val="1100"/>
                        <a:buFont typeface="Inter"/>
                        <a:buChar char="●"/>
                      </a:pPr>
                      <a:r>
                        <a:rPr lang="en-US" sz="1100" u="none" strike="noStrike" cap="none">
                          <a:latin typeface="Inter"/>
                          <a:ea typeface="Inter"/>
                          <a:cs typeface="Inter"/>
                          <a:sym typeface="Inter"/>
                        </a:rPr>
                        <a:t>Government Regulation number 66 year 2014 on Environmental Health</a:t>
                      </a:r>
                      <a:endParaRPr sz="1100" u="none" strike="noStrike" cap="none">
                        <a:latin typeface="Inter"/>
                        <a:ea typeface="Inter"/>
                        <a:cs typeface="Inter"/>
                        <a:sym typeface="Inter"/>
                      </a:endParaRPr>
                    </a:p>
                    <a:p>
                      <a:pPr marL="381000" marR="0" lvl="0" indent="-222250" algn="l" rtl="0">
                        <a:lnSpc>
                          <a:spcPct val="100000"/>
                        </a:lnSpc>
                        <a:spcBef>
                          <a:spcPts val="200"/>
                        </a:spcBef>
                        <a:spcAft>
                          <a:spcPts val="0"/>
                        </a:spcAft>
                        <a:buClr>
                          <a:srgbClr val="000000"/>
                        </a:buClr>
                        <a:buSzPts val="1100"/>
                        <a:buFont typeface="Inter"/>
                        <a:buChar char="●"/>
                      </a:pPr>
                      <a:r>
                        <a:rPr lang="en-US" sz="1100" u="none" strike="noStrike" cap="none">
                          <a:latin typeface="Inter"/>
                          <a:ea typeface="Inter"/>
                          <a:cs typeface="Inter"/>
                          <a:sym typeface="Inter"/>
                        </a:rPr>
                        <a:t>Minister of Health Regulation number 2 year 2023 articulates the</a:t>
                      </a:r>
                      <a:endParaRPr sz="1100" u="none" strike="noStrike" cap="none">
                        <a:latin typeface="Inter"/>
                        <a:ea typeface="Inter"/>
                        <a:cs typeface="Inter"/>
                        <a:sym typeface="Inter"/>
                      </a:endParaRPr>
                    </a:p>
                    <a:p>
                      <a:pPr marL="381000" marR="0" lvl="0" indent="0" algn="l" rtl="0">
                        <a:lnSpc>
                          <a:spcPct val="100000"/>
                        </a:lnSpc>
                        <a:spcBef>
                          <a:spcPts val="200"/>
                        </a:spcBef>
                        <a:spcAft>
                          <a:spcPts val="0"/>
                        </a:spcAft>
                        <a:buClr>
                          <a:srgbClr val="000000"/>
                        </a:buClr>
                        <a:buSzPts val="1100"/>
                        <a:buFont typeface="Arial"/>
                        <a:buNone/>
                      </a:pPr>
                      <a:r>
                        <a:rPr lang="en-US" sz="1100" u="none" strike="noStrike" cap="none">
                          <a:latin typeface="Inter"/>
                          <a:ea typeface="Inter"/>
                          <a:cs typeface="Inter"/>
                          <a:sym typeface="Inter"/>
                        </a:rPr>
                        <a:t>Government Regulation number 66 year 2014 on Environmental Health</a:t>
                      </a:r>
                      <a:endParaRPr sz="1100" u="none" strike="noStrike" cap="none">
                        <a:latin typeface="Inter"/>
                        <a:ea typeface="Inter"/>
                        <a:cs typeface="Inter"/>
                        <a:sym typeface="Inter"/>
                      </a:endParaRPr>
                    </a:p>
                    <a:p>
                      <a:pPr marL="381000" marR="241300" lvl="0" indent="-222250" algn="l" rtl="0">
                        <a:lnSpc>
                          <a:spcPct val="114500"/>
                        </a:lnSpc>
                        <a:spcBef>
                          <a:spcPts val="0"/>
                        </a:spcBef>
                        <a:spcAft>
                          <a:spcPts val="0"/>
                        </a:spcAft>
                        <a:buClr>
                          <a:srgbClr val="000000"/>
                        </a:buClr>
                        <a:buSzPts val="1100"/>
                        <a:buFont typeface="Inter"/>
                        <a:buChar char="●"/>
                      </a:pPr>
                      <a:r>
                        <a:rPr lang="en-US" sz="1100" u="none" strike="noStrike" cap="none">
                          <a:latin typeface="Inter"/>
                          <a:ea typeface="Inter"/>
                          <a:cs typeface="Inter"/>
                          <a:sym typeface="Inter"/>
                        </a:rPr>
                        <a:t>Minister of Health Regulation number 18 year 2020 on	Regional-Based Healthcare Waste Management.</a:t>
                      </a:r>
                      <a:endParaRPr sz="1100" u="none" strike="noStrike" cap="none">
                        <a:latin typeface="Inter"/>
                        <a:ea typeface="Inter"/>
                        <a:cs typeface="Inter"/>
                        <a:sym typeface="Inter"/>
                      </a:endParaRPr>
                    </a:p>
                    <a:p>
                      <a:pPr marL="381000" marR="419100" lvl="0" indent="-222250" algn="l" rtl="0">
                        <a:lnSpc>
                          <a:spcPct val="114500"/>
                        </a:lnSpc>
                        <a:spcBef>
                          <a:spcPts val="0"/>
                        </a:spcBef>
                        <a:spcAft>
                          <a:spcPts val="0"/>
                        </a:spcAft>
                        <a:buClr>
                          <a:srgbClr val="000000"/>
                        </a:buClr>
                        <a:buSzPts val="1100"/>
                        <a:buFont typeface="Inter"/>
                        <a:buChar char="●"/>
                      </a:pPr>
                      <a:r>
                        <a:rPr lang="en-US" sz="1100" u="none" strike="noStrike" cap="none">
                          <a:latin typeface="Inter"/>
                          <a:ea typeface="Inter"/>
                          <a:cs typeface="Inter"/>
                          <a:sym typeface="Inter"/>
                        </a:rPr>
                        <a:t>Minister of Health Regulation number 17 year 2019 on Environmental Health in Hospitals</a:t>
                      </a:r>
                      <a:endParaRPr sz="1100" u="none" strike="noStrike" cap="none">
                        <a:latin typeface="Inter"/>
                        <a:ea typeface="Inter"/>
                        <a:cs typeface="Inter"/>
                        <a:sym typeface="Inter"/>
                      </a:endParaRPr>
                    </a:p>
                  </a:txBody>
                  <a:tcPr marL="0" marR="0" marT="85475"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900"/>
                        <a:buFont typeface="Arial"/>
                        <a:buNone/>
                      </a:pPr>
                      <a:endParaRPr sz="1900" u="none" strike="noStrike" cap="none">
                        <a:latin typeface="Inter"/>
                        <a:ea typeface="Inter"/>
                        <a:cs typeface="Inter"/>
                        <a:sym typeface="Inter"/>
                      </a:endParaRPr>
                    </a:p>
                    <a:p>
                      <a:pPr marL="165100" marR="0" lvl="0" indent="0" algn="l" rtl="0">
                        <a:lnSpc>
                          <a:spcPct val="100000"/>
                        </a:lnSpc>
                        <a:spcBef>
                          <a:spcPts val="0"/>
                        </a:spcBef>
                        <a:spcAft>
                          <a:spcPts val="0"/>
                        </a:spcAft>
                        <a:buClr>
                          <a:srgbClr val="000000"/>
                        </a:buClr>
                        <a:buSzPts val="1100"/>
                        <a:buFont typeface="Arial"/>
                        <a:buNone/>
                      </a:pPr>
                      <a:r>
                        <a:rPr lang="en-US" sz="1100" u="none" strike="noStrike" cap="none">
                          <a:latin typeface="Inter"/>
                          <a:ea typeface="Inter"/>
                          <a:cs typeface="Inter"/>
                          <a:sym typeface="Inter"/>
                        </a:rPr>
                        <a:t>Indonesian Health Transformation,</a:t>
                      </a:r>
                      <a:endParaRPr sz="1100" u="none" strike="noStrike" cap="none">
                        <a:latin typeface="Inter"/>
                        <a:ea typeface="Inter"/>
                        <a:cs typeface="Inter"/>
                        <a:sym typeface="Inter"/>
                      </a:endParaRPr>
                    </a:p>
                    <a:p>
                      <a:pPr marL="165100" marR="558800" lvl="0" indent="0" algn="l" rtl="0">
                        <a:lnSpc>
                          <a:spcPct val="114500"/>
                        </a:lnSpc>
                        <a:spcBef>
                          <a:spcPts val="0"/>
                        </a:spcBef>
                        <a:spcAft>
                          <a:spcPts val="0"/>
                        </a:spcAft>
                        <a:buClr>
                          <a:srgbClr val="000000"/>
                        </a:buClr>
                        <a:buSzPts val="1100"/>
                        <a:buFont typeface="Arial"/>
                        <a:buNone/>
                      </a:pPr>
                      <a:r>
                        <a:rPr lang="en-US" sz="1100" u="none" strike="noStrike" cap="none">
                          <a:latin typeface="Inter"/>
                          <a:ea typeface="Inter"/>
                          <a:cs typeface="Inter"/>
                          <a:sym typeface="Inter"/>
                        </a:rPr>
                        <a:t>6th Pillar - </a:t>
                      </a:r>
                      <a:r>
                        <a:rPr lang="en-US" sz="1100" u="sng" strike="noStrike" cap="none">
                          <a:latin typeface="Inter"/>
                          <a:ea typeface="Inter"/>
                          <a:cs typeface="Inter"/>
                          <a:sym typeface="Inter"/>
                        </a:rPr>
                        <a:t>Transformation of Health </a:t>
                      </a:r>
                      <a:r>
                        <a:rPr lang="en-US" sz="1100" u="none" strike="noStrike" cap="none">
                          <a:latin typeface="Inter"/>
                          <a:ea typeface="Inter"/>
                          <a:cs typeface="Inter"/>
                          <a:sym typeface="Inter"/>
                        </a:rPr>
                        <a:t> </a:t>
                      </a:r>
                      <a:r>
                        <a:rPr lang="en-US" sz="1100" u="sng" strike="noStrike" cap="none">
                          <a:latin typeface="Inter"/>
                          <a:ea typeface="Inter"/>
                          <a:cs typeface="Inter"/>
                          <a:sym typeface="Inter"/>
                        </a:rPr>
                        <a:t>Technology</a:t>
                      </a:r>
                      <a:endParaRPr sz="1100" u="none" strike="noStrike" cap="none">
                        <a:latin typeface="Inter"/>
                        <a:ea typeface="Inter"/>
                        <a:cs typeface="Inter"/>
                        <a:sym typeface="Inter"/>
                      </a:endParaRPr>
                    </a:p>
                    <a:p>
                      <a:pPr marL="0" marR="0" lvl="0" indent="0" algn="l" rtl="0">
                        <a:lnSpc>
                          <a:spcPct val="100000"/>
                        </a:lnSpc>
                        <a:spcBef>
                          <a:spcPts val="0"/>
                        </a:spcBef>
                        <a:spcAft>
                          <a:spcPts val="0"/>
                        </a:spcAft>
                        <a:buClr>
                          <a:srgbClr val="000000"/>
                        </a:buClr>
                        <a:buSzPts val="1300"/>
                        <a:buFont typeface="Arial"/>
                        <a:buNone/>
                      </a:pPr>
                      <a:endParaRPr sz="1300" u="none" strike="noStrike" cap="none">
                        <a:latin typeface="Inter"/>
                        <a:ea typeface="Inter"/>
                        <a:cs typeface="Inter"/>
                        <a:sym typeface="Inter"/>
                      </a:endParaRPr>
                    </a:p>
                    <a:p>
                      <a:pPr marL="165100" marR="393700" lvl="0" indent="0" algn="l" rtl="0">
                        <a:lnSpc>
                          <a:spcPct val="114500"/>
                        </a:lnSpc>
                        <a:spcBef>
                          <a:spcPts val="0"/>
                        </a:spcBef>
                        <a:spcAft>
                          <a:spcPts val="0"/>
                        </a:spcAft>
                        <a:buClr>
                          <a:srgbClr val="000000"/>
                        </a:buClr>
                        <a:buSzPts val="1100"/>
                        <a:buFont typeface="Arial"/>
                        <a:buNone/>
                      </a:pPr>
                      <a:r>
                        <a:rPr lang="en-US" sz="1100" u="sng" strike="noStrike" cap="none">
                          <a:latin typeface="Inter"/>
                          <a:ea typeface="Inter"/>
                          <a:cs typeface="Inter"/>
                          <a:sym typeface="Inter"/>
                        </a:rPr>
                        <a:t>Digital Health Transformation Strategy </a:t>
                      </a:r>
                      <a:r>
                        <a:rPr lang="en-US" sz="1100" u="none" strike="noStrike" cap="none">
                          <a:latin typeface="Inter"/>
                          <a:ea typeface="Inter"/>
                          <a:cs typeface="Inter"/>
                          <a:sym typeface="Inter"/>
                        </a:rPr>
                        <a:t> </a:t>
                      </a:r>
                      <a:r>
                        <a:rPr lang="en-US" sz="1100" u="sng" strike="noStrike" cap="none">
                          <a:latin typeface="Inter"/>
                          <a:ea typeface="Inter"/>
                          <a:cs typeface="Inter"/>
                          <a:sym typeface="Inter"/>
                        </a:rPr>
                        <a:t>2024</a:t>
                      </a:r>
                      <a:endParaRPr sz="1100" u="none" strike="noStrike" cap="none">
                        <a:latin typeface="Inter"/>
                        <a:ea typeface="Inter"/>
                        <a:cs typeface="Inter"/>
                        <a:sym typeface="Inter"/>
                      </a:endParaRPr>
                    </a:p>
                  </a:txBody>
                  <a:tcPr marL="0" marR="0" marT="1550" marB="0">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506" name="Google Shape;506;p7"/>
          <p:cNvSpPr txBox="1">
            <a:spLocks noGrp="1"/>
          </p:cNvSpPr>
          <p:nvPr>
            <p:ph type="title"/>
          </p:nvPr>
        </p:nvSpPr>
        <p:spPr>
          <a:xfrm>
            <a:off x="927865" y="557011"/>
            <a:ext cx="10071600" cy="552900"/>
          </a:xfrm>
          <a:prstGeom prst="rect">
            <a:avLst/>
          </a:prstGeom>
          <a:noFill/>
          <a:ln>
            <a:noFill/>
          </a:ln>
        </p:spPr>
        <p:txBody>
          <a:bodyPr spcFirstLastPara="1" wrap="square" lIns="0" tIns="90250" rIns="0" bIns="0" anchor="t" anchorCtr="0">
            <a:spAutoFit/>
          </a:bodyPr>
          <a:lstStyle/>
          <a:p>
            <a:pPr marL="34036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Supporting Policies</a:t>
            </a:r>
            <a:endParaRPr sz="3000">
              <a:latin typeface="Inter SemiBold"/>
              <a:ea typeface="Inter SemiBold"/>
              <a:cs typeface="Inter SemiBold"/>
              <a:sym typeface="Inter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11" name="Google Shape;511;p8"/>
          <p:cNvGrpSpPr/>
          <p:nvPr/>
        </p:nvGrpSpPr>
        <p:grpSpPr>
          <a:xfrm>
            <a:off x="684390" y="1746127"/>
            <a:ext cx="10835856" cy="4529515"/>
            <a:chOff x="1128531" y="2879493"/>
            <a:chExt cx="17867875" cy="7469505"/>
          </a:xfrm>
        </p:grpSpPr>
        <p:sp>
          <p:nvSpPr>
            <p:cNvPr id="512" name="Google Shape;512;p8"/>
            <p:cNvSpPr/>
            <p:nvPr/>
          </p:nvSpPr>
          <p:spPr>
            <a:xfrm>
              <a:off x="2257054" y="2879493"/>
              <a:ext cx="15590519" cy="7469505"/>
            </a:xfrm>
            <a:custGeom>
              <a:avLst/>
              <a:gdLst/>
              <a:ahLst/>
              <a:cxnLst/>
              <a:rect l="l" t="t" r="r" b="b"/>
              <a:pathLst>
                <a:path w="15590519" h="7469505" extrusionOk="0">
                  <a:moveTo>
                    <a:pt x="15171150"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7050392"/>
                  </a:lnTo>
                  <a:lnTo>
                    <a:pt x="2817" y="7099238"/>
                  </a:lnTo>
                  <a:lnTo>
                    <a:pt x="11061" y="7146429"/>
                  </a:lnTo>
                  <a:lnTo>
                    <a:pt x="24417" y="7191651"/>
                  </a:lnTo>
                  <a:lnTo>
                    <a:pt x="42571" y="7234588"/>
                  </a:lnTo>
                  <a:lnTo>
                    <a:pt x="65208" y="7274928"/>
                  </a:lnTo>
                  <a:lnTo>
                    <a:pt x="92014" y="7312355"/>
                  </a:lnTo>
                  <a:lnTo>
                    <a:pt x="122675" y="7346556"/>
                  </a:lnTo>
                  <a:lnTo>
                    <a:pt x="156876" y="7377216"/>
                  </a:lnTo>
                  <a:lnTo>
                    <a:pt x="194304" y="7404022"/>
                  </a:lnTo>
                  <a:lnTo>
                    <a:pt x="234643" y="7426658"/>
                  </a:lnTo>
                  <a:lnTo>
                    <a:pt x="277581" y="7444811"/>
                  </a:lnTo>
                  <a:lnTo>
                    <a:pt x="322801" y="7458166"/>
                  </a:lnTo>
                  <a:lnTo>
                    <a:pt x="369991" y="7466410"/>
                  </a:lnTo>
                  <a:lnTo>
                    <a:pt x="418835" y="7469228"/>
                  </a:lnTo>
                  <a:lnTo>
                    <a:pt x="15171150" y="7469228"/>
                  </a:lnTo>
                  <a:lnTo>
                    <a:pt x="15219994" y="7466410"/>
                  </a:lnTo>
                  <a:lnTo>
                    <a:pt x="15267184" y="7458166"/>
                  </a:lnTo>
                  <a:lnTo>
                    <a:pt x="15312404" y="7444811"/>
                  </a:lnTo>
                  <a:lnTo>
                    <a:pt x="15355342" y="7426658"/>
                  </a:lnTo>
                  <a:lnTo>
                    <a:pt x="15395681" y="7404022"/>
                  </a:lnTo>
                  <a:lnTo>
                    <a:pt x="15433109" y="7377216"/>
                  </a:lnTo>
                  <a:lnTo>
                    <a:pt x="15467310" y="7346556"/>
                  </a:lnTo>
                  <a:lnTo>
                    <a:pt x="15497971" y="7312355"/>
                  </a:lnTo>
                  <a:lnTo>
                    <a:pt x="15524777" y="7274928"/>
                  </a:lnTo>
                  <a:lnTo>
                    <a:pt x="15547414" y="7234588"/>
                  </a:lnTo>
                  <a:lnTo>
                    <a:pt x="15565568" y="7191651"/>
                  </a:lnTo>
                  <a:lnTo>
                    <a:pt x="15578924" y="7146429"/>
                  </a:lnTo>
                  <a:lnTo>
                    <a:pt x="15587168" y="7099238"/>
                  </a:lnTo>
                  <a:lnTo>
                    <a:pt x="15589986" y="7050392"/>
                  </a:lnTo>
                  <a:lnTo>
                    <a:pt x="15589986" y="418835"/>
                  </a:lnTo>
                  <a:lnTo>
                    <a:pt x="15587168" y="369991"/>
                  </a:lnTo>
                  <a:lnTo>
                    <a:pt x="15578924" y="322801"/>
                  </a:lnTo>
                  <a:lnTo>
                    <a:pt x="15565568" y="277581"/>
                  </a:lnTo>
                  <a:lnTo>
                    <a:pt x="15547414" y="234643"/>
                  </a:lnTo>
                  <a:lnTo>
                    <a:pt x="15524777" y="194304"/>
                  </a:lnTo>
                  <a:lnTo>
                    <a:pt x="15497971" y="156876"/>
                  </a:lnTo>
                  <a:lnTo>
                    <a:pt x="15467310" y="122675"/>
                  </a:lnTo>
                  <a:lnTo>
                    <a:pt x="15433109" y="92014"/>
                  </a:lnTo>
                  <a:lnTo>
                    <a:pt x="15395681" y="65208"/>
                  </a:lnTo>
                  <a:lnTo>
                    <a:pt x="15355342" y="42571"/>
                  </a:lnTo>
                  <a:lnTo>
                    <a:pt x="15312404" y="24417"/>
                  </a:lnTo>
                  <a:lnTo>
                    <a:pt x="15267184" y="11061"/>
                  </a:lnTo>
                  <a:lnTo>
                    <a:pt x="15219994" y="2817"/>
                  </a:lnTo>
                  <a:lnTo>
                    <a:pt x="15171150"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13" name="Google Shape;513;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28531" y="3841935"/>
              <a:ext cx="6035879" cy="5549569"/>
            </a:xfrm>
            <a:prstGeom prst="rect">
              <a:avLst/>
            </a:prstGeom>
            <a:noFill/>
            <a:ln>
              <a:noFill/>
            </a:ln>
          </p:spPr>
        </p:pic>
        <p:pic>
          <p:nvPicPr>
            <p:cNvPr id="514" name="Google Shape;514;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76448" y="3841942"/>
              <a:ext cx="3730983" cy="5563311"/>
            </a:xfrm>
            <a:prstGeom prst="rect">
              <a:avLst/>
            </a:prstGeom>
            <a:noFill/>
            <a:ln>
              <a:noFill/>
            </a:ln>
          </p:spPr>
        </p:pic>
        <p:sp>
          <p:nvSpPr>
            <p:cNvPr id="515" name="Google Shape;515;p8"/>
            <p:cNvSpPr/>
            <p:nvPr/>
          </p:nvSpPr>
          <p:spPr>
            <a:xfrm>
              <a:off x="7376445" y="3841945"/>
              <a:ext cx="3731260" cy="5563870"/>
            </a:xfrm>
            <a:custGeom>
              <a:avLst/>
              <a:gdLst/>
              <a:ahLst/>
              <a:cxnLst/>
              <a:rect l="l" t="t" r="r" b="b"/>
              <a:pathLst>
                <a:path w="3731259" h="5563870" extrusionOk="0">
                  <a:moveTo>
                    <a:pt x="0" y="5563307"/>
                  </a:moveTo>
                  <a:lnTo>
                    <a:pt x="3730985" y="5563307"/>
                  </a:lnTo>
                  <a:lnTo>
                    <a:pt x="3730985" y="0"/>
                  </a:lnTo>
                  <a:lnTo>
                    <a:pt x="0" y="0"/>
                  </a:lnTo>
                  <a:lnTo>
                    <a:pt x="0" y="5563307"/>
                  </a:lnTo>
                  <a:close/>
                </a:path>
              </a:pathLst>
            </a:custGeom>
            <a:noFill/>
            <a:ln w="9525"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16" name="Google Shape;516;p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322084" y="3841942"/>
              <a:ext cx="3722692" cy="5563311"/>
            </a:xfrm>
            <a:prstGeom prst="rect">
              <a:avLst/>
            </a:prstGeom>
            <a:noFill/>
            <a:ln>
              <a:noFill/>
            </a:ln>
          </p:spPr>
        </p:pic>
        <p:sp>
          <p:nvSpPr>
            <p:cNvPr id="517" name="Google Shape;517;p8"/>
            <p:cNvSpPr/>
            <p:nvPr/>
          </p:nvSpPr>
          <p:spPr>
            <a:xfrm>
              <a:off x="11322084" y="3841945"/>
              <a:ext cx="3723004" cy="5563870"/>
            </a:xfrm>
            <a:custGeom>
              <a:avLst/>
              <a:gdLst/>
              <a:ahLst/>
              <a:cxnLst/>
              <a:rect l="l" t="t" r="r" b="b"/>
              <a:pathLst>
                <a:path w="3723005" h="5563870" extrusionOk="0">
                  <a:moveTo>
                    <a:pt x="0" y="5563307"/>
                  </a:moveTo>
                  <a:lnTo>
                    <a:pt x="3722692" y="5563307"/>
                  </a:lnTo>
                  <a:lnTo>
                    <a:pt x="3722692" y="0"/>
                  </a:lnTo>
                  <a:lnTo>
                    <a:pt x="0" y="0"/>
                  </a:lnTo>
                  <a:lnTo>
                    <a:pt x="0" y="5563307"/>
                  </a:lnTo>
                  <a:close/>
                </a:path>
              </a:pathLst>
            </a:custGeom>
            <a:noFill/>
            <a:ln w="9525"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18" name="Google Shape;518;p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259431" y="3841945"/>
              <a:ext cx="3736975" cy="5563307"/>
            </a:xfrm>
            <a:prstGeom prst="rect">
              <a:avLst/>
            </a:prstGeom>
            <a:noFill/>
            <a:ln>
              <a:noFill/>
            </a:ln>
          </p:spPr>
        </p:pic>
        <p:sp>
          <p:nvSpPr>
            <p:cNvPr id="519" name="Google Shape;519;p8"/>
            <p:cNvSpPr/>
            <p:nvPr/>
          </p:nvSpPr>
          <p:spPr>
            <a:xfrm>
              <a:off x="15259431" y="3841945"/>
              <a:ext cx="3736975" cy="5563870"/>
            </a:xfrm>
            <a:custGeom>
              <a:avLst/>
              <a:gdLst/>
              <a:ahLst/>
              <a:cxnLst/>
              <a:rect l="l" t="t" r="r" b="b"/>
              <a:pathLst>
                <a:path w="3736975" h="5563870" extrusionOk="0">
                  <a:moveTo>
                    <a:pt x="0" y="5563307"/>
                  </a:moveTo>
                  <a:lnTo>
                    <a:pt x="3736975" y="5563307"/>
                  </a:lnTo>
                  <a:lnTo>
                    <a:pt x="3736975" y="0"/>
                  </a:lnTo>
                  <a:lnTo>
                    <a:pt x="0" y="0"/>
                  </a:lnTo>
                  <a:lnTo>
                    <a:pt x="0" y="5563307"/>
                  </a:lnTo>
                  <a:close/>
                </a:path>
              </a:pathLst>
            </a:custGeom>
            <a:noFill/>
            <a:ln w="9525"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20" name="Google Shape;520;p8"/>
          <p:cNvSpPr txBox="1">
            <a:spLocks noGrp="1"/>
          </p:cNvSpPr>
          <p:nvPr>
            <p:ph type="title"/>
          </p:nvPr>
        </p:nvSpPr>
        <p:spPr>
          <a:xfrm>
            <a:off x="927865" y="557011"/>
            <a:ext cx="10071600" cy="561600"/>
          </a:xfrm>
          <a:prstGeom prst="rect">
            <a:avLst/>
          </a:prstGeom>
          <a:noFill/>
          <a:ln>
            <a:noFill/>
          </a:ln>
        </p:spPr>
        <p:txBody>
          <a:bodyPr spcFirstLastPara="1" wrap="square" lIns="0" tIns="98725" rIns="0" bIns="0" anchor="t" anchorCtr="0">
            <a:spAutoFit/>
          </a:bodyPr>
          <a:lstStyle/>
          <a:p>
            <a:pPr marL="18288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Technical Guidelines 2023</a:t>
            </a:r>
            <a:endParaRPr sz="3000">
              <a:latin typeface="Inter SemiBold"/>
              <a:ea typeface="Inter SemiBold"/>
              <a:cs typeface="Inter SemiBold"/>
              <a:sym typeface="Inter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9"/>
          <p:cNvSpPr/>
          <p:nvPr/>
        </p:nvSpPr>
        <p:spPr>
          <a:xfrm>
            <a:off x="684390" y="1371504"/>
            <a:ext cx="5773678" cy="4057425"/>
          </a:xfrm>
          <a:custGeom>
            <a:avLst/>
            <a:gdLst/>
            <a:ahLst/>
            <a:cxnLst/>
            <a:rect l="l" t="t" r="r" b="b"/>
            <a:pathLst>
              <a:path w="9520555" h="6690995" extrusionOk="0">
                <a:moveTo>
                  <a:pt x="9101523"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6272060"/>
                </a:lnTo>
                <a:lnTo>
                  <a:pt x="2817" y="6320904"/>
                </a:lnTo>
                <a:lnTo>
                  <a:pt x="11061" y="6368094"/>
                </a:lnTo>
                <a:lnTo>
                  <a:pt x="24416" y="6413314"/>
                </a:lnTo>
                <a:lnTo>
                  <a:pt x="42569" y="6456251"/>
                </a:lnTo>
                <a:lnTo>
                  <a:pt x="65206" y="6496591"/>
                </a:lnTo>
                <a:lnTo>
                  <a:pt x="92011" y="6534018"/>
                </a:lnTo>
                <a:lnTo>
                  <a:pt x="122671" y="6568220"/>
                </a:lnTo>
                <a:lnTo>
                  <a:pt x="156872" y="6598881"/>
                </a:lnTo>
                <a:lnTo>
                  <a:pt x="194299" y="6625687"/>
                </a:lnTo>
                <a:lnTo>
                  <a:pt x="234639" y="6648324"/>
                </a:lnTo>
                <a:lnTo>
                  <a:pt x="277576" y="6666477"/>
                </a:lnTo>
                <a:lnTo>
                  <a:pt x="322798" y="6679833"/>
                </a:lnTo>
                <a:lnTo>
                  <a:pt x="369989" y="6688077"/>
                </a:lnTo>
                <a:lnTo>
                  <a:pt x="418835" y="6690895"/>
                </a:lnTo>
                <a:lnTo>
                  <a:pt x="9101523" y="6690895"/>
                </a:lnTo>
                <a:lnTo>
                  <a:pt x="9150368" y="6688077"/>
                </a:lnTo>
                <a:lnTo>
                  <a:pt x="9197557" y="6679833"/>
                </a:lnTo>
                <a:lnTo>
                  <a:pt x="9242778" y="6666477"/>
                </a:lnTo>
                <a:lnTo>
                  <a:pt x="9285715" y="6648324"/>
                </a:lnTo>
                <a:lnTo>
                  <a:pt x="9326054" y="6625687"/>
                </a:lnTo>
                <a:lnTo>
                  <a:pt x="9363482" y="6598881"/>
                </a:lnTo>
                <a:lnTo>
                  <a:pt x="9397683" y="6568220"/>
                </a:lnTo>
                <a:lnTo>
                  <a:pt x="9428344" y="6534018"/>
                </a:lnTo>
                <a:lnTo>
                  <a:pt x="9455150" y="6496591"/>
                </a:lnTo>
                <a:lnTo>
                  <a:pt x="9477787" y="6456251"/>
                </a:lnTo>
                <a:lnTo>
                  <a:pt x="9495941" y="6413314"/>
                </a:lnTo>
                <a:lnTo>
                  <a:pt x="9509297" y="6368094"/>
                </a:lnTo>
                <a:lnTo>
                  <a:pt x="9517541" y="6320904"/>
                </a:lnTo>
                <a:lnTo>
                  <a:pt x="9520359" y="6272060"/>
                </a:lnTo>
                <a:lnTo>
                  <a:pt x="9520359" y="418835"/>
                </a:lnTo>
                <a:lnTo>
                  <a:pt x="9517541" y="369991"/>
                </a:lnTo>
                <a:lnTo>
                  <a:pt x="9509297" y="322801"/>
                </a:lnTo>
                <a:lnTo>
                  <a:pt x="9495941" y="277581"/>
                </a:lnTo>
                <a:lnTo>
                  <a:pt x="9477787" y="234643"/>
                </a:lnTo>
                <a:lnTo>
                  <a:pt x="9455150" y="194304"/>
                </a:lnTo>
                <a:lnTo>
                  <a:pt x="9428344" y="156876"/>
                </a:lnTo>
                <a:lnTo>
                  <a:pt x="9397683" y="122675"/>
                </a:lnTo>
                <a:lnTo>
                  <a:pt x="9363482" y="92014"/>
                </a:lnTo>
                <a:lnTo>
                  <a:pt x="9326054" y="65208"/>
                </a:lnTo>
                <a:lnTo>
                  <a:pt x="9285715" y="42571"/>
                </a:lnTo>
                <a:lnTo>
                  <a:pt x="9242778" y="24417"/>
                </a:lnTo>
                <a:lnTo>
                  <a:pt x="9197557" y="11061"/>
                </a:lnTo>
                <a:lnTo>
                  <a:pt x="9150368" y="2817"/>
                </a:lnTo>
                <a:lnTo>
                  <a:pt x="9101523"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9"/>
          <p:cNvSpPr/>
          <p:nvPr/>
        </p:nvSpPr>
        <p:spPr>
          <a:xfrm>
            <a:off x="6584951" y="1371504"/>
            <a:ext cx="4923011" cy="4057425"/>
          </a:xfrm>
          <a:custGeom>
            <a:avLst/>
            <a:gdLst/>
            <a:ahLst/>
            <a:cxnLst/>
            <a:rect l="l" t="t" r="r" b="b"/>
            <a:pathLst>
              <a:path w="8117840" h="6690995" extrusionOk="0">
                <a:moveTo>
                  <a:pt x="7698425"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6272060"/>
                </a:lnTo>
                <a:lnTo>
                  <a:pt x="2817" y="6320904"/>
                </a:lnTo>
                <a:lnTo>
                  <a:pt x="11061" y="6368094"/>
                </a:lnTo>
                <a:lnTo>
                  <a:pt x="24416" y="6413314"/>
                </a:lnTo>
                <a:lnTo>
                  <a:pt x="42569" y="6456251"/>
                </a:lnTo>
                <a:lnTo>
                  <a:pt x="65206" y="6496591"/>
                </a:lnTo>
                <a:lnTo>
                  <a:pt x="92011" y="6534018"/>
                </a:lnTo>
                <a:lnTo>
                  <a:pt x="122671" y="6568220"/>
                </a:lnTo>
                <a:lnTo>
                  <a:pt x="156872" y="6598881"/>
                </a:lnTo>
                <a:lnTo>
                  <a:pt x="194299" y="6625687"/>
                </a:lnTo>
                <a:lnTo>
                  <a:pt x="234639" y="6648324"/>
                </a:lnTo>
                <a:lnTo>
                  <a:pt x="277576" y="6666477"/>
                </a:lnTo>
                <a:lnTo>
                  <a:pt x="322798" y="6679833"/>
                </a:lnTo>
                <a:lnTo>
                  <a:pt x="369989" y="6688077"/>
                </a:lnTo>
                <a:lnTo>
                  <a:pt x="418835" y="6690895"/>
                </a:lnTo>
                <a:lnTo>
                  <a:pt x="7698425" y="6690895"/>
                </a:lnTo>
                <a:lnTo>
                  <a:pt x="7747269" y="6688077"/>
                </a:lnTo>
                <a:lnTo>
                  <a:pt x="7794459" y="6679833"/>
                </a:lnTo>
                <a:lnTo>
                  <a:pt x="7839679" y="6666477"/>
                </a:lnTo>
                <a:lnTo>
                  <a:pt x="7882616" y="6648324"/>
                </a:lnTo>
                <a:lnTo>
                  <a:pt x="7922956" y="6625687"/>
                </a:lnTo>
                <a:lnTo>
                  <a:pt x="7960383" y="6598881"/>
                </a:lnTo>
                <a:lnTo>
                  <a:pt x="7994585" y="6568220"/>
                </a:lnTo>
                <a:lnTo>
                  <a:pt x="8025245" y="6534018"/>
                </a:lnTo>
                <a:lnTo>
                  <a:pt x="8052052" y="6496591"/>
                </a:lnTo>
                <a:lnTo>
                  <a:pt x="8074689" y="6456251"/>
                </a:lnTo>
                <a:lnTo>
                  <a:pt x="8092842" y="6413314"/>
                </a:lnTo>
                <a:lnTo>
                  <a:pt x="8106198" y="6368094"/>
                </a:lnTo>
                <a:lnTo>
                  <a:pt x="8114442" y="6320904"/>
                </a:lnTo>
                <a:lnTo>
                  <a:pt x="8117260" y="6272060"/>
                </a:lnTo>
                <a:lnTo>
                  <a:pt x="8117260" y="418835"/>
                </a:lnTo>
                <a:lnTo>
                  <a:pt x="8114442" y="369991"/>
                </a:lnTo>
                <a:lnTo>
                  <a:pt x="8106198" y="322801"/>
                </a:lnTo>
                <a:lnTo>
                  <a:pt x="8092842" y="277581"/>
                </a:lnTo>
                <a:lnTo>
                  <a:pt x="8074689" y="234643"/>
                </a:lnTo>
                <a:lnTo>
                  <a:pt x="8052052" y="194304"/>
                </a:lnTo>
                <a:lnTo>
                  <a:pt x="8025245" y="156876"/>
                </a:lnTo>
                <a:lnTo>
                  <a:pt x="7994585" y="122675"/>
                </a:lnTo>
                <a:lnTo>
                  <a:pt x="7960383" y="92014"/>
                </a:lnTo>
                <a:lnTo>
                  <a:pt x="7922956" y="65208"/>
                </a:lnTo>
                <a:lnTo>
                  <a:pt x="7882616" y="42571"/>
                </a:lnTo>
                <a:lnTo>
                  <a:pt x="7839679" y="24417"/>
                </a:lnTo>
                <a:lnTo>
                  <a:pt x="7794459" y="11061"/>
                </a:lnTo>
                <a:lnTo>
                  <a:pt x="7747269" y="2817"/>
                </a:lnTo>
                <a:lnTo>
                  <a:pt x="7698425"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9"/>
          <p:cNvSpPr txBox="1">
            <a:spLocks noGrp="1"/>
          </p:cNvSpPr>
          <p:nvPr>
            <p:ph type="title"/>
          </p:nvPr>
        </p:nvSpPr>
        <p:spPr>
          <a:xfrm>
            <a:off x="927865" y="557011"/>
            <a:ext cx="10071600" cy="561600"/>
          </a:xfrm>
          <a:prstGeom prst="rect">
            <a:avLst/>
          </a:prstGeom>
          <a:noFill/>
          <a:ln>
            <a:noFill/>
          </a:ln>
        </p:spPr>
        <p:txBody>
          <a:bodyPr spcFirstLastPara="1" wrap="square" lIns="0" tIns="98725" rIns="0" bIns="0" anchor="t" anchorCtr="0">
            <a:spAutoFit/>
          </a:bodyPr>
          <a:lstStyle/>
          <a:p>
            <a:pPr marL="5588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Technical Guidelines for Health Facilities</a:t>
            </a:r>
            <a:endParaRPr sz="3000">
              <a:latin typeface="Inter SemiBold"/>
              <a:ea typeface="Inter SemiBold"/>
              <a:cs typeface="Inter SemiBold"/>
              <a:sym typeface="Inter SemiBold"/>
            </a:endParaRPr>
          </a:p>
        </p:txBody>
      </p:sp>
      <p:sp>
        <p:nvSpPr>
          <p:cNvPr id="528" name="Google Shape;528;p9"/>
          <p:cNvSpPr txBox="1"/>
          <p:nvPr/>
        </p:nvSpPr>
        <p:spPr>
          <a:xfrm>
            <a:off x="1361077" y="1707946"/>
            <a:ext cx="2737616"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F4E69"/>
                </a:solidFill>
                <a:effectLst/>
                <a:uLnTx/>
                <a:uFillTx/>
                <a:latin typeface="Arial"/>
                <a:ea typeface="Arial"/>
                <a:cs typeface="Arial"/>
                <a:sym typeface="Arial"/>
              </a:rPr>
              <a:t>Standard Operating Procedure (SoP)</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9"/>
          <p:cNvSpPr txBox="1"/>
          <p:nvPr/>
        </p:nvSpPr>
        <p:spPr>
          <a:xfrm>
            <a:off x="6836187" y="1707946"/>
            <a:ext cx="119031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F4E69"/>
                </a:solidFill>
                <a:effectLst/>
                <a:uLnTx/>
                <a:uFillTx/>
                <a:latin typeface="Arial"/>
                <a:ea typeface="Arial"/>
                <a:cs typeface="Arial"/>
                <a:sym typeface="Arial"/>
              </a:rPr>
              <a:t>Implementation</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30" name="Google Shape;530;p9"/>
          <p:cNvGrpSpPr/>
          <p:nvPr/>
        </p:nvGrpSpPr>
        <p:grpSpPr>
          <a:xfrm>
            <a:off x="1368888" y="2074299"/>
            <a:ext cx="1962042" cy="2780172"/>
            <a:chOff x="2257240" y="3420672"/>
            <a:chExt cx="3235325" cy="4584709"/>
          </a:xfrm>
        </p:grpSpPr>
        <p:pic>
          <p:nvPicPr>
            <p:cNvPr id="531" name="Google Shape;531;p9"/>
            <p:cNvPicPr preferRelativeResize="0"/>
            <p:nvPr/>
          </p:nvPicPr>
          <p:blipFill rotWithShape="1">
            <a:blip r:embed="rId3">
              <a:alphaModFix/>
            </a:blip>
            <a:srcRect/>
            <a:stretch/>
          </p:blipFill>
          <p:spPr>
            <a:xfrm>
              <a:off x="2257240" y="3420672"/>
              <a:ext cx="3235050" cy="4584136"/>
            </a:xfrm>
            <a:prstGeom prst="rect">
              <a:avLst/>
            </a:prstGeom>
            <a:noFill/>
            <a:ln>
              <a:noFill/>
            </a:ln>
          </p:spPr>
        </p:pic>
        <p:sp>
          <p:nvSpPr>
            <p:cNvPr id="532" name="Google Shape;532;p9"/>
            <p:cNvSpPr/>
            <p:nvPr/>
          </p:nvSpPr>
          <p:spPr>
            <a:xfrm>
              <a:off x="2257240" y="3420681"/>
              <a:ext cx="3235325" cy="4584700"/>
            </a:xfrm>
            <a:custGeom>
              <a:avLst/>
              <a:gdLst/>
              <a:ahLst/>
              <a:cxnLst/>
              <a:rect l="l" t="t" r="r" b="b"/>
              <a:pathLst>
                <a:path w="3235325" h="4584700" extrusionOk="0">
                  <a:moveTo>
                    <a:pt x="0" y="4584132"/>
                  </a:moveTo>
                  <a:lnTo>
                    <a:pt x="3235053" y="4584132"/>
                  </a:lnTo>
                  <a:lnTo>
                    <a:pt x="3235053" y="0"/>
                  </a:lnTo>
                  <a:lnTo>
                    <a:pt x="0" y="0"/>
                  </a:lnTo>
                  <a:lnTo>
                    <a:pt x="0" y="4584132"/>
                  </a:lnTo>
                  <a:close/>
                </a:path>
              </a:pathLst>
            </a:custGeom>
            <a:noFill/>
            <a:ln w="9525"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33" name="Google Shape;533;p9"/>
          <p:cNvGrpSpPr/>
          <p:nvPr/>
        </p:nvGrpSpPr>
        <p:grpSpPr>
          <a:xfrm>
            <a:off x="3470046" y="2074299"/>
            <a:ext cx="1962042" cy="2780172"/>
            <a:chOff x="5721962" y="3420672"/>
            <a:chExt cx="3235325" cy="4584709"/>
          </a:xfrm>
        </p:grpSpPr>
        <p:pic>
          <p:nvPicPr>
            <p:cNvPr id="534" name="Google Shape;534;p9"/>
            <p:cNvPicPr preferRelativeResize="0"/>
            <p:nvPr/>
          </p:nvPicPr>
          <p:blipFill rotWithShape="1">
            <a:blip r:embed="rId4">
              <a:alphaModFix/>
            </a:blip>
            <a:srcRect/>
            <a:stretch/>
          </p:blipFill>
          <p:spPr>
            <a:xfrm>
              <a:off x="5721962" y="3420672"/>
              <a:ext cx="3235042" cy="4584136"/>
            </a:xfrm>
            <a:prstGeom prst="rect">
              <a:avLst/>
            </a:prstGeom>
            <a:noFill/>
            <a:ln>
              <a:noFill/>
            </a:ln>
          </p:spPr>
        </p:pic>
        <p:sp>
          <p:nvSpPr>
            <p:cNvPr id="535" name="Google Shape;535;p9"/>
            <p:cNvSpPr/>
            <p:nvPr/>
          </p:nvSpPr>
          <p:spPr>
            <a:xfrm>
              <a:off x="5721962" y="3420681"/>
              <a:ext cx="3235325" cy="4584700"/>
            </a:xfrm>
            <a:custGeom>
              <a:avLst/>
              <a:gdLst/>
              <a:ahLst/>
              <a:cxnLst/>
              <a:rect l="l" t="t" r="r" b="b"/>
              <a:pathLst>
                <a:path w="3235325" h="4584700" extrusionOk="0">
                  <a:moveTo>
                    <a:pt x="0" y="4584132"/>
                  </a:moveTo>
                  <a:lnTo>
                    <a:pt x="3235053" y="4584132"/>
                  </a:lnTo>
                  <a:lnTo>
                    <a:pt x="3235053" y="0"/>
                  </a:lnTo>
                  <a:lnTo>
                    <a:pt x="0" y="0"/>
                  </a:lnTo>
                  <a:lnTo>
                    <a:pt x="0" y="4584132"/>
                  </a:lnTo>
                  <a:close/>
                </a:path>
              </a:pathLst>
            </a:custGeom>
            <a:noFill/>
            <a:ln w="9525"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536" name="Google Shape;536;p9"/>
          <p:cNvPicPr preferRelativeResize="0"/>
          <p:nvPr/>
        </p:nvPicPr>
        <p:blipFill rotWithShape="1">
          <a:blip r:embed="rId5">
            <a:alphaModFix/>
          </a:blip>
          <a:srcRect/>
          <a:stretch/>
        </p:blipFill>
        <p:spPr>
          <a:xfrm>
            <a:off x="1367301" y="5036607"/>
            <a:ext cx="1241690" cy="1241690"/>
          </a:xfrm>
          <a:prstGeom prst="rect">
            <a:avLst/>
          </a:prstGeom>
          <a:noFill/>
          <a:ln>
            <a:noFill/>
          </a:ln>
        </p:spPr>
      </p:pic>
      <p:grpSp>
        <p:nvGrpSpPr>
          <p:cNvPr id="537" name="Google Shape;537;p9"/>
          <p:cNvGrpSpPr/>
          <p:nvPr/>
        </p:nvGrpSpPr>
        <p:grpSpPr>
          <a:xfrm>
            <a:off x="6843889" y="2072600"/>
            <a:ext cx="3642678" cy="4205698"/>
            <a:chOff x="11285287" y="3417871"/>
            <a:chExt cx="6006624" cy="6935507"/>
          </a:xfrm>
        </p:grpSpPr>
        <p:pic>
          <p:nvPicPr>
            <p:cNvPr id="538" name="Google Shape;538;p9"/>
            <p:cNvPicPr preferRelativeResize="0"/>
            <p:nvPr/>
          </p:nvPicPr>
          <p:blipFill rotWithShape="1">
            <a:blip r:embed="rId6">
              <a:alphaModFix/>
            </a:blip>
            <a:srcRect/>
            <a:stretch/>
          </p:blipFill>
          <p:spPr>
            <a:xfrm>
              <a:off x="11287904" y="3417871"/>
              <a:ext cx="3225221" cy="4589738"/>
            </a:xfrm>
            <a:prstGeom prst="rect">
              <a:avLst/>
            </a:prstGeom>
            <a:noFill/>
            <a:ln>
              <a:noFill/>
            </a:ln>
          </p:spPr>
        </p:pic>
        <p:sp>
          <p:nvSpPr>
            <p:cNvPr id="539" name="Google Shape;539;p9"/>
            <p:cNvSpPr/>
            <p:nvPr/>
          </p:nvSpPr>
          <p:spPr>
            <a:xfrm>
              <a:off x="11287907" y="3417875"/>
              <a:ext cx="3225800" cy="4589780"/>
            </a:xfrm>
            <a:custGeom>
              <a:avLst/>
              <a:gdLst/>
              <a:ahLst/>
              <a:cxnLst/>
              <a:rect l="l" t="t" r="r" b="b"/>
              <a:pathLst>
                <a:path w="3225800" h="4589780" extrusionOk="0">
                  <a:moveTo>
                    <a:pt x="0" y="4589734"/>
                  </a:moveTo>
                  <a:lnTo>
                    <a:pt x="3225221" y="4589734"/>
                  </a:lnTo>
                  <a:lnTo>
                    <a:pt x="3225221" y="0"/>
                  </a:lnTo>
                  <a:lnTo>
                    <a:pt x="0" y="0"/>
                  </a:lnTo>
                  <a:lnTo>
                    <a:pt x="0" y="4589734"/>
                  </a:lnTo>
                  <a:close/>
                </a:path>
              </a:pathLst>
            </a:custGeom>
            <a:noFill/>
            <a:ln w="9525"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40" name="Google Shape;540;p9"/>
            <p:cNvPicPr preferRelativeResize="0"/>
            <p:nvPr/>
          </p:nvPicPr>
          <p:blipFill rotWithShape="1">
            <a:blip r:embed="rId7">
              <a:alphaModFix/>
            </a:blip>
            <a:srcRect/>
            <a:stretch/>
          </p:blipFill>
          <p:spPr>
            <a:xfrm>
              <a:off x="14727781" y="3417875"/>
              <a:ext cx="2563628" cy="4589734"/>
            </a:xfrm>
            <a:prstGeom prst="rect">
              <a:avLst/>
            </a:prstGeom>
            <a:noFill/>
            <a:ln>
              <a:noFill/>
            </a:ln>
          </p:spPr>
        </p:pic>
        <p:sp>
          <p:nvSpPr>
            <p:cNvPr id="541" name="Google Shape;541;p9"/>
            <p:cNvSpPr/>
            <p:nvPr/>
          </p:nvSpPr>
          <p:spPr>
            <a:xfrm>
              <a:off x="14727781" y="3417875"/>
              <a:ext cx="2564130" cy="4589780"/>
            </a:xfrm>
            <a:custGeom>
              <a:avLst/>
              <a:gdLst/>
              <a:ahLst/>
              <a:cxnLst/>
              <a:rect l="l" t="t" r="r" b="b"/>
              <a:pathLst>
                <a:path w="2564130" h="4589780" extrusionOk="0">
                  <a:moveTo>
                    <a:pt x="0" y="4589734"/>
                  </a:moveTo>
                  <a:lnTo>
                    <a:pt x="2563639" y="4589734"/>
                  </a:lnTo>
                  <a:lnTo>
                    <a:pt x="2563639" y="0"/>
                  </a:lnTo>
                  <a:lnTo>
                    <a:pt x="0" y="0"/>
                  </a:lnTo>
                  <a:lnTo>
                    <a:pt x="0" y="4589734"/>
                  </a:lnTo>
                  <a:close/>
                </a:path>
              </a:pathLst>
            </a:custGeom>
            <a:noFill/>
            <a:ln w="9525"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42" name="Google Shape;542;p9"/>
            <p:cNvPicPr preferRelativeResize="0"/>
            <p:nvPr/>
          </p:nvPicPr>
          <p:blipFill rotWithShape="1">
            <a:blip r:embed="rId8">
              <a:alphaModFix/>
            </a:blip>
            <a:srcRect/>
            <a:stretch/>
          </p:blipFill>
          <p:spPr>
            <a:xfrm>
              <a:off x="11285287" y="8305739"/>
              <a:ext cx="2047639" cy="2047639"/>
            </a:xfrm>
            <a:prstGeom prst="rect">
              <a:avLst/>
            </a:prstGeom>
            <a:noFill/>
            <a:ln>
              <a:noFill/>
            </a:ln>
          </p:spPr>
        </p:pic>
      </p:grpSp>
      <p:sp>
        <p:nvSpPr>
          <p:cNvPr id="543" name="Google Shape;543;p9"/>
          <p:cNvSpPr txBox="1"/>
          <p:nvPr/>
        </p:nvSpPr>
        <p:spPr>
          <a:xfrm>
            <a:off x="2729148" y="5566783"/>
            <a:ext cx="3686867" cy="747025"/>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SoP is developed signed by</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150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Dr. dr. Maxi Rein Rondonuwu, DHSM, MARS</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Director General of Disease Prevention and Control</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544" name="Google Shape;544;p9"/>
          <p:cNvSpPr txBox="1"/>
          <p:nvPr/>
        </p:nvSpPr>
        <p:spPr>
          <a:xfrm>
            <a:off x="8204965" y="5566783"/>
            <a:ext cx="3211279" cy="747025"/>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The implementation is regulated by the MoH</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150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dr. Anas Ma’ruf, M.K.M.</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Director of Environmental Health</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grpSp>
        <p:nvGrpSpPr>
          <p:cNvPr id="549" name="Google Shape;549;p10"/>
          <p:cNvGrpSpPr/>
          <p:nvPr/>
        </p:nvGrpSpPr>
        <p:grpSpPr>
          <a:xfrm>
            <a:off x="684391" y="5238382"/>
            <a:ext cx="10823384" cy="1164435"/>
            <a:chOff x="1128533" y="8638480"/>
            <a:chExt cx="17847310" cy="1920239"/>
          </a:xfrm>
        </p:grpSpPr>
        <p:sp>
          <p:nvSpPr>
            <p:cNvPr id="550" name="Google Shape;550;p10"/>
            <p:cNvSpPr/>
            <p:nvPr/>
          </p:nvSpPr>
          <p:spPr>
            <a:xfrm>
              <a:off x="1128533" y="8638480"/>
              <a:ext cx="17847310" cy="1920239"/>
            </a:xfrm>
            <a:custGeom>
              <a:avLst/>
              <a:gdLst/>
              <a:ahLst/>
              <a:cxnLst/>
              <a:rect l="l" t="t" r="r" b="b"/>
              <a:pathLst>
                <a:path w="17847310" h="1920240" extrusionOk="0">
                  <a:moveTo>
                    <a:pt x="17428202"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1500823"/>
                  </a:lnTo>
                  <a:lnTo>
                    <a:pt x="2817" y="1549669"/>
                  </a:lnTo>
                  <a:lnTo>
                    <a:pt x="11061" y="1596860"/>
                  </a:lnTo>
                  <a:lnTo>
                    <a:pt x="24416" y="1642081"/>
                  </a:lnTo>
                  <a:lnTo>
                    <a:pt x="42569" y="1685019"/>
                  </a:lnTo>
                  <a:lnTo>
                    <a:pt x="65206" y="1725358"/>
                  </a:lnTo>
                  <a:lnTo>
                    <a:pt x="92011" y="1762786"/>
                  </a:lnTo>
                  <a:lnTo>
                    <a:pt x="122671" y="1796987"/>
                  </a:lnTo>
                  <a:lnTo>
                    <a:pt x="156872" y="1827647"/>
                  </a:lnTo>
                  <a:lnTo>
                    <a:pt x="194299" y="1854452"/>
                  </a:lnTo>
                  <a:lnTo>
                    <a:pt x="234639" y="1877089"/>
                  </a:lnTo>
                  <a:lnTo>
                    <a:pt x="277576" y="1895241"/>
                  </a:lnTo>
                  <a:lnTo>
                    <a:pt x="322798" y="1908597"/>
                  </a:lnTo>
                  <a:lnTo>
                    <a:pt x="369989" y="1916841"/>
                  </a:lnTo>
                  <a:lnTo>
                    <a:pt x="418835" y="1919658"/>
                  </a:lnTo>
                  <a:lnTo>
                    <a:pt x="17428202" y="1919658"/>
                  </a:lnTo>
                  <a:lnTo>
                    <a:pt x="17477046" y="1916841"/>
                  </a:lnTo>
                  <a:lnTo>
                    <a:pt x="17524236" y="1908597"/>
                  </a:lnTo>
                  <a:lnTo>
                    <a:pt x="17569456" y="1895241"/>
                  </a:lnTo>
                  <a:lnTo>
                    <a:pt x="17612393" y="1877089"/>
                  </a:lnTo>
                  <a:lnTo>
                    <a:pt x="17652733" y="1854452"/>
                  </a:lnTo>
                  <a:lnTo>
                    <a:pt x="17690160" y="1827647"/>
                  </a:lnTo>
                  <a:lnTo>
                    <a:pt x="17724362" y="1796987"/>
                  </a:lnTo>
                  <a:lnTo>
                    <a:pt x="17755023" y="1762786"/>
                  </a:lnTo>
                  <a:lnTo>
                    <a:pt x="17781829" y="1725358"/>
                  </a:lnTo>
                  <a:lnTo>
                    <a:pt x="17804466" y="1685019"/>
                  </a:lnTo>
                  <a:lnTo>
                    <a:pt x="17822619" y="1642081"/>
                  </a:lnTo>
                  <a:lnTo>
                    <a:pt x="17835975" y="1596860"/>
                  </a:lnTo>
                  <a:lnTo>
                    <a:pt x="17844219" y="1549669"/>
                  </a:lnTo>
                  <a:lnTo>
                    <a:pt x="17847037" y="1500823"/>
                  </a:lnTo>
                  <a:lnTo>
                    <a:pt x="17847037" y="418835"/>
                  </a:lnTo>
                  <a:lnTo>
                    <a:pt x="17844219" y="369991"/>
                  </a:lnTo>
                  <a:lnTo>
                    <a:pt x="17835975" y="322801"/>
                  </a:lnTo>
                  <a:lnTo>
                    <a:pt x="17822619" y="277581"/>
                  </a:lnTo>
                  <a:lnTo>
                    <a:pt x="17804466" y="234643"/>
                  </a:lnTo>
                  <a:lnTo>
                    <a:pt x="17781829" y="194304"/>
                  </a:lnTo>
                  <a:lnTo>
                    <a:pt x="17755023" y="156876"/>
                  </a:lnTo>
                  <a:lnTo>
                    <a:pt x="17724362" y="122675"/>
                  </a:lnTo>
                  <a:lnTo>
                    <a:pt x="17690160" y="92014"/>
                  </a:lnTo>
                  <a:lnTo>
                    <a:pt x="17652733" y="65208"/>
                  </a:lnTo>
                  <a:lnTo>
                    <a:pt x="17612393" y="42571"/>
                  </a:lnTo>
                  <a:lnTo>
                    <a:pt x="17569456" y="24417"/>
                  </a:lnTo>
                  <a:lnTo>
                    <a:pt x="17524236" y="11061"/>
                  </a:lnTo>
                  <a:lnTo>
                    <a:pt x="17477046" y="2817"/>
                  </a:lnTo>
                  <a:lnTo>
                    <a:pt x="17428202"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1" name="Google Shape;551;p10"/>
            <p:cNvSpPr/>
            <p:nvPr/>
          </p:nvSpPr>
          <p:spPr>
            <a:xfrm>
              <a:off x="2257056" y="9648746"/>
              <a:ext cx="15590519" cy="0"/>
            </a:xfrm>
            <a:custGeom>
              <a:avLst/>
              <a:gdLst/>
              <a:ahLst/>
              <a:cxnLst/>
              <a:rect l="l" t="t" r="r" b="b"/>
              <a:pathLst>
                <a:path w="15590519" h="120000" extrusionOk="0">
                  <a:moveTo>
                    <a:pt x="0" y="0"/>
                  </a:moveTo>
                  <a:lnTo>
                    <a:pt x="15589986" y="0"/>
                  </a:lnTo>
                </a:path>
              </a:pathLst>
            </a:custGeom>
            <a:noFill/>
            <a:ln w="9525" cap="flat" cmpd="sng">
              <a:solidFill>
                <a:srgbClr val="00638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2" name="Google Shape;552;p10"/>
          <p:cNvSpPr txBox="1">
            <a:spLocks noGrp="1"/>
          </p:cNvSpPr>
          <p:nvPr>
            <p:ph type="title"/>
          </p:nvPr>
        </p:nvSpPr>
        <p:spPr>
          <a:xfrm>
            <a:off x="927865" y="557011"/>
            <a:ext cx="10071600" cy="561600"/>
          </a:xfrm>
          <a:prstGeom prst="rect">
            <a:avLst/>
          </a:prstGeom>
          <a:noFill/>
          <a:ln>
            <a:noFill/>
          </a:ln>
        </p:spPr>
        <p:txBody>
          <a:bodyPr spcFirstLastPara="1" wrap="square" lIns="0" tIns="98725" rIns="0" bIns="0" anchor="t" anchorCtr="0">
            <a:spAutoFit/>
          </a:bodyPr>
          <a:lstStyle/>
          <a:p>
            <a:pPr marL="22606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Piloting and Scale-up</a:t>
            </a:r>
            <a:endParaRPr sz="3000">
              <a:latin typeface="Inter SemiBold"/>
              <a:ea typeface="Inter SemiBold"/>
              <a:cs typeface="Inter SemiBold"/>
              <a:sym typeface="Inter SemiBold"/>
            </a:endParaRPr>
          </a:p>
        </p:txBody>
      </p:sp>
      <p:grpSp>
        <p:nvGrpSpPr>
          <p:cNvPr id="553" name="Google Shape;553;p10"/>
          <p:cNvGrpSpPr/>
          <p:nvPr/>
        </p:nvGrpSpPr>
        <p:grpSpPr>
          <a:xfrm>
            <a:off x="673537" y="1164084"/>
            <a:ext cx="10834075" cy="3990083"/>
            <a:chOff x="1110635" y="1919660"/>
            <a:chExt cx="17864939" cy="6579943"/>
          </a:xfrm>
        </p:grpSpPr>
        <p:pic>
          <p:nvPicPr>
            <p:cNvPr id="554" name="Google Shape;554;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10635" y="1919660"/>
              <a:ext cx="17864939" cy="6579943"/>
            </a:xfrm>
            <a:prstGeom prst="rect">
              <a:avLst/>
            </a:prstGeom>
            <a:noFill/>
            <a:ln>
              <a:noFill/>
            </a:ln>
          </p:spPr>
        </p:pic>
        <p:sp>
          <p:nvSpPr>
            <p:cNvPr id="555" name="Google Shape;555;p10"/>
            <p:cNvSpPr/>
            <p:nvPr/>
          </p:nvSpPr>
          <p:spPr>
            <a:xfrm>
              <a:off x="6786690" y="3300354"/>
              <a:ext cx="5785485" cy="4029075"/>
            </a:xfrm>
            <a:custGeom>
              <a:avLst/>
              <a:gdLst/>
              <a:ahLst/>
              <a:cxnLst/>
              <a:rect l="l" t="t" r="r" b="b"/>
              <a:pathLst>
                <a:path w="5785484" h="4029075" extrusionOk="0">
                  <a:moveTo>
                    <a:pt x="527608" y="3591991"/>
                  </a:moveTo>
                  <a:lnTo>
                    <a:pt x="526503" y="3544087"/>
                  </a:lnTo>
                  <a:lnTo>
                    <a:pt x="517702" y="3498329"/>
                  </a:lnTo>
                  <a:lnTo>
                    <a:pt x="500786" y="3454997"/>
                  </a:lnTo>
                  <a:lnTo>
                    <a:pt x="486727" y="3432530"/>
                  </a:lnTo>
                  <a:lnTo>
                    <a:pt x="475373" y="3414369"/>
                  </a:lnTo>
                  <a:lnTo>
                    <a:pt x="442582" y="3377285"/>
                  </a:lnTo>
                  <a:lnTo>
                    <a:pt x="406374" y="3347847"/>
                  </a:lnTo>
                  <a:lnTo>
                    <a:pt x="392938" y="3340481"/>
                  </a:lnTo>
                  <a:lnTo>
                    <a:pt x="392938" y="3561359"/>
                  </a:lnTo>
                  <a:lnTo>
                    <a:pt x="382968" y="3611511"/>
                  </a:lnTo>
                  <a:lnTo>
                    <a:pt x="355269" y="3652723"/>
                  </a:lnTo>
                  <a:lnTo>
                    <a:pt x="314159" y="3680663"/>
                  </a:lnTo>
                  <a:lnTo>
                    <a:pt x="263906" y="3691013"/>
                  </a:lnTo>
                  <a:lnTo>
                    <a:pt x="213741" y="3680879"/>
                  </a:lnTo>
                  <a:lnTo>
                    <a:pt x="172618" y="3653078"/>
                  </a:lnTo>
                  <a:lnTo>
                    <a:pt x="144818" y="3611905"/>
                  </a:lnTo>
                  <a:lnTo>
                    <a:pt x="134607" y="3561626"/>
                  </a:lnTo>
                  <a:lnTo>
                    <a:pt x="144729" y="3511512"/>
                  </a:lnTo>
                  <a:lnTo>
                    <a:pt x="172275" y="3470554"/>
                  </a:lnTo>
                  <a:lnTo>
                    <a:pt x="213169" y="3442855"/>
                  </a:lnTo>
                  <a:lnTo>
                    <a:pt x="263296" y="3432530"/>
                  </a:lnTo>
                  <a:lnTo>
                    <a:pt x="313563" y="3442436"/>
                  </a:lnTo>
                  <a:lnTo>
                    <a:pt x="354685" y="3469957"/>
                  </a:lnTo>
                  <a:lnTo>
                    <a:pt x="382524" y="3510965"/>
                  </a:lnTo>
                  <a:lnTo>
                    <a:pt x="392938" y="3561359"/>
                  </a:lnTo>
                  <a:lnTo>
                    <a:pt x="392938" y="3340481"/>
                  </a:lnTo>
                  <a:lnTo>
                    <a:pt x="366801" y="3326142"/>
                  </a:lnTo>
                  <a:lnTo>
                    <a:pt x="323862" y="3312312"/>
                  </a:lnTo>
                  <a:lnTo>
                    <a:pt x="277622" y="3306419"/>
                  </a:lnTo>
                  <a:lnTo>
                    <a:pt x="228079" y="3308604"/>
                  </a:lnTo>
                  <a:lnTo>
                    <a:pt x="178841" y="3319488"/>
                  </a:lnTo>
                  <a:lnTo>
                    <a:pt x="134340" y="3339274"/>
                  </a:lnTo>
                  <a:lnTo>
                    <a:pt x="94665" y="3367582"/>
                  </a:lnTo>
                  <a:lnTo>
                    <a:pt x="59944" y="3404019"/>
                  </a:lnTo>
                  <a:lnTo>
                    <a:pt x="31127" y="3447211"/>
                  </a:lnTo>
                  <a:lnTo>
                    <a:pt x="11645" y="3492652"/>
                  </a:lnTo>
                  <a:lnTo>
                    <a:pt x="1320" y="3540201"/>
                  </a:lnTo>
                  <a:lnTo>
                    <a:pt x="0" y="3589756"/>
                  </a:lnTo>
                  <a:lnTo>
                    <a:pt x="7505" y="3641191"/>
                  </a:lnTo>
                  <a:lnTo>
                    <a:pt x="18605" y="3680663"/>
                  </a:lnTo>
                  <a:lnTo>
                    <a:pt x="33235" y="3718776"/>
                  </a:lnTo>
                  <a:lnTo>
                    <a:pt x="50761" y="3755618"/>
                  </a:lnTo>
                  <a:lnTo>
                    <a:pt x="70561" y="3791458"/>
                  </a:lnTo>
                  <a:lnTo>
                    <a:pt x="95148" y="3831437"/>
                  </a:lnTo>
                  <a:lnTo>
                    <a:pt x="121310" y="3870223"/>
                  </a:lnTo>
                  <a:lnTo>
                    <a:pt x="148996" y="3907879"/>
                  </a:lnTo>
                  <a:lnTo>
                    <a:pt x="178092" y="3944455"/>
                  </a:lnTo>
                  <a:lnTo>
                    <a:pt x="208534" y="3980002"/>
                  </a:lnTo>
                  <a:lnTo>
                    <a:pt x="240245" y="4014584"/>
                  </a:lnTo>
                  <a:lnTo>
                    <a:pt x="252133" y="4024134"/>
                  </a:lnTo>
                  <a:lnTo>
                    <a:pt x="258127" y="4028859"/>
                  </a:lnTo>
                  <a:lnTo>
                    <a:pt x="269430" y="4028859"/>
                  </a:lnTo>
                  <a:lnTo>
                    <a:pt x="275158" y="4024515"/>
                  </a:lnTo>
                  <a:lnTo>
                    <a:pt x="281482" y="4020782"/>
                  </a:lnTo>
                  <a:lnTo>
                    <a:pt x="317741" y="3983050"/>
                  </a:lnTo>
                  <a:lnTo>
                    <a:pt x="347637" y="3949204"/>
                  </a:lnTo>
                  <a:lnTo>
                    <a:pt x="376186" y="3914216"/>
                  </a:lnTo>
                  <a:lnTo>
                    <a:pt x="403352" y="3878084"/>
                  </a:lnTo>
                  <a:lnTo>
                    <a:pt x="427850" y="3842905"/>
                  </a:lnTo>
                  <a:lnTo>
                    <a:pt x="450850" y="3806812"/>
                  </a:lnTo>
                  <a:lnTo>
                    <a:pt x="471932" y="3769563"/>
                  </a:lnTo>
                  <a:lnTo>
                    <a:pt x="490664" y="3730929"/>
                  </a:lnTo>
                  <a:lnTo>
                    <a:pt x="506412" y="3691013"/>
                  </a:lnTo>
                  <a:lnTo>
                    <a:pt x="523481" y="3628021"/>
                  </a:lnTo>
                  <a:lnTo>
                    <a:pt x="527608" y="3591991"/>
                  </a:lnTo>
                  <a:close/>
                </a:path>
                <a:path w="5785484" h="4029075" extrusionOk="0">
                  <a:moveTo>
                    <a:pt x="5785345" y="266369"/>
                  </a:moveTo>
                  <a:lnTo>
                    <a:pt x="5784316" y="221602"/>
                  </a:lnTo>
                  <a:lnTo>
                    <a:pt x="5776087" y="178841"/>
                  </a:lnTo>
                  <a:lnTo>
                    <a:pt x="5760288" y="138341"/>
                  </a:lnTo>
                  <a:lnTo>
                    <a:pt x="5736539" y="100380"/>
                  </a:lnTo>
                  <a:lnTo>
                    <a:pt x="5699379" y="59639"/>
                  </a:lnTo>
                  <a:lnTo>
                    <a:pt x="5659501" y="30594"/>
                  </a:lnTo>
                  <a:lnTo>
                    <a:pt x="5659501" y="237744"/>
                  </a:lnTo>
                  <a:lnTo>
                    <a:pt x="5650179" y="284619"/>
                  </a:lnTo>
                  <a:lnTo>
                    <a:pt x="5624284" y="323126"/>
                  </a:lnTo>
                  <a:lnTo>
                    <a:pt x="5585866" y="349237"/>
                  </a:lnTo>
                  <a:lnTo>
                    <a:pt x="5538902" y="358914"/>
                  </a:lnTo>
                  <a:lnTo>
                    <a:pt x="5492013" y="349440"/>
                  </a:lnTo>
                  <a:lnTo>
                    <a:pt x="5453583" y="323469"/>
                  </a:lnTo>
                  <a:lnTo>
                    <a:pt x="5427611" y="284988"/>
                  </a:lnTo>
                  <a:lnTo>
                    <a:pt x="5418074" y="237998"/>
                  </a:lnTo>
                  <a:lnTo>
                    <a:pt x="5427523" y="191160"/>
                  </a:lnTo>
                  <a:lnTo>
                    <a:pt x="5453265" y="152882"/>
                  </a:lnTo>
                  <a:lnTo>
                    <a:pt x="5491480" y="127000"/>
                  </a:lnTo>
                  <a:lnTo>
                    <a:pt x="5538343" y="117348"/>
                  </a:lnTo>
                  <a:lnTo>
                    <a:pt x="5585307" y="126606"/>
                  </a:lnTo>
                  <a:lnTo>
                    <a:pt x="5623738" y="152323"/>
                  </a:lnTo>
                  <a:lnTo>
                    <a:pt x="5649760" y="190652"/>
                  </a:lnTo>
                  <a:lnTo>
                    <a:pt x="5659501" y="237744"/>
                  </a:lnTo>
                  <a:lnTo>
                    <a:pt x="5659501" y="30594"/>
                  </a:lnTo>
                  <a:lnTo>
                    <a:pt x="5657634" y="29222"/>
                  </a:lnTo>
                  <a:lnTo>
                    <a:pt x="5611368" y="9283"/>
                  </a:lnTo>
                  <a:lnTo>
                    <a:pt x="5560606" y="0"/>
                  </a:lnTo>
                  <a:lnTo>
                    <a:pt x="5505412" y="1536"/>
                  </a:lnTo>
                  <a:lnTo>
                    <a:pt x="5459400" y="11696"/>
                  </a:lnTo>
                  <a:lnTo>
                    <a:pt x="5417807" y="30187"/>
                  </a:lnTo>
                  <a:lnTo>
                    <a:pt x="5380736" y="56642"/>
                  </a:lnTo>
                  <a:lnTo>
                    <a:pt x="5348275" y="90703"/>
                  </a:lnTo>
                  <a:lnTo>
                    <a:pt x="5321351" y="131076"/>
                  </a:lnTo>
                  <a:lnTo>
                    <a:pt x="5303139" y="173532"/>
                  </a:lnTo>
                  <a:lnTo>
                    <a:pt x="5293499" y="217982"/>
                  </a:lnTo>
                  <a:lnTo>
                    <a:pt x="5292255" y="264287"/>
                  </a:lnTo>
                  <a:lnTo>
                    <a:pt x="5299278" y="312356"/>
                  </a:lnTo>
                  <a:lnTo>
                    <a:pt x="5309641" y="349237"/>
                  </a:lnTo>
                  <a:lnTo>
                    <a:pt x="5323332" y="384873"/>
                  </a:lnTo>
                  <a:lnTo>
                    <a:pt x="5339702" y="419303"/>
                  </a:lnTo>
                  <a:lnTo>
                    <a:pt x="5358206" y="452793"/>
                  </a:lnTo>
                  <a:lnTo>
                    <a:pt x="5385955" y="497497"/>
                  </a:lnTo>
                  <a:lnTo>
                    <a:pt x="5415826" y="540613"/>
                  </a:lnTo>
                  <a:lnTo>
                    <a:pt x="5447665" y="582218"/>
                  </a:lnTo>
                  <a:lnTo>
                    <a:pt x="5481371" y="622427"/>
                  </a:lnTo>
                  <a:lnTo>
                    <a:pt x="5516791" y="661327"/>
                  </a:lnTo>
                  <a:lnTo>
                    <a:pt x="5527903" y="670255"/>
                  </a:lnTo>
                  <a:lnTo>
                    <a:pt x="5533504" y="674662"/>
                  </a:lnTo>
                  <a:lnTo>
                    <a:pt x="5544070" y="674662"/>
                  </a:lnTo>
                  <a:lnTo>
                    <a:pt x="5549417" y="670610"/>
                  </a:lnTo>
                  <a:lnTo>
                    <a:pt x="5555335" y="667118"/>
                  </a:lnTo>
                  <a:lnTo>
                    <a:pt x="5589219" y="631850"/>
                  </a:lnTo>
                  <a:lnTo>
                    <a:pt x="5617159" y="600227"/>
                  </a:lnTo>
                  <a:lnTo>
                    <a:pt x="5643829" y="567524"/>
                  </a:lnTo>
                  <a:lnTo>
                    <a:pt x="5669229" y="533755"/>
                  </a:lnTo>
                  <a:lnTo>
                    <a:pt x="5692127" y="500875"/>
                  </a:lnTo>
                  <a:lnTo>
                    <a:pt x="5713615" y="467144"/>
                  </a:lnTo>
                  <a:lnTo>
                    <a:pt x="5733313" y="432333"/>
                  </a:lnTo>
                  <a:lnTo>
                    <a:pt x="5750826" y="396227"/>
                  </a:lnTo>
                  <a:lnTo>
                    <a:pt x="5765546" y="358914"/>
                  </a:lnTo>
                  <a:lnTo>
                    <a:pt x="5781497" y="300050"/>
                  </a:lnTo>
                  <a:lnTo>
                    <a:pt x="5785345" y="266369"/>
                  </a:lnTo>
                  <a:close/>
                </a:path>
              </a:pathLst>
            </a:custGeom>
            <a:solidFill>
              <a:srgbClr val="1FA4D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6" name="Google Shape;556;p10"/>
            <p:cNvSpPr/>
            <p:nvPr/>
          </p:nvSpPr>
          <p:spPr>
            <a:xfrm>
              <a:off x="6872404" y="6843764"/>
              <a:ext cx="356235" cy="485775"/>
            </a:xfrm>
            <a:custGeom>
              <a:avLst/>
              <a:gdLst/>
              <a:ahLst/>
              <a:cxnLst/>
              <a:rect l="l" t="t" r="r" b="b"/>
              <a:pathLst>
                <a:path w="356234" h="485775" extrusionOk="0">
                  <a:moveTo>
                    <a:pt x="203246" y="0"/>
                  </a:moveTo>
                  <a:lnTo>
                    <a:pt x="154008" y="167"/>
                  </a:lnTo>
                  <a:lnTo>
                    <a:pt x="90852" y="20826"/>
                  </a:lnTo>
                  <a:lnTo>
                    <a:pt x="40724" y="64448"/>
                  </a:lnTo>
                  <a:lnTo>
                    <a:pt x="17441" y="101069"/>
                  </a:lnTo>
                  <a:lnTo>
                    <a:pt x="3941" y="140011"/>
                  </a:lnTo>
                  <a:lnTo>
                    <a:pt x="0" y="181120"/>
                  </a:lnTo>
                  <a:lnTo>
                    <a:pt x="5395" y="224244"/>
                  </a:lnTo>
                  <a:lnTo>
                    <a:pt x="22732" y="276523"/>
                  </a:lnTo>
                  <a:lnTo>
                    <a:pt x="47875" y="325487"/>
                  </a:lnTo>
                  <a:lnTo>
                    <a:pt x="73130" y="365590"/>
                  </a:lnTo>
                  <a:lnTo>
                    <a:pt x="100726" y="403932"/>
                  </a:lnTo>
                  <a:lnTo>
                    <a:pt x="130479" y="440637"/>
                  </a:lnTo>
                  <a:lnTo>
                    <a:pt x="162207" y="475828"/>
                  </a:lnTo>
                  <a:lnTo>
                    <a:pt x="170217" y="482257"/>
                  </a:lnTo>
                  <a:lnTo>
                    <a:pt x="174259" y="485440"/>
                  </a:lnTo>
                  <a:lnTo>
                    <a:pt x="181871" y="485440"/>
                  </a:lnTo>
                  <a:lnTo>
                    <a:pt x="185724" y="482519"/>
                  </a:lnTo>
                  <a:lnTo>
                    <a:pt x="189986" y="479996"/>
                  </a:lnTo>
                  <a:lnTo>
                    <a:pt x="234567" y="431776"/>
                  </a:lnTo>
                  <a:lnTo>
                    <a:pt x="272099" y="383862"/>
                  </a:lnTo>
                  <a:lnTo>
                    <a:pt x="304108" y="335835"/>
                  </a:lnTo>
                  <a:lnTo>
                    <a:pt x="330935" y="284714"/>
                  </a:lnTo>
                  <a:lnTo>
                    <a:pt x="341542" y="257814"/>
                  </a:lnTo>
                  <a:lnTo>
                    <a:pt x="178154" y="257814"/>
                  </a:lnTo>
                  <a:lnTo>
                    <a:pt x="144351" y="250983"/>
                  </a:lnTo>
                  <a:lnTo>
                    <a:pt x="116643" y="232254"/>
                  </a:lnTo>
                  <a:lnTo>
                    <a:pt x="97910" y="204510"/>
                  </a:lnTo>
                  <a:lnTo>
                    <a:pt x="91036" y="170633"/>
                  </a:lnTo>
                  <a:lnTo>
                    <a:pt x="97849" y="136871"/>
                  </a:lnTo>
                  <a:lnTo>
                    <a:pt x="116414" y="109273"/>
                  </a:lnTo>
                  <a:lnTo>
                    <a:pt x="143964" y="90609"/>
                  </a:lnTo>
                  <a:lnTo>
                    <a:pt x="177735" y="83652"/>
                  </a:lnTo>
                  <a:lnTo>
                    <a:pt x="328281" y="83652"/>
                  </a:lnTo>
                  <a:lnTo>
                    <a:pt x="320631" y="71422"/>
                  </a:lnTo>
                  <a:lnTo>
                    <a:pt x="286624" y="35867"/>
                  </a:lnTo>
                  <a:lnTo>
                    <a:pt x="247474" y="11980"/>
                  </a:lnTo>
                  <a:lnTo>
                    <a:pt x="203246" y="0"/>
                  </a:lnTo>
                  <a:close/>
                </a:path>
                <a:path w="356234" h="485775" extrusionOk="0">
                  <a:moveTo>
                    <a:pt x="328281" y="83652"/>
                  </a:moveTo>
                  <a:lnTo>
                    <a:pt x="177735" y="83652"/>
                  </a:lnTo>
                  <a:lnTo>
                    <a:pt x="211605" y="90332"/>
                  </a:lnTo>
                  <a:lnTo>
                    <a:pt x="239310" y="108873"/>
                  </a:lnTo>
                  <a:lnTo>
                    <a:pt x="258066" y="136504"/>
                  </a:lnTo>
                  <a:lnTo>
                    <a:pt x="265083" y="170455"/>
                  </a:lnTo>
                  <a:lnTo>
                    <a:pt x="258367" y="204251"/>
                  </a:lnTo>
                  <a:lnTo>
                    <a:pt x="239708" y="232016"/>
                  </a:lnTo>
                  <a:lnTo>
                    <a:pt x="212005" y="250840"/>
                  </a:lnTo>
                  <a:lnTo>
                    <a:pt x="178154" y="257814"/>
                  </a:lnTo>
                  <a:lnTo>
                    <a:pt x="341542" y="257814"/>
                  </a:lnTo>
                  <a:lnTo>
                    <a:pt x="347671" y="239003"/>
                  </a:lnTo>
                  <a:lnTo>
                    <a:pt x="353047" y="215369"/>
                  </a:lnTo>
                  <a:lnTo>
                    <a:pt x="355824" y="191093"/>
                  </a:lnTo>
                  <a:lnTo>
                    <a:pt x="355078" y="158821"/>
                  </a:lnTo>
                  <a:lnTo>
                    <a:pt x="349143" y="127991"/>
                  </a:lnTo>
                  <a:lnTo>
                    <a:pt x="337751" y="98793"/>
                  </a:lnTo>
                  <a:lnTo>
                    <a:pt x="328281" y="83652"/>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7" name="Google Shape;557;p10"/>
            <p:cNvSpPr/>
            <p:nvPr/>
          </p:nvSpPr>
          <p:spPr>
            <a:xfrm>
              <a:off x="5451509" y="5958147"/>
              <a:ext cx="527685" cy="722630"/>
            </a:xfrm>
            <a:custGeom>
              <a:avLst/>
              <a:gdLst/>
              <a:ahLst/>
              <a:cxnLst/>
              <a:rect l="l" t="t" r="r" b="b"/>
              <a:pathLst>
                <a:path w="527685" h="722629" extrusionOk="0">
                  <a:moveTo>
                    <a:pt x="277618" y="0"/>
                  </a:moveTo>
                  <a:lnTo>
                    <a:pt x="228077" y="2179"/>
                  </a:lnTo>
                  <a:lnTo>
                    <a:pt x="178847" y="13060"/>
                  </a:lnTo>
                  <a:lnTo>
                    <a:pt x="134341" y="32848"/>
                  </a:lnTo>
                  <a:lnTo>
                    <a:pt x="94670" y="61157"/>
                  </a:lnTo>
                  <a:lnTo>
                    <a:pt x="59946" y="97600"/>
                  </a:lnTo>
                  <a:lnTo>
                    <a:pt x="31127" y="140799"/>
                  </a:lnTo>
                  <a:lnTo>
                    <a:pt x="11641" y="186230"/>
                  </a:lnTo>
                  <a:lnTo>
                    <a:pt x="1321" y="233780"/>
                  </a:lnTo>
                  <a:lnTo>
                    <a:pt x="0" y="283330"/>
                  </a:lnTo>
                  <a:lnTo>
                    <a:pt x="7508" y="334766"/>
                  </a:lnTo>
                  <a:lnTo>
                    <a:pt x="18601" y="374235"/>
                  </a:lnTo>
                  <a:lnTo>
                    <a:pt x="33240" y="412358"/>
                  </a:lnTo>
                  <a:lnTo>
                    <a:pt x="50763" y="449200"/>
                  </a:lnTo>
                  <a:lnTo>
                    <a:pt x="70564" y="485034"/>
                  </a:lnTo>
                  <a:lnTo>
                    <a:pt x="95147" y="525011"/>
                  </a:lnTo>
                  <a:lnTo>
                    <a:pt x="121317" y="563799"/>
                  </a:lnTo>
                  <a:lnTo>
                    <a:pt x="148992" y="601454"/>
                  </a:lnTo>
                  <a:lnTo>
                    <a:pt x="178092" y="638030"/>
                  </a:lnTo>
                  <a:lnTo>
                    <a:pt x="208536" y="673583"/>
                  </a:lnTo>
                  <a:lnTo>
                    <a:pt x="240244" y="708168"/>
                  </a:lnTo>
                  <a:lnTo>
                    <a:pt x="252129" y="717707"/>
                  </a:lnTo>
                  <a:lnTo>
                    <a:pt x="258129" y="722430"/>
                  </a:lnTo>
                  <a:lnTo>
                    <a:pt x="269437" y="722430"/>
                  </a:lnTo>
                  <a:lnTo>
                    <a:pt x="275154" y="718095"/>
                  </a:lnTo>
                  <a:lnTo>
                    <a:pt x="281479" y="714356"/>
                  </a:lnTo>
                  <a:lnTo>
                    <a:pt x="317737" y="676621"/>
                  </a:lnTo>
                  <a:lnTo>
                    <a:pt x="347639" y="642781"/>
                  </a:lnTo>
                  <a:lnTo>
                    <a:pt x="376182" y="607793"/>
                  </a:lnTo>
                  <a:lnTo>
                    <a:pt x="403349" y="571659"/>
                  </a:lnTo>
                  <a:lnTo>
                    <a:pt x="427854" y="536481"/>
                  </a:lnTo>
                  <a:lnTo>
                    <a:pt x="450856" y="500385"/>
                  </a:lnTo>
                  <a:lnTo>
                    <a:pt x="471934" y="463137"/>
                  </a:lnTo>
                  <a:lnTo>
                    <a:pt x="490666" y="424501"/>
                  </a:lnTo>
                  <a:lnTo>
                    <a:pt x="506412" y="384586"/>
                  </a:lnTo>
                  <a:lnTo>
                    <a:pt x="263909" y="384586"/>
                  </a:lnTo>
                  <a:lnTo>
                    <a:pt x="213739" y="374448"/>
                  </a:lnTo>
                  <a:lnTo>
                    <a:pt x="172616" y="346652"/>
                  </a:lnTo>
                  <a:lnTo>
                    <a:pt x="144815" y="305475"/>
                  </a:lnTo>
                  <a:lnTo>
                    <a:pt x="134614" y="255198"/>
                  </a:lnTo>
                  <a:lnTo>
                    <a:pt x="144725" y="205091"/>
                  </a:lnTo>
                  <a:lnTo>
                    <a:pt x="172277" y="164130"/>
                  </a:lnTo>
                  <a:lnTo>
                    <a:pt x="213169" y="136428"/>
                  </a:lnTo>
                  <a:lnTo>
                    <a:pt x="263301" y="126102"/>
                  </a:lnTo>
                  <a:lnTo>
                    <a:pt x="486735" y="126102"/>
                  </a:lnTo>
                  <a:lnTo>
                    <a:pt x="475379" y="107946"/>
                  </a:lnTo>
                  <a:lnTo>
                    <a:pt x="442583" y="70859"/>
                  </a:lnTo>
                  <a:lnTo>
                    <a:pt x="406379" y="41417"/>
                  </a:lnTo>
                  <a:lnTo>
                    <a:pt x="366798" y="19723"/>
                  </a:lnTo>
                  <a:lnTo>
                    <a:pt x="323868" y="5882"/>
                  </a:lnTo>
                  <a:lnTo>
                    <a:pt x="277618" y="0"/>
                  </a:lnTo>
                  <a:close/>
                </a:path>
                <a:path w="527685" h="722629" extrusionOk="0">
                  <a:moveTo>
                    <a:pt x="486735" y="126102"/>
                  </a:moveTo>
                  <a:lnTo>
                    <a:pt x="263301" y="126102"/>
                  </a:lnTo>
                  <a:lnTo>
                    <a:pt x="313565" y="136011"/>
                  </a:lnTo>
                  <a:lnTo>
                    <a:pt x="354685" y="163528"/>
                  </a:lnTo>
                  <a:lnTo>
                    <a:pt x="382523" y="204541"/>
                  </a:lnTo>
                  <a:lnTo>
                    <a:pt x="392941" y="254936"/>
                  </a:lnTo>
                  <a:lnTo>
                    <a:pt x="382969" y="305091"/>
                  </a:lnTo>
                  <a:lnTo>
                    <a:pt x="355275" y="346297"/>
                  </a:lnTo>
                  <a:lnTo>
                    <a:pt x="314155" y="374235"/>
                  </a:lnTo>
                  <a:lnTo>
                    <a:pt x="263909" y="384586"/>
                  </a:lnTo>
                  <a:lnTo>
                    <a:pt x="506412" y="384586"/>
                  </a:lnTo>
                  <a:lnTo>
                    <a:pt x="515510" y="356674"/>
                  </a:lnTo>
                  <a:lnTo>
                    <a:pt x="523489" y="321596"/>
                  </a:lnTo>
                  <a:lnTo>
                    <a:pt x="527607" y="285563"/>
                  </a:lnTo>
                  <a:lnTo>
                    <a:pt x="526504" y="237667"/>
                  </a:lnTo>
                  <a:lnTo>
                    <a:pt x="517698" y="191909"/>
                  </a:lnTo>
                  <a:lnTo>
                    <a:pt x="500789" y="148574"/>
                  </a:lnTo>
                  <a:lnTo>
                    <a:pt x="486735" y="126102"/>
                  </a:lnTo>
                  <a:close/>
                </a:path>
              </a:pathLst>
            </a:custGeom>
            <a:solidFill>
              <a:srgbClr val="1FA4D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8" name="Google Shape;558;p10"/>
            <p:cNvSpPr/>
            <p:nvPr/>
          </p:nvSpPr>
          <p:spPr>
            <a:xfrm>
              <a:off x="5537220" y="6195139"/>
              <a:ext cx="356235" cy="485775"/>
            </a:xfrm>
            <a:custGeom>
              <a:avLst/>
              <a:gdLst/>
              <a:ahLst/>
              <a:cxnLst/>
              <a:rect l="l" t="t" r="r" b="b"/>
              <a:pathLst>
                <a:path w="356235" h="485775" extrusionOk="0">
                  <a:moveTo>
                    <a:pt x="203246" y="0"/>
                  </a:moveTo>
                  <a:lnTo>
                    <a:pt x="154008" y="167"/>
                  </a:lnTo>
                  <a:lnTo>
                    <a:pt x="90852" y="20826"/>
                  </a:lnTo>
                  <a:lnTo>
                    <a:pt x="40724" y="64448"/>
                  </a:lnTo>
                  <a:lnTo>
                    <a:pt x="17441" y="101069"/>
                  </a:lnTo>
                  <a:lnTo>
                    <a:pt x="3941" y="140011"/>
                  </a:lnTo>
                  <a:lnTo>
                    <a:pt x="0" y="181120"/>
                  </a:lnTo>
                  <a:lnTo>
                    <a:pt x="5395" y="224244"/>
                  </a:lnTo>
                  <a:lnTo>
                    <a:pt x="22732" y="276523"/>
                  </a:lnTo>
                  <a:lnTo>
                    <a:pt x="47875" y="325487"/>
                  </a:lnTo>
                  <a:lnTo>
                    <a:pt x="73130" y="365590"/>
                  </a:lnTo>
                  <a:lnTo>
                    <a:pt x="100726" y="403932"/>
                  </a:lnTo>
                  <a:lnTo>
                    <a:pt x="130479" y="440637"/>
                  </a:lnTo>
                  <a:lnTo>
                    <a:pt x="162207" y="475828"/>
                  </a:lnTo>
                  <a:lnTo>
                    <a:pt x="170217" y="482257"/>
                  </a:lnTo>
                  <a:lnTo>
                    <a:pt x="174259" y="485440"/>
                  </a:lnTo>
                  <a:lnTo>
                    <a:pt x="181871" y="485440"/>
                  </a:lnTo>
                  <a:lnTo>
                    <a:pt x="185724" y="482519"/>
                  </a:lnTo>
                  <a:lnTo>
                    <a:pt x="189986" y="479996"/>
                  </a:lnTo>
                  <a:lnTo>
                    <a:pt x="234567" y="431776"/>
                  </a:lnTo>
                  <a:lnTo>
                    <a:pt x="272099" y="383862"/>
                  </a:lnTo>
                  <a:lnTo>
                    <a:pt x="304108" y="335835"/>
                  </a:lnTo>
                  <a:lnTo>
                    <a:pt x="330935" y="284714"/>
                  </a:lnTo>
                  <a:lnTo>
                    <a:pt x="341542" y="257814"/>
                  </a:lnTo>
                  <a:lnTo>
                    <a:pt x="178154" y="257814"/>
                  </a:lnTo>
                  <a:lnTo>
                    <a:pt x="144351" y="250983"/>
                  </a:lnTo>
                  <a:lnTo>
                    <a:pt x="116643" y="232254"/>
                  </a:lnTo>
                  <a:lnTo>
                    <a:pt x="97910" y="204510"/>
                  </a:lnTo>
                  <a:lnTo>
                    <a:pt x="91036" y="170633"/>
                  </a:lnTo>
                  <a:lnTo>
                    <a:pt x="97849" y="136871"/>
                  </a:lnTo>
                  <a:lnTo>
                    <a:pt x="116414" y="109273"/>
                  </a:lnTo>
                  <a:lnTo>
                    <a:pt x="143964" y="90609"/>
                  </a:lnTo>
                  <a:lnTo>
                    <a:pt x="177735" y="83652"/>
                  </a:lnTo>
                  <a:lnTo>
                    <a:pt x="328281" y="83652"/>
                  </a:lnTo>
                  <a:lnTo>
                    <a:pt x="320631" y="71422"/>
                  </a:lnTo>
                  <a:lnTo>
                    <a:pt x="286624" y="35867"/>
                  </a:lnTo>
                  <a:lnTo>
                    <a:pt x="247474" y="11980"/>
                  </a:lnTo>
                  <a:lnTo>
                    <a:pt x="203246" y="0"/>
                  </a:lnTo>
                  <a:close/>
                </a:path>
                <a:path w="356235" h="485775" extrusionOk="0">
                  <a:moveTo>
                    <a:pt x="328281" y="83652"/>
                  </a:moveTo>
                  <a:lnTo>
                    <a:pt x="177735" y="83652"/>
                  </a:lnTo>
                  <a:lnTo>
                    <a:pt x="211605" y="90332"/>
                  </a:lnTo>
                  <a:lnTo>
                    <a:pt x="239310" y="108873"/>
                  </a:lnTo>
                  <a:lnTo>
                    <a:pt x="258066" y="136504"/>
                  </a:lnTo>
                  <a:lnTo>
                    <a:pt x="265083" y="170455"/>
                  </a:lnTo>
                  <a:lnTo>
                    <a:pt x="258367" y="204251"/>
                  </a:lnTo>
                  <a:lnTo>
                    <a:pt x="239708" y="232016"/>
                  </a:lnTo>
                  <a:lnTo>
                    <a:pt x="212005" y="250840"/>
                  </a:lnTo>
                  <a:lnTo>
                    <a:pt x="178154" y="257814"/>
                  </a:lnTo>
                  <a:lnTo>
                    <a:pt x="341542" y="257814"/>
                  </a:lnTo>
                  <a:lnTo>
                    <a:pt x="347671" y="239003"/>
                  </a:lnTo>
                  <a:lnTo>
                    <a:pt x="353047" y="215369"/>
                  </a:lnTo>
                  <a:lnTo>
                    <a:pt x="355824" y="191093"/>
                  </a:lnTo>
                  <a:lnTo>
                    <a:pt x="355078" y="158821"/>
                  </a:lnTo>
                  <a:lnTo>
                    <a:pt x="349143" y="127991"/>
                  </a:lnTo>
                  <a:lnTo>
                    <a:pt x="337751" y="98793"/>
                  </a:lnTo>
                  <a:lnTo>
                    <a:pt x="328281" y="83652"/>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9" name="Google Shape;559;p10"/>
            <p:cNvSpPr/>
            <p:nvPr/>
          </p:nvSpPr>
          <p:spPr>
            <a:xfrm>
              <a:off x="7225459" y="6245449"/>
              <a:ext cx="527685" cy="722630"/>
            </a:xfrm>
            <a:custGeom>
              <a:avLst/>
              <a:gdLst/>
              <a:ahLst/>
              <a:cxnLst/>
              <a:rect l="l" t="t" r="r" b="b"/>
              <a:pathLst>
                <a:path w="527684" h="722629" extrusionOk="0">
                  <a:moveTo>
                    <a:pt x="277618" y="0"/>
                  </a:moveTo>
                  <a:lnTo>
                    <a:pt x="228077" y="2179"/>
                  </a:lnTo>
                  <a:lnTo>
                    <a:pt x="178847" y="13060"/>
                  </a:lnTo>
                  <a:lnTo>
                    <a:pt x="134341" y="32848"/>
                  </a:lnTo>
                  <a:lnTo>
                    <a:pt x="94670" y="61157"/>
                  </a:lnTo>
                  <a:lnTo>
                    <a:pt x="59946" y="97600"/>
                  </a:lnTo>
                  <a:lnTo>
                    <a:pt x="31127" y="140799"/>
                  </a:lnTo>
                  <a:lnTo>
                    <a:pt x="11641" y="186230"/>
                  </a:lnTo>
                  <a:lnTo>
                    <a:pt x="1321" y="233780"/>
                  </a:lnTo>
                  <a:lnTo>
                    <a:pt x="0" y="283330"/>
                  </a:lnTo>
                  <a:lnTo>
                    <a:pt x="7508" y="334766"/>
                  </a:lnTo>
                  <a:lnTo>
                    <a:pt x="18601" y="374235"/>
                  </a:lnTo>
                  <a:lnTo>
                    <a:pt x="33240" y="412358"/>
                  </a:lnTo>
                  <a:lnTo>
                    <a:pt x="50763" y="449200"/>
                  </a:lnTo>
                  <a:lnTo>
                    <a:pt x="70564" y="485034"/>
                  </a:lnTo>
                  <a:lnTo>
                    <a:pt x="95147" y="525011"/>
                  </a:lnTo>
                  <a:lnTo>
                    <a:pt x="121317" y="563799"/>
                  </a:lnTo>
                  <a:lnTo>
                    <a:pt x="148992" y="601454"/>
                  </a:lnTo>
                  <a:lnTo>
                    <a:pt x="178092" y="638030"/>
                  </a:lnTo>
                  <a:lnTo>
                    <a:pt x="208536" y="673583"/>
                  </a:lnTo>
                  <a:lnTo>
                    <a:pt x="240244" y="708168"/>
                  </a:lnTo>
                  <a:lnTo>
                    <a:pt x="252129" y="717707"/>
                  </a:lnTo>
                  <a:lnTo>
                    <a:pt x="258129" y="722430"/>
                  </a:lnTo>
                  <a:lnTo>
                    <a:pt x="269437" y="722430"/>
                  </a:lnTo>
                  <a:lnTo>
                    <a:pt x="275154" y="718095"/>
                  </a:lnTo>
                  <a:lnTo>
                    <a:pt x="281479" y="714356"/>
                  </a:lnTo>
                  <a:lnTo>
                    <a:pt x="317737" y="676621"/>
                  </a:lnTo>
                  <a:lnTo>
                    <a:pt x="347639" y="642781"/>
                  </a:lnTo>
                  <a:lnTo>
                    <a:pt x="376182" y="607793"/>
                  </a:lnTo>
                  <a:lnTo>
                    <a:pt x="403349" y="571659"/>
                  </a:lnTo>
                  <a:lnTo>
                    <a:pt x="427854" y="536481"/>
                  </a:lnTo>
                  <a:lnTo>
                    <a:pt x="450856" y="500385"/>
                  </a:lnTo>
                  <a:lnTo>
                    <a:pt x="471934" y="463137"/>
                  </a:lnTo>
                  <a:lnTo>
                    <a:pt x="490666" y="424501"/>
                  </a:lnTo>
                  <a:lnTo>
                    <a:pt x="506412" y="384586"/>
                  </a:lnTo>
                  <a:lnTo>
                    <a:pt x="263909" y="384586"/>
                  </a:lnTo>
                  <a:lnTo>
                    <a:pt x="213739" y="374448"/>
                  </a:lnTo>
                  <a:lnTo>
                    <a:pt x="172616" y="346652"/>
                  </a:lnTo>
                  <a:lnTo>
                    <a:pt x="144815" y="305475"/>
                  </a:lnTo>
                  <a:lnTo>
                    <a:pt x="134614" y="255198"/>
                  </a:lnTo>
                  <a:lnTo>
                    <a:pt x="144725" y="205091"/>
                  </a:lnTo>
                  <a:lnTo>
                    <a:pt x="172277" y="164130"/>
                  </a:lnTo>
                  <a:lnTo>
                    <a:pt x="213169" y="136428"/>
                  </a:lnTo>
                  <a:lnTo>
                    <a:pt x="263301" y="126102"/>
                  </a:lnTo>
                  <a:lnTo>
                    <a:pt x="486735" y="126102"/>
                  </a:lnTo>
                  <a:lnTo>
                    <a:pt x="475379" y="107946"/>
                  </a:lnTo>
                  <a:lnTo>
                    <a:pt x="442583" y="70859"/>
                  </a:lnTo>
                  <a:lnTo>
                    <a:pt x="406379" y="41417"/>
                  </a:lnTo>
                  <a:lnTo>
                    <a:pt x="366798" y="19723"/>
                  </a:lnTo>
                  <a:lnTo>
                    <a:pt x="323868" y="5882"/>
                  </a:lnTo>
                  <a:lnTo>
                    <a:pt x="277618" y="0"/>
                  </a:lnTo>
                  <a:close/>
                </a:path>
                <a:path w="527684" h="722629" extrusionOk="0">
                  <a:moveTo>
                    <a:pt x="486735" y="126102"/>
                  </a:moveTo>
                  <a:lnTo>
                    <a:pt x="263301" y="126102"/>
                  </a:lnTo>
                  <a:lnTo>
                    <a:pt x="313565" y="136011"/>
                  </a:lnTo>
                  <a:lnTo>
                    <a:pt x="354685" y="163528"/>
                  </a:lnTo>
                  <a:lnTo>
                    <a:pt x="382523" y="204541"/>
                  </a:lnTo>
                  <a:lnTo>
                    <a:pt x="392941" y="254936"/>
                  </a:lnTo>
                  <a:lnTo>
                    <a:pt x="382969" y="305091"/>
                  </a:lnTo>
                  <a:lnTo>
                    <a:pt x="355275" y="346297"/>
                  </a:lnTo>
                  <a:lnTo>
                    <a:pt x="314155" y="374235"/>
                  </a:lnTo>
                  <a:lnTo>
                    <a:pt x="263909" y="384586"/>
                  </a:lnTo>
                  <a:lnTo>
                    <a:pt x="506412" y="384586"/>
                  </a:lnTo>
                  <a:lnTo>
                    <a:pt x="515510" y="356674"/>
                  </a:lnTo>
                  <a:lnTo>
                    <a:pt x="523489" y="321596"/>
                  </a:lnTo>
                  <a:lnTo>
                    <a:pt x="527607" y="285563"/>
                  </a:lnTo>
                  <a:lnTo>
                    <a:pt x="526504" y="237667"/>
                  </a:lnTo>
                  <a:lnTo>
                    <a:pt x="517698" y="191909"/>
                  </a:lnTo>
                  <a:lnTo>
                    <a:pt x="500789" y="148574"/>
                  </a:lnTo>
                  <a:lnTo>
                    <a:pt x="486735" y="126102"/>
                  </a:lnTo>
                  <a:close/>
                </a:path>
              </a:pathLst>
            </a:custGeom>
            <a:solidFill>
              <a:srgbClr val="1FA4D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60" name="Google Shape;560;p10"/>
          <p:cNvSpPr txBox="1"/>
          <p:nvPr/>
        </p:nvSpPr>
        <p:spPr>
          <a:xfrm>
            <a:off x="2045464" y="5380954"/>
            <a:ext cx="3796500" cy="381300"/>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333E45"/>
                </a:solidFill>
                <a:effectLst/>
                <a:uLnTx/>
                <a:uFillTx/>
                <a:latin typeface="Inter Black"/>
                <a:ea typeface="Inter Black"/>
                <a:cs typeface="Inter Black"/>
                <a:sym typeface="Inter Black"/>
              </a:rPr>
              <a:t>2022	</a:t>
            </a:r>
            <a:r>
              <a:rPr kumimoji="0" lang="en-US" sz="1500" b="0" i="0" u="none" strike="noStrike" kern="0" cap="none" spc="0" normalizeH="0" baseline="0" noProof="0">
                <a:ln>
                  <a:noFill/>
                </a:ln>
                <a:solidFill>
                  <a:srgbClr val="000000"/>
                </a:solidFill>
                <a:effectLst/>
                <a:uLnTx/>
                <a:uFillTx/>
                <a:latin typeface="Inter"/>
                <a:ea typeface="Inter"/>
                <a:cs typeface="Inter"/>
                <a:sym typeface="Inter"/>
              </a:rPr>
              <a:t>3 health facilities in 2 Provinces</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561" name="Google Shape;561;p10"/>
          <p:cNvSpPr txBox="1"/>
          <p:nvPr/>
        </p:nvSpPr>
        <p:spPr>
          <a:xfrm>
            <a:off x="6836187" y="5380954"/>
            <a:ext cx="3383030" cy="381214"/>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1FA4DE"/>
                </a:solidFill>
                <a:effectLst/>
                <a:uLnTx/>
                <a:uFillTx/>
                <a:latin typeface="Inter Black"/>
                <a:ea typeface="Inter Black"/>
                <a:cs typeface="Inter Black"/>
                <a:sym typeface="Inter Black"/>
              </a:rPr>
              <a:t>2023	</a:t>
            </a:r>
            <a:r>
              <a:rPr kumimoji="0" lang="en-US" sz="1500" b="0" i="0" u="none" strike="noStrike" kern="0" cap="none" spc="0" normalizeH="0" baseline="0" noProof="0">
                <a:ln>
                  <a:noFill/>
                </a:ln>
                <a:solidFill>
                  <a:srgbClr val="000000"/>
                </a:solidFill>
                <a:effectLst/>
                <a:uLnTx/>
                <a:uFillTx/>
                <a:latin typeface="Inter"/>
                <a:ea typeface="Inter"/>
                <a:cs typeface="Inter"/>
                <a:sym typeface="Inter"/>
              </a:rPr>
              <a:t>33 hospitals in 4 provinces</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90725" y="4074292"/>
            <a:ext cx="3293298" cy="2192717"/>
          </a:xfrm>
          <a:prstGeom prst="rect">
            <a:avLst/>
          </a:prstGeom>
          <a:noFill/>
          <a:ln>
            <a:noFill/>
          </a:ln>
        </p:spPr>
      </p:pic>
      <p:pic>
        <p:nvPicPr>
          <p:cNvPr id="567" name="Google Shape;567;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212664" y="4074292"/>
            <a:ext cx="3293304" cy="2192717"/>
          </a:xfrm>
          <a:prstGeom prst="rect">
            <a:avLst/>
          </a:prstGeom>
          <a:noFill/>
          <a:ln>
            <a:noFill/>
          </a:ln>
        </p:spPr>
      </p:pic>
      <p:pic>
        <p:nvPicPr>
          <p:cNvPr id="568" name="Google Shape;568;p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370190" y="4074292"/>
            <a:ext cx="3293298" cy="2192717"/>
          </a:xfrm>
          <a:prstGeom prst="rect">
            <a:avLst/>
          </a:prstGeom>
          <a:noFill/>
          <a:ln>
            <a:noFill/>
          </a:ln>
        </p:spPr>
      </p:pic>
      <p:sp>
        <p:nvSpPr>
          <p:cNvPr id="569" name="Google Shape;569;p11"/>
          <p:cNvSpPr txBox="1">
            <a:spLocks noGrp="1"/>
          </p:cNvSpPr>
          <p:nvPr>
            <p:ph type="title"/>
          </p:nvPr>
        </p:nvSpPr>
        <p:spPr>
          <a:xfrm>
            <a:off x="927865" y="557011"/>
            <a:ext cx="10071600" cy="843600"/>
          </a:xfrm>
          <a:prstGeom prst="rect">
            <a:avLst/>
          </a:prstGeom>
          <a:noFill/>
          <a:ln>
            <a:noFill/>
          </a:ln>
        </p:spPr>
        <p:txBody>
          <a:bodyPr spcFirstLastPara="1" wrap="square" lIns="0" tIns="98575" rIns="0" bIns="0" anchor="t" anchorCtr="0">
            <a:spAutoFit/>
          </a:bodyPr>
          <a:lstStyle/>
          <a:p>
            <a:pPr marL="266700" lvl="0" indent="0" algn="ctr" rtl="0">
              <a:lnSpc>
                <a:spcPct val="100000"/>
              </a:lnSpc>
              <a:spcBef>
                <a:spcPts val="0"/>
              </a:spcBef>
              <a:spcAft>
                <a:spcPts val="0"/>
              </a:spcAft>
              <a:buSzPts val="800"/>
              <a:buNone/>
            </a:pPr>
            <a:r>
              <a:rPr lang="en-US" sz="3000">
                <a:solidFill>
                  <a:srgbClr val="05A7E0"/>
                </a:solidFill>
                <a:latin typeface="Inter"/>
                <a:ea typeface="Inter"/>
                <a:cs typeface="Inter"/>
                <a:sym typeface="Inter"/>
              </a:rPr>
              <a:t>ME-SMILE </a:t>
            </a:r>
            <a:r>
              <a:rPr lang="en-US" sz="3000">
                <a:solidFill>
                  <a:srgbClr val="0F4E69"/>
                </a:solidFill>
                <a:latin typeface="Inter"/>
                <a:ea typeface="Inter"/>
                <a:cs typeface="Inter"/>
                <a:sym typeface="Inter"/>
              </a:rPr>
              <a:t>Piloting and Scale-up</a:t>
            </a:r>
            <a:endParaRPr sz="3000">
              <a:latin typeface="Inter"/>
              <a:ea typeface="Inter"/>
              <a:cs typeface="Inter"/>
              <a:sym typeface="Inter"/>
            </a:endParaRPr>
          </a:p>
          <a:p>
            <a:pPr marL="266700" lvl="0" indent="0" algn="ctr" rtl="0">
              <a:lnSpc>
                <a:spcPct val="100000"/>
              </a:lnSpc>
              <a:spcBef>
                <a:spcPts val="400"/>
              </a:spcBef>
              <a:spcAft>
                <a:spcPts val="0"/>
              </a:spcAft>
              <a:buSzPts val="800"/>
              <a:buNone/>
            </a:pPr>
            <a:r>
              <a:rPr lang="en-US" sz="1500">
                <a:solidFill>
                  <a:srgbClr val="000000"/>
                </a:solidFill>
                <a:latin typeface="Inter Black"/>
                <a:ea typeface="Inter Black"/>
                <a:cs typeface="Inter Black"/>
                <a:sym typeface="Inter Black"/>
              </a:rPr>
              <a:t>2022</a:t>
            </a:r>
            <a:r>
              <a:rPr lang="en-US" sz="1500">
                <a:solidFill>
                  <a:srgbClr val="000000"/>
                </a:solidFill>
                <a:latin typeface="Inter"/>
                <a:ea typeface="Inter"/>
                <a:cs typeface="Inter"/>
                <a:sym typeface="Inter"/>
              </a:rPr>
              <a:t>: 3 health facilities in 2 Provinces • </a:t>
            </a:r>
            <a:r>
              <a:rPr lang="en-US" sz="1500">
                <a:solidFill>
                  <a:srgbClr val="000000"/>
                </a:solidFill>
                <a:latin typeface="Inter Black"/>
                <a:ea typeface="Inter Black"/>
                <a:cs typeface="Inter Black"/>
                <a:sym typeface="Inter Black"/>
              </a:rPr>
              <a:t>2023</a:t>
            </a:r>
            <a:r>
              <a:rPr lang="en-US" sz="1500">
                <a:solidFill>
                  <a:srgbClr val="000000"/>
                </a:solidFill>
                <a:latin typeface="Inter"/>
                <a:ea typeface="Inter"/>
                <a:cs typeface="Inter"/>
                <a:sym typeface="Inter"/>
              </a:rPr>
              <a:t>: 33 hospitals in 4 provinces</a:t>
            </a:r>
            <a:endParaRPr sz="1500">
              <a:latin typeface="Inter"/>
              <a:ea typeface="Inter"/>
              <a:cs typeface="Inter"/>
              <a:sym typeface="Inter"/>
            </a:endParaRPr>
          </a:p>
        </p:txBody>
      </p:sp>
      <p:pic>
        <p:nvPicPr>
          <p:cNvPr id="570" name="Google Shape;570;p1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70190" y="1750356"/>
            <a:ext cx="3293298" cy="2174441"/>
          </a:xfrm>
          <a:prstGeom prst="rect">
            <a:avLst/>
          </a:prstGeom>
          <a:noFill/>
          <a:ln>
            <a:noFill/>
          </a:ln>
        </p:spPr>
      </p:pic>
      <p:pic>
        <p:nvPicPr>
          <p:cNvPr id="571" name="Google Shape;571;p1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790725" y="1750356"/>
            <a:ext cx="3293298" cy="2192717"/>
          </a:xfrm>
          <a:prstGeom prst="rect">
            <a:avLst/>
          </a:prstGeom>
          <a:noFill/>
          <a:ln>
            <a:noFill/>
          </a:ln>
        </p:spPr>
      </p:pic>
      <p:pic>
        <p:nvPicPr>
          <p:cNvPr id="572" name="Google Shape;572;p1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212664" y="1750356"/>
            <a:ext cx="3293304" cy="21927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grpSp>
        <p:nvGrpSpPr>
          <p:cNvPr id="577" name="Google Shape;577;p13"/>
          <p:cNvGrpSpPr/>
          <p:nvPr/>
        </p:nvGrpSpPr>
        <p:grpSpPr>
          <a:xfrm>
            <a:off x="0" y="0"/>
            <a:ext cx="7401461" cy="6857615"/>
            <a:chOff x="0" y="0"/>
            <a:chExt cx="12204700" cy="11308715"/>
          </a:xfrm>
        </p:grpSpPr>
        <p:sp>
          <p:nvSpPr>
            <p:cNvPr id="578" name="Google Shape;578;p13"/>
            <p:cNvSpPr/>
            <p:nvPr/>
          </p:nvSpPr>
          <p:spPr>
            <a:xfrm>
              <a:off x="0" y="2670074"/>
              <a:ext cx="12204700" cy="8638540"/>
            </a:xfrm>
            <a:custGeom>
              <a:avLst/>
              <a:gdLst/>
              <a:ahLst/>
              <a:cxnLst/>
              <a:rect l="l" t="t" r="r" b="b"/>
              <a:pathLst>
                <a:path w="12204700" h="8638540" extrusionOk="0">
                  <a:moveTo>
                    <a:pt x="11785563" y="0"/>
                  </a:moveTo>
                  <a:lnTo>
                    <a:pt x="418830" y="0"/>
                  </a:lnTo>
                  <a:lnTo>
                    <a:pt x="369986" y="2817"/>
                  </a:lnTo>
                  <a:lnTo>
                    <a:pt x="322796" y="11061"/>
                  </a:lnTo>
                  <a:lnTo>
                    <a:pt x="277576" y="24417"/>
                  </a:lnTo>
                  <a:lnTo>
                    <a:pt x="234639" y="42571"/>
                  </a:lnTo>
                  <a:lnTo>
                    <a:pt x="194299" y="65208"/>
                  </a:lnTo>
                  <a:lnTo>
                    <a:pt x="156872" y="92014"/>
                  </a:lnTo>
                  <a:lnTo>
                    <a:pt x="122670" y="122675"/>
                  </a:lnTo>
                  <a:lnTo>
                    <a:pt x="92009" y="156876"/>
                  </a:lnTo>
                  <a:lnTo>
                    <a:pt x="65203" y="194304"/>
                  </a:lnTo>
                  <a:lnTo>
                    <a:pt x="42566" y="234643"/>
                  </a:lnTo>
                  <a:lnTo>
                    <a:pt x="24413" y="277581"/>
                  </a:lnTo>
                  <a:lnTo>
                    <a:pt x="11057" y="322801"/>
                  </a:lnTo>
                  <a:lnTo>
                    <a:pt x="2813" y="369991"/>
                  </a:lnTo>
                  <a:lnTo>
                    <a:pt x="0" y="418753"/>
                  </a:lnTo>
                  <a:lnTo>
                    <a:pt x="0" y="8638480"/>
                  </a:lnTo>
                  <a:lnTo>
                    <a:pt x="12204398" y="8638480"/>
                  </a:lnTo>
                  <a:lnTo>
                    <a:pt x="12204393" y="418753"/>
                  </a:lnTo>
                  <a:lnTo>
                    <a:pt x="12201580" y="369991"/>
                  </a:lnTo>
                  <a:lnTo>
                    <a:pt x="12193336" y="322801"/>
                  </a:lnTo>
                  <a:lnTo>
                    <a:pt x="12179980" y="277581"/>
                  </a:lnTo>
                  <a:lnTo>
                    <a:pt x="12161826" y="234643"/>
                  </a:lnTo>
                  <a:lnTo>
                    <a:pt x="12139189" y="194304"/>
                  </a:lnTo>
                  <a:lnTo>
                    <a:pt x="12112383" y="156876"/>
                  </a:lnTo>
                  <a:lnTo>
                    <a:pt x="12081722" y="122675"/>
                  </a:lnTo>
                  <a:lnTo>
                    <a:pt x="12047521" y="92014"/>
                  </a:lnTo>
                  <a:lnTo>
                    <a:pt x="12010094" y="65208"/>
                  </a:lnTo>
                  <a:lnTo>
                    <a:pt x="11969754" y="42571"/>
                  </a:lnTo>
                  <a:lnTo>
                    <a:pt x="11926817" y="24417"/>
                  </a:lnTo>
                  <a:lnTo>
                    <a:pt x="11881596" y="11061"/>
                  </a:lnTo>
                  <a:lnTo>
                    <a:pt x="11834407" y="2817"/>
                  </a:lnTo>
                  <a:lnTo>
                    <a:pt x="11785563"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9" name="Google Shape;579;p13"/>
            <p:cNvSpPr/>
            <p:nvPr/>
          </p:nvSpPr>
          <p:spPr>
            <a:xfrm>
              <a:off x="8040111" y="4190008"/>
              <a:ext cx="2891790" cy="5995035"/>
            </a:xfrm>
            <a:custGeom>
              <a:avLst/>
              <a:gdLst/>
              <a:ahLst/>
              <a:cxnLst/>
              <a:rect l="l" t="t" r="r" b="b"/>
              <a:pathLst>
                <a:path w="2891790" h="5995034" extrusionOk="0">
                  <a:moveTo>
                    <a:pt x="2891681" y="0"/>
                  </a:moveTo>
                  <a:lnTo>
                    <a:pt x="0" y="0"/>
                  </a:lnTo>
                  <a:lnTo>
                    <a:pt x="0" y="5994550"/>
                  </a:lnTo>
                  <a:lnTo>
                    <a:pt x="2891681" y="5994550"/>
                  </a:lnTo>
                  <a:lnTo>
                    <a:pt x="2891681"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80" name="Google Shape;580;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9015" y="4388454"/>
              <a:ext cx="2753631" cy="5796106"/>
            </a:xfrm>
            <a:prstGeom prst="rect">
              <a:avLst/>
            </a:prstGeom>
            <a:noFill/>
            <a:ln>
              <a:noFill/>
            </a:ln>
          </p:spPr>
        </p:pic>
        <p:sp>
          <p:nvSpPr>
            <p:cNvPr id="581" name="Google Shape;581;p13"/>
            <p:cNvSpPr/>
            <p:nvPr/>
          </p:nvSpPr>
          <p:spPr>
            <a:xfrm>
              <a:off x="7922044" y="4009218"/>
              <a:ext cx="3154045" cy="6339840"/>
            </a:xfrm>
            <a:custGeom>
              <a:avLst/>
              <a:gdLst/>
              <a:ahLst/>
              <a:cxnLst/>
              <a:rect l="l" t="t" r="r" b="b"/>
              <a:pathLst>
                <a:path w="3154045" h="6339840" extrusionOk="0">
                  <a:moveTo>
                    <a:pt x="3153816" y="590384"/>
                  </a:moveTo>
                  <a:lnTo>
                    <a:pt x="3153092" y="530758"/>
                  </a:lnTo>
                  <a:lnTo>
                    <a:pt x="3150578" y="475361"/>
                  </a:lnTo>
                  <a:lnTo>
                    <a:pt x="3145726" y="423697"/>
                  </a:lnTo>
                  <a:lnTo>
                    <a:pt x="3138017" y="375323"/>
                  </a:lnTo>
                  <a:lnTo>
                    <a:pt x="3126917" y="329755"/>
                  </a:lnTo>
                  <a:lnTo>
                    <a:pt x="3111906" y="286537"/>
                  </a:lnTo>
                  <a:lnTo>
                    <a:pt x="3092450" y="245211"/>
                  </a:lnTo>
                  <a:lnTo>
                    <a:pt x="3068015" y="205282"/>
                  </a:lnTo>
                  <a:lnTo>
                    <a:pt x="3056013" y="189674"/>
                  </a:lnTo>
                  <a:lnTo>
                    <a:pt x="3038068" y="166319"/>
                  </a:lnTo>
                  <a:lnTo>
                    <a:pt x="3002089" y="127825"/>
                  </a:lnTo>
                  <a:lnTo>
                    <a:pt x="2952521" y="86842"/>
                  </a:lnTo>
                  <a:lnTo>
                    <a:pt x="2933154" y="75412"/>
                  </a:lnTo>
                  <a:lnTo>
                    <a:pt x="2933154" y="5749137"/>
                  </a:lnTo>
                  <a:lnTo>
                    <a:pt x="2932430" y="5793994"/>
                  </a:lnTo>
                  <a:lnTo>
                    <a:pt x="2928442" y="5875731"/>
                  </a:lnTo>
                  <a:lnTo>
                    <a:pt x="2922079" y="5919381"/>
                  </a:lnTo>
                  <a:lnTo>
                    <a:pt x="2909747" y="5967603"/>
                  </a:lnTo>
                  <a:lnTo>
                    <a:pt x="2894317" y="6002629"/>
                  </a:lnTo>
                  <a:lnTo>
                    <a:pt x="2872981" y="6036221"/>
                  </a:lnTo>
                  <a:lnTo>
                    <a:pt x="2838310" y="6076239"/>
                  </a:lnTo>
                  <a:lnTo>
                    <a:pt x="2778658" y="6116650"/>
                  </a:lnTo>
                  <a:lnTo>
                    <a:pt x="2732748" y="6133592"/>
                  </a:lnTo>
                  <a:lnTo>
                    <a:pt x="2674188" y="6145403"/>
                  </a:lnTo>
                  <a:lnTo>
                    <a:pt x="2601506" y="6149835"/>
                  </a:lnTo>
                  <a:lnTo>
                    <a:pt x="508812" y="6149835"/>
                  </a:lnTo>
                  <a:lnTo>
                    <a:pt x="437337" y="6145492"/>
                  </a:lnTo>
                  <a:lnTo>
                    <a:pt x="380301" y="6134163"/>
                  </a:lnTo>
                  <a:lnTo>
                    <a:pt x="337235" y="6118745"/>
                  </a:lnTo>
                  <a:lnTo>
                    <a:pt x="302590" y="6100076"/>
                  </a:lnTo>
                  <a:lnTo>
                    <a:pt x="272224" y="6076505"/>
                  </a:lnTo>
                  <a:lnTo>
                    <a:pt x="271919" y="6076239"/>
                  </a:lnTo>
                  <a:lnTo>
                    <a:pt x="242379" y="6043549"/>
                  </a:lnTo>
                  <a:lnTo>
                    <a:pt x="217893" y="6007100"/>
                  </a:lnTo>
                  <a:lnTo>
                    <a:pt x="200952" y="5969178"/>
                  </a:lnTo>
                  <a:lnTo>
                    <a:pt x="188861" y="5924385"/>
                  </a:lnTo>
                  <a:lnTo>
                    <a:pt x="181711" y="5874817"/>
                  </a:lnTo>
                  <a:lnTo>
                    <a:pt x="179070" y="5833046"/>
                  </a:lnTo>
                  <a:lnTo>
                    <a:pt x="177076" y="5750293"/>
                  </a:lnTo>
                  <a:lnTo>
                    <a:pt x="177063" y="5749150"/>
                  </a:lnTo>
                  <a:lnTo>
                    <a:pt x="177063" y="590384"/>
                  </a:lnTo>
                  <a:lnTo>
                    <a:pt x="178092" y="521995"/>
                  </a:lnTo>
                  <a:lnTo>
                    <a:pt x="181775" y="463778"/>
                  </a:lnTo>
                  <a:lnTo>
                    <a:pt x="189039" y="413956"/>
                  </a:lnTo>
                  <a:lnTo>
                    <a:pt x="200774" y="370751"/>
                  </a:lnTo>
                  <a:lnTo>
                    <a:pt x="217893" y="332422"/>
                  </a:lnTo>
                  <a:lnTo>
                    <a:pt x="241300" y="297180"/>
                  </a:lnTo>
                  <a:lnTo>
                    <a:pt x="271907" y="263271"/>
                  </a:lnTo>
                  <a:lnTo>
                    <a:pt x="306146" y="237413"/>
                  </a:lnTo>
                  <a:lnTo>
                    <a:pt x="345617" y="217678"/>
                  </a:lnTo>
                  <a:lnTo>
                    <a:pt x="395211" y="202349"/>
                  </a:lnTo>
                  <a:lnTo>
                    <a:pt x="434936" y="194348"/>
                  </a:lnTo>
                  <a:lnTo>
                    <a:pt x="508723" y="189674"/>
                  </a:lnTo>
                  <a:lnTo>
                    <a:pt x="753694" y="189674"/>
                  </a:lnTo>
                  <a:lnTo>
                    <a:pt x="785177" y="227507"/>
                  </a:lnTo>
                  <a:lnTo>
                    <a:pt x="787996" y="259689"/>
                  </a:lnTo>
                  <a:lnTo>
                    <a:pt x="789546" y="267614"/>
                  </a:lnTo>
                  <a:lnTo>
                    <a:pt x="798741" y="311416"/>
                  </a:lnTo>
                  <a:lnTo>
                    <a:pt x="818883" y="345313"/>
                  </a:lnTo>
                  <a:lnTo>
                    <a:pt x="856691" y="381482"/>
                  </a:lnTo>
                  <a:lnTo>
                    <a:pt x="913041" y="404431"/>
                  </a:lnTo>
                  <a:lnTo>
                    <a:pt x="943483" y="407238"/>
                  </a:lnTo>
                  <a:lnTo>
                    <a:pt x="2172932" y="407238"/>
                  </a:lnTo>
                  <a:lnTo>
                    <a:pt x="2232545" y="395884"/>
                  </a:lnTo>
                  <a:lnTo>
                    <a:pt x="2284234" y="361061"/>
                  </a:lnTo>
                  <a:lnTo>
                    <a:pt x="2307971" y="328726"/>
                  </a:lnTo>
                  <a:lnTo>
                    <a:pt x="2328430" y="259702"/>
                  </a:lnTo>
                  <a:lnTo>
                    <a:pt x="2328672" y="256908"/>
                  </a:lnTo>
                  <a:lnTo>
                    <a:pt x="2331212" y="227685"/>
                  </a:lnTo>
                  <a:lnTo>
                    <a:pt x="2335174" y="209664"/>
                  </a:lnTo>
                  <a:lnTo>
                    <a:pt x="2343073" y="198335"/>
                  </a:lnTo>
                  <a:lnTo>
                    <a:pt x="2352929" y="192176"/>
                  </a:lnTo>
                  <a:lnTo>
                    <a:pt x="2362720" y="189674"/>
                  </a:lnTo>
                  <a:lnTo>
                    <a:pt x="2601404" y="189674"/>
                  </a:lnTo>
                  <a:lnTo>
                    <a:pt x="2666619" y="195287"/>
                  </a:lnTo>
                  <a:lnTo>
                    <a:pt x="2715082" y="202374"/>
                  </a:lnTo>
                  <a:lnTo>
                    <a:pt x="2769730" y="219583"/>
                  </a:lnTo>
                  <a:lnTo>
                    <a:pt x="2810421" y="242176"/>
                  </a:lnTo>
                  <a:lnTo>
                    <a:pt x="2863304" y="292036"/>
                  </a:lnTo>
                  <a:lnTo>
                    <a:pt x="2884995" y="324789"/>
                  </a:lnTo>
                  <a:lnTo>
                    <a:pt x="2902750" y="358876"/>
                  </a:lnTo>
                  <a:lnTo>
                    <a:pt x="2920923" y="413029"/>
                  </a:lnTo>
                  <a:lnTo>
                    <a:pt x="2928442" y="463778"/>
                  </a:lnTo>
                  <a:lnTo>
                    <a:pt x="2932125" y="521995"/>
                  </a:lnTo>
                  <a:lnTo>
                    <a:pt x="2933103" y="587019"/>
                  </a:lnTo>
                  <a:lnTo>
                    <a:pt x="2933154" y="5749137"/>
                  </a:lnTo>
                  <a:lnTo>
                    <a:pt x="2933154" y="75412"/>
                  </a:lnTo>
                  <a:lnTo>
                    <a:pt x="2899791" y="55702"/>
                  </a:lnTo>
                  <a:lnTo>
                    <a:pt x="2845943" y="33058"/>
                  </a:lnTo>
                  <a:lnTo>
                    <a:pt x="2793060" y="17551"/>
                  </a:lnTo>
                  <a:lnTo>
                    <a:pt x="2743200" y="7848"/>
                  </a:lnTo>
                  <a:lnTo>
                    <a:pt x="2698432" y="2590"/>
                  </a:lnTo>
                  <a:lnTo>
                    <a:pt x="2632405" y="0"/>
                  </a:lnTo>
                  <a:lnTo>
                    <a:pt x="539800" y="0"/>
                  </a:lnTo>
                  <a:lnTo>
                    <a:pt x="473760" y="2590"/>
                  </a:lnTo>
                  <a:lnTo>
                    <a:pt x="428993" y="7848"/>
                  </a:lnTo>
                  <a:lnTo>
                    <a:pt x="379133" y="17551"/>
                  </a:lnTo>
                  <a:lnTo>
                    <a:pt x="326250" y="33058"/>
                  </a:lnTo>
                  <a:lnTo>
                    <a:pt x="272402" y="55702"/>
                  </a:lnTo>
                  <a:lnTo>
                    <a:pt x="219671" y="86842"/>
                  </a:lnTo>
                  <a:lnTo>
                    <a:pt x="170103" y="127825"/>
                  </a:lnTo>
                  <a:lnTo>
                    <a:pt x="134137" y="166319"/>
                  </a:lnTo>
                  <a:lnTo>
                    <a:pt x="104190" y="205282"/>
                  </a:lnTo>
                  <a:lnTo>
                    <a:pt x="79756" y="245211"/>
                  </a:lnTo>
                  <a:lnTo>
                    <a:pt x="60286" y="286537"/>
                  </a:lnTo>
                  <a:lnTo>
                    <a:pt x="45275" y="329755"/>
                  </a:lnTo>
                  <a:lnTo>
                    <a:pt x="34175" y="375323"/>
                  </a:lnTo>
                  <a:lnTo>
                    <a:pt x="26466" y="423697"/>
                  </a:lnTo>
                  <a:lnTo>
                    <a:pt x="21615" y="475361"/>
                  </a:lnTo>
                  <a:lnTo>
                    <a:pt x="19088" y="530758"/>
                  </a:lnTo>
                  <a:lnTo>
                    <a:pt x="18364" y="590384"/>
                  </a:lnTo>
                  <a:lnTo>
                    <a:pt x="18364" y="855040"/>
                  </a:lnTo>
                  <a:lnTo>
                    <a:pt x="3022" y="855040"/>
                  </a:lnTo>
                  <a:lnTo>
                    <a:pt x="3022" y="858799"/>
                  </a:lnTo>
                  <a:lnTo>
                    <a:pt x="850" y="861390"/>
                  </a:lnTo>
                  <a:lnTo>
                    <a:pt x="0" y="861390"/>
                  </a:lnTo>
                  <a:lnTo>
                    <a:pt x="0" y="862418"/>
                  </a:lnTo>
                  <a:lnTo>
                    <a:pt x="0" y="865886"/>
                  </a:lnTo>
                  <a:lnTo>
                    <a:pt x="0" y="1086408"/>
                  </a:lnTo>
                  <a:lnTo>
                    <a:pt x="0" y="1089863"/>
                  </a:lnTo>
                  <a:lnTo>
                    <a:pt x="0" y="1091260"/>
                  </a:lnTo>
                  <a:lnTo>
                    <a:pt x="1155" y="1091260"/>
                  </a:lnTo>
                  <a:lnTo>
                    <a:pt x="3378" y="1093927"/>
                  </a:lnTo>
                  <a:lnTo>
                    <a:pt x="3378" y="1097610"/>
                  </a:lnTo>
                  <a:lnTo>
                    <a:pt x="18364" y="1097610"/>
                  </a:lnTo>
                  <a:lnTo>
                    <a:pt x="18364" y="1308036"/>
                  </a:lnTo>
                  <a:lnTo>
                    <a:pt x="3416" y="1308036"/>
                  </a:lnTo>
                  <a:lnTo>
                    <a:pt x="3416" y="1311732"/>
                  </a:lnTo>
                  <a:lnTo>
                    <a:pt x="1193" y="1314386"/>
                  </a:lnTo>
                  <a:lnTo>
                    <a:pt x="0" y="1314386"/>
                  </a:lnTo>
                  <a:lnTo>
                    <a:pt x="0" y="1315821"/>
                  </a:lnTo>
                  <a:lnTo>
                    <a:pt x="0" y="1319288"/>
                  </a:lnTo>
                  <a:lnTo>
                    <a:pt x="0" y="1756575"/>
                  </a:lnTo>
                  <a:lnTo>
                    <a:pt x="0" y="1760042"/>
                  </a:lnTo>
                  <a:lnTo>
                    <a:pt x="0" y="1761426"/>
                  </a:lnTo>
                  <a:lnTo>
                    <a:pt x="1143" y="1761426"/>
                  </a:lnTo>
                  <a:lnTo>
                    <a:pt x="3378" y="1764106"/>
                  </a:lnTo>
                  <a:lnTo>
                    <a:pt x="3378" y="1767776"/>
                  </a:lnTo>
                  <a:lnTo>
                    <a:pt x="18364" y="1767776"/>
                  </a:lnTo>
                  <a:lnTo>
                    <a:pt x="18364" y="1889328"/>
                  </a:lnTo>
                  <a:lnTo>
                    <a:pt x="9067" y="1889328"/>
                  </a:lnTo>
                  <a:lnTo>
                    <a:pt x="9067" y="1893011"/>
                  </a:lnTo>
                  <a:lnTo>
                    <a:pt x="6832" y="1895678"/>
                  </a:lnTo>
                  <a:lnTo>
                    <a:pt x="5651" y="1895678"/>
                  </a:lnTo>
                  <a:lnTo>
                    <a:pt x="5651" y="1897113"/>
                  </a:lnTo>
                  <a:lnTo>
                    <a:pt x="5651" y="1900580"/>
                  </a:lnTo>
                  <a:lnTo>
                    <a:pt x="5651" y="2337866"/>
                  </a:lnTo>
                  <a:lnTo>
                    <a:pt x="5651" y="2341334"/>
                  </a:lnTo>
                  <a:lnTo>
                    <a:pt x="5651" y="2342718"/>
                  </a:lnTo>
                  <a:lnTo>
                    <a:pt x="6794" y="2342718"/>
                  </a:lnTo>
                  <a:lnTo>
                    <a:pt x="9029" y="2345410"/>
                  </a:lnTo>
                  <a:lnTo>
                    <a:pt x="9029" y="2349068"/>
                  </a:lnTo>
                  <a:lnTo>
                    <a:pt x="18364" y="2349068"/>
                  </a:lnTo>
                  <a:lnTo>
                    <a:pt x="18364" y="5749150"/>
                  </a:lnTo>
                  <a:lnTo>
                    <a:pt x="19088" y="5808764"/>
                  </a:lnTo>
                  <a:lnTo>
                    <a:pt x="21615" y="5864174"/>
                  </a:lnTo>
                  <a:lnTo>
                    <a:pt x="26466" y="5915825"/>
                  </a:lnTo>
                  <a:lnTo>
                    <a:pt x="34175" y="5964199"/>
                  </a:lnTo>
                  <a:lnTo>
                    <a:pt x="45275" y="6009767"/>
                  </a:lnTo>
                  <a:lnTo>
                    <a:pt x="60286" y="6052985"/>
                  </a:lnTo>
                  <a:lnTo>
                    <a:pt x="79756" y="6094311"/>
                  </a:lnTo>
                  <a:lnTo>
                    <a:pt x="104190" y="6134239"/>
                  </a:lnTo>
                  <a:lnTo>
                    <a:pt x="134137" y="6173203"/>
                  </a:lnTo>
                  <a:lnTo>
                    <a:pt x="170103" y="6211697"/>
                  </a:lnTo>
                  <a:lnTo>
                    <a:pt x="219671" y="6252680"/>
                  </a:lnTo>
                  <a:lnTo>
                    <a:pt x="272402" y="6283820"/>
                  </a:lnTo>
                  <a:lnTo>
                    <a:pt x="326250" y="6306464"/>
                  </a:lnTo>
                  <a:lnTo>
                    <a:pt x="379133" y="6321971"/>
                  </a:lnTo>
                  <a:lnTo>
                    <a:pt x="428993" y="6331674"/>
                  </a:lnTo>
                  <a:lnTo>
                    <a:pt x="473760" y="6336932"/>
                  </a:lnTo>
                  <a:lnTo>
                    <a:pt x="539800" y="6339510"/>
                  </a:lnTo>
                  <a:lnTo>
                    <a:pt x="2632405" y="6339510"/>
                  </a:lnTo>
                  <a:lnTo>
                    <a:pt x="2698432" y="6336932"/>
                  </a:lnTo>
                  <a:lnTo>
                    <a:pt x="2743200" y="6331674"/>
                  </a:lnTo>
                  <a:lnTo>
                    <a:pt x="2793060" y="6321971"/>
                  </a:lnTo>
                  <a:lnTo>
                    <a:pt x="2845943" y="6306464"/>
                  </a:lnTo>
                  <a:lnTo>
                    <a:pt x="2899791" y="6283820"/>
                  </a:lnTo>
                  <a:lnTo>
                    <a:pt x="2952521" y="6252680"/>
                  </a:lnTo>
                  <a:lnTo>
                    <a:pt x="3002089" y="6211697"/>
                  </a:lnTo>
                  <a:lnTo>
                    <a:pt x="3038068" y="6173203"/>
                  </a:lnTo>
                  <a:lnTo>
                    <a:pt x="3056026" y="6149835"/>
                  </a:lnTo>
                  <a:lnTo>
                    <a:pt x="3068015" y="6134239"/>
                  </a:lnTo>
                  <a:lnTo>
                    <a:pt x="3092450" y="6094311"/>
                  </a:lnTo>
                  <a:lnTo>
                    <a:pt x="3111906" y="6052985"/>
                  </a:lnTo>
                  <a:lnTo>
                    <a:pt x="3126917" y="6009767"/>
                  </a:lnTo>
                  <a:lnTo>
                    <a:pt x="3138017" y="5964199"/>
                  </a:lnTo>
                  <a:lnTo>
                    <a:pt x="3145726" y="5915825"/>
                  </a:lnTo>
                  <a:lnTo>
                    <a:pt x="3150578" y="5864174"/>
                  </a:lnTo>
                  <a:lnTo>
                    <a:pt x="3153092" y="5808764"/>
                  </a:lnTo>
                  <a:lnTo>
                    <a:pt x="3153816" y="5749150"/>
                  </a:lnTo>
                  <a:lnTo>
                    <a:pt x="3153816" y="590384"/>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82" name="Google Shape;582;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820769" y="4231242"/>
              <a:ext cx="57066" cy="55568"/>
            </a:xfrm>
            <a:prstGeom prst="rect">
              <a:avLst/>
            </a:prstGeom>
            <a:noFill/>
            <a:ln>
              <a:noFill/>
            </a:ln>
          </p:spPr>
        </p:pic>
        <p:pic>
          <p:nvPicPr>
            <p:cNvPr id="583" name="Google Shape;583;p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01041" y="4210703"/>
              <a:ext cx="96541" cy="96541"/>
            </a:xfrm>
            <a:prstGeom prst="rect">
              <a:avLst/>
            </a:prstGeom>
            <a:noFill/>
            <a:ln>
              <a:noFill/>
            </a:ln>
          </p:spPr>
        </p:pic>
        <p:sp>
          <p:nvSpPr>
            <p:cNvPr id="584" name="Google Shape;584;p13"/>
            <p:cNvSpPr/>
            <p:nvPr/>
          </p:nvSpPr>
          <p:spPr>
            <a:xfrm>
              <a:off x="9312249" y="4233207"/>
              <a:ext cx="389255" cy="52069"/>
            </a:xfrm>
            <a:custGeom>
              <a:avLst/>
              <a:gdLst/>
              <a:ahLst/>
              <a:cxnLst/>
              <a:rect l="l" t="t" r="r" b="b"/>
              <a:pathLst>
                <a:path w="389254" h="52070" extrusionOk="0">
                  <a:moveTo>
                    <a:pt x="389153" y="25768"/>
                  </a:moveTo>
                  <a:lnTo>
                    <a:pt x="388988" y="24968"/>
                  </a:lnTo>
                  <a:lnTo>
                    <a:pt x="388988" y="24307"/>
                  </a:lnTo>
                  <a:lnTo>
                    <a:pt x="388848" y="24307"/>
                  </a:lnTo>
                  <a:lnTo>
                    <a:pt x="387870" y="19456"/>
                  </a:lnTo>
                  <a:lnTo>
                    <a:pt x="387134" y="15735"/>
                  </a:lnTo>
                  <a:lnTo>
                    <a:pt x="386905" y="15417"/>
                  </a:lnTo>
                  <a:lnTo>
                    <a:pt x="383082" y="9740"/>
                  </a:lnTo>
                  <a:lnTo>
                    <a:pt x="383057" y="7797"/>
                  </a:lnTo>
                  <a:lnTo>
                    <a:pt x="381762" y="7797"/>
                  </a:lnTo>
                  <a:lnTo>
                    <a:pt x="381609" y="7556"/>
                  </a:lnTo>
                  <a:lnTo>
                    <a:pt x="381038" y="7175"/>
                  </a:lnTo>
                  <a:lnTo>
                    <a:pt x="381038" y="6527"/>
                  </a:lnTo>
                  <a:lnTo>
                    <a:pt x="380072" y="6527"/>
                  </a:lnTo>
                  <a:lnTo>
                    <a:pt x="379031" y="5829"/>
                  </a:lnTo>
                  <a:lnTo>
                    <a:pt x="373418" y="2032"/>
                  </a:lnTo>
                  <a:lnTo>
                    <a:pt x="372122" y="1778"/>
                  </a:lnTo>
                  <a:lnTo>
                    <a:pt x="371424" y="1638"/>
                  </a:lnTo>
                  <a:lnTo>
                    <a:pt x="369608" y="1270"/>
                  </a:lnTo>
                  <a:lnTo>
                    <a:pt x="363397" y="0"/>
                  </a:lnTo>
                  <a:lnTo>
                    <a:pt x="25768" y="0"/>
                  </a:lnTo>
                  <a:lnTo>
                    <a:pt x="19532" y="1270"/>
                  </a:lnTo>
                  <a:lnTo>
                    <a:pt x="17538" y="1676"/>
                  </a:lnTo>
                  <a:lnTo>
                    <a:pt x="17043" y="1765"/>
                  </a:lnTo>
                  <a:lnTo>
                    <a:pt x="15735" y="2032"/>
                  </a:lnTo>
                  <a:lnTo>
                    <a:pt x="10121" y="5816"/>
                  </a:lnTo>
                  <a:lnTo>
                    <a:pt x="9067" y="6527"/>
                  </a:lnTo>
                  <a:lnTo>
                    <a:pt x="8102" y="6527"/>
                  </a:lnTo>
                  <a:lnTo>
                    <a:pt x="8102" y="7188"/>
                  </a:lnTo>
                  <a:lnTo>
                    <a:pt x="7543" y="7556"/>
                  </a:lnTo>
                  <a:lnTo>
                    <a:pt x="7378" y="7797"/>
                  </a:lnTo>
                  <a:lnTo>
                    <a:pt x="6083" y="7797"/>
                  </a:lnTo>
                  <a:lnTo>
                    <a:pt x="6083" y="9715"/>
                  </a:lnTo>
                  <a:lnTo>
                    <a:pt x="2235" y="15417"/>
                  </a:lnTo>
                  <a:lnTo>
                    <a:pt x="2019" y="15735"/>
                  </a:lnTo>
                  <a:lnTo>
                    <a:pt x="1270" y="19456"/>
                  </a:lnTo>
                  <a:lnTo>
                    <a:pt x="292" y="24307"/>
                  </a:lnTo>
                  <a:lnTo>
                    <a:pt x="165" y="24307"/>
                  </a:lnTo>
                  <a:lnTo>
                    <a:pt x="165" y="24955"/>
                  </a:lnTo>
                  <a:lnTo>
                    <a:pt x="0" y="25768"/>
                  </a:lnTo>
                  <a:lnTo>
                    <a:pt x="215" y="26847"/>
                  </a:lnTo>
                  <a:lnTo>
                    <a:pt x="215" y="28117"/>
                  </a:lnTo>
                  <a:lnTo>
                    <a:pt x="469" y="28117"/>
                  </a:lnTo>
                  <a:lnTo>
                    <a:pt x="1270" y="32092"/>
                  </a:lnTo>
                  <a:lnTo>
                    <a:pt x="2019" y="35801"/>
                  </a:lnTo>
                  <a:lnTo>
                    <a:pt x="6070" y="41808"/>
                  </a:lnTo>
                  <a:lnTo>
                    <a:pt x="7543" y="43992"/>
                  </a:lnTo>
                  <a:lnTo>
                    <a:pt x="10121" y="45732"/>
                  </a:lnTo>
                  <a:lnTo>
                    <a:pt x="15735" y="49517"/>
                  </a:lnTo>
                  <a:lnTo>
                    <a:pt x="17043" y="49784"/>
                  </a:lnTo>
                  <a:lnTo>
                    <a:pt x="19481" y="50279"/>
                  </a:lnTo>
                  <a:lnTo>
                    <a:pt x="25768" y="51536"/>
                  </a:lnTo>
                  <a:lnTo>
                    <a:pt x="363397" y="51536"/>
                  </a:lnTo>
                  <a:lnTo>
                    <a:pt x="369633" y="50279"/>
                  </a:lnTo>
                  <a:lnTo>
                    <a:pt x="384022" y="40411"/>
                  </a:lnTo>
                  <a:lnTo>
                    <a:pt x="386905" y="36131"/>
                  </a:lnTo>
                  <a:lnTo>
                    <a:pt x="387134" y="35801"/>
                  </a:lnTo>
                  <a:lnTo>
                    <a:pt x="387883" y="32092"/>
                  </a:lnTo>
                  <a:lnTo>
                    <a:pt x="388670" y="28117"/>
                  </a:lnTo>
                  <a:lnTo>
                    <a:pt x="388937" y="28117"/>
                  </a:lnTo>
                  <a:lnTo>
                    <a:pt x="388937" y="26847"/>
                  </a:lnTo>
                  <a:lnTo>
                    <a:pt x="389153" y="25768"/>
                  </a:lnTo>
                  <a:close/>
                </a:path>
              </a:pathLst>
            </a:custGeom>
            <a:solidFill>
              <a:srgbClr val="4747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5" name="Google Shape;585;p13"/>
            <p:cNvSpPr/>
            <p:nvPr/>
          </p:nvSpPr>
          <p:spPr>
            <a:xfrm>
              <a:off x="7940396" y="4614855"/>
              <a:ext cx="50165" cy="5127625"/>
            </a:xfrm>
            <a:custGeom>
              <a:avLst/>
              <a:gdLst/>
              <a:ahLst/>
              <a:cxnLst/>
              <a:rect l="l" t="t" r="r" b="b"/>
              <a:pathLst>
                <a:path w="50165" h="5127625" extrusionOk="0">
                  <a:moveTo>
                    <a:pt x="16586" y="5087074"/>
                  </a:moveTo>
                  <a:lnTo>
                    <a:pt x="0" y="5087074"/>
                  </a:lnTo>
                  <a:lnTo>
                    <a:pt x="0" y="5127180"/>
                  </a:lnTo>
                  <a:lnTo>
                    <a:pt x="16586" y="5127180"/>
                  </a:lnTo>
                  <a:lnTo>
                    <a:pt x="16586" y="5087074"/>
                  </a:lnTo>
                  <a:close/>
                </a:path>
                <a:path w="50165" h="5127625" extrusionOk="0">
                  <a:moveTo>
                    <a:pt x="16586" y="0"/>
                  </a:moveTo>
                  <a:lnTo>
                    <a:pt x="0" y="0"/>
                  </a:lnTo>
                  <a:lnTo>
                    <a:pt x="0" y="40093"/>
                  </a:lnTo>
                  <a:lnTo>
                    <a:pt x="16586" y="40093"/>
                  </a:lnTo>
                  <a:lnTo>
                    <a:pt x="16586" y="0"/>
                  </a:lnTo>
                  <a:close/>
                </a:path>
                <a:path w="50165" h="5127625" extrusionOk="0">
                  <a:moveTo>
                    <a:pt x="49809" y="5087074"/>
                  </a:moveTo>
                  <a:lnTo>
                    <a:pt x="46659" y="5087074"/>
                  </a:lnTo>
                  <a:lnTo>
                    <a:pt x="46659" y="5127180"/>
                  </a:lnTo>
                  <a:lnTo>
                    <a:pt x="49809" y="5127180"/>
                  </a:lnTo>
                  <a:lnTo>
                    <a:pt x="49809" y="5087074"/>
                  </a:lnTo>
                  <a:close/>
                </a:path>
                <a:path w="50165" h="5127625" extrusionOk="0">
                  <a:moveTo>
                    <a:pt x="49809" y="0"/>
                  </a:moveTo>
                  <a:lnTo>
                    <a:pt x="46659" y="0"/>
                  </a:lnTo>
                  <a:lnTo>
                    <a:pt x="46659" y="40093"/>
                  </a:lnTo>
                  <a:lnTo>
                    <a:pt x="49809" y="40093"/>
                  </a:lnTo>
                  <a:lnTo>
                    <a:pt x="49809" y="0"/>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86" name="Google Shape;586;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27835" y="4099300"/>
              <a:ext cx="204192" cy="141524"/>
            </a:xfrm>
            <a:prstGeom prst="rect">
              <a:avLst/>
            </a:prstGeom>
            <a:noFill/>
            <a:ln>
              <a:noFill/>
            </a:ln>
          </p:spPr>
        </p:pic>
        <p:pic>
          <p:nvPicPr>
            <p:cNvPr id="587" name="Google Shape;587;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784880" y="4099302"/>
              <a:ext cx="204663" cy="141524"/>
            </a:xfrm>
            <a:prstGeom prst="rect">
              <a:avLst/>
            </a:prstGeom>
            <a:noFill/>
            <a:ln>
              <a:noFill/>
            </a:ln>
          </p:spPr>
        </p:pic>
        <p:pic>
          <p:nvPicPr>
            <p:cNvPr id="588" name="Google Shape;588;p1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126202" y="4025804"/>
              <a:ext cx="383056" cy="102907"/>
            </a:xfrm>
            <a:prstGeom prst="rect">
              <a:avLst/>
            </a:prstGeom>
            <a:noFill/>
            <a:ln>
              <a:noFill/>
            </a:ln>
          </p:spPr>
        </p:pic>
        <p:pic>
          <p:nvPicPr>
            <p:cNvPr id="589" name="Google Shape;589;p1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957705" y="4153653"/>
              <a:ext cx="185523" cy="390427"/>
            </a:xfrm>
            <a:prstGeom prst="rect">
              <a:avLst/>
            </a:prstGeom>
            <a:noFill/>
            <a:ln>
              <a:noFill/>
            </a:ln>
          </p:spPr>
        </p:pic>
        <p:pic>
          <p:nvPicPr>
            <p:cNvPr id="590" name="Google Shape;590;p1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030624" y="4099320"/>
              <a:ext cx="200747" cy="138477"/>
            </a:xfrm>
            <a:prstGeom prst="rect">
              <a:avLst/>
            </a:prstGeom>
            <a:noFill/>
            <a:ln>
              <a:noFill/>
            </a:ln>
          </p:spPr>
        </p:pic>
        <p:pic>
          <p:nvPicPr>
            <p:cNvPr id="591" name="Google Shape;591;p1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0543584" y="4025500"/>
              <a:ext cx="515712" cy="551857"/>
            </a:xfrm>
            <a:prstGeom prst="rect">
              <a:avLst/>
            </a:prstGeom>
            <a:noFill/>
            <a:ln>
              <a:noFill/>
            </a:ln>
          </p:spPr>
        </p:pic>
        <p:pic>
          <p:nvPicPr>
            <p:cNvPr id="592" name="Google Shape;592;p1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0541019" y="4025804"/>
              <a:ext cx="347748" cy="104520"/>
            </a:xfrm>
            <a:prstGeom prst="rect">
              <a:avLst/>
            </a:prstGeom>
            <a:noFill/>
            <a:ln>
              <a:noFill/>
            </a:ln>
          </p:spPr>
        </p:pic>
        <p:pic>
          <p:nvPicPr>
            <p:cNvPr id="593" name="Google Shape;593;p13"/>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0873197" y="4153768"/>
              <a:ext cx="186004" cy="423421"/>
            </a:xfrm>
            <a:prstGeom prst="rect">
              <a:avLst/>
            </a:prstGeom>
            <a:noFill/>
            <a:ln>
              <a:noFill/>
            </a:ln>
          </p:spPr>
        </p:pic>
        <p:pic>
          <p:nvPicPr>
            <p:cNvPr id="594" name="Google Shape;594;p13"/>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0784823" y="4099257"/>
              <a:ext cx="204716" cy="141566"/>
            </a:xfrm>
            <a:prstGeom prst="rect">
              <a:avLst/>
            </a:prstGeom>
            <a:noFill/>
            <a:ln>
              <a:noFill/>
            </a:ln>
          </p:spPr>
        </p:pic>
        <p:pic>
          <p:nvPicPr>
            <p:cNvPr id="595" name="Google Shape;595;p13"/>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7957003" y="9783649"/>
              <a:ext cx="518277" cy="551867"/>
            </a:xfrm>
            <a:prstGeom prst="rect">
              <a:avLst/>
            </a:prstGeom>
            <a:noFill/>
            <a:ln>
              <a:noFill/>
            </a:ln>
          </p:spPr>
        </p:pic>
        <p:pic>
          <p:nvPicPr>
            <p:cNvPr id="596" name="Google Shape;596;p13"/>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455543" y="4025804"/>
              <a:ext cx="2089266" cy="30072"/>
            </a:xfrm>
            <a:prstGeom prst="rect">
              <a:avLst/>
            </a:prstGeom>
            <a:noFill/>
            <a:ln>
              <a:noFill/>
            </a:ln>
          </p:spPr>
        </p:pic>
        <p:pic>
          <p:nvPicPr>
            <p:cNvPr id="597" name="Google Shape;597;p13"/>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274805" y="4390410"/>
              <a:ext cx="2784491" cy="5941735"/>
            </a:xfrm>
            <a:prstGeom prst="rect">
              <a:avLst/>
            </a:prstGeom>
            <a:noFill/>
            <a:ln>
              <a:noFill/>
            </a:ln>
          </p:spPr>
        </p:pic>
        <p:pic>
          <p:nvPicPr>
            <p:cNvPr id="598" name="Google Shape;598;p13"/>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7957003" y="4277356"/>
              <a:ext cx="51558" cy="5714422"/>
            </a:xfrm>
            <a:prstGeom prst="rect">
              <a:avLst/>
            </a:prstGeom>
            <a:noFill/>
            <a:ln>
              <a:noFill/>
            </a:ln>
          </p:spPr>
        </p:pic>
        <p:sp>
          <p:nvSpPr>
            <p:cNvPr id="599" name="Google Shape;599;p13"/>
            <p:cNvSpPr/>
            <p:nvPr/>
          </p:nvSpPr>
          <p:spPr>
            <a:xfrm>
              <a:off x="4709395" y="4145329"/>
              <a:ext cx="2763520" cy="6039485"/>
            </a:xfrm>
            <a:custGeom>
              <a:avLst/>
              <a:gdLst/>
              <a:ahLst/>
              <a:cxnLst/>
              <a:rect l="l" t="t" r="r" b="b"/>
              <a:pathLst>
                <a:path w="2763520" h="6039484" extrusionOk="0">
                  <a:moveTo>
                    <a:pt x="2763256" y="0"/>
                  </a:moveTo>
                  <a:lnTo>
                    <a:pt x="0" y="0"/>
                  </a:lnTo>
                  <a:lnTo>
                    <a:pt x="0" y="6039229"/>
                  </a:lnTo>
                  <a:lnTo>
                    <a:pt x="2763256" y="6039229"/>
                  </a:lnTo>
                  <a:lnTo>
                    <a:pt x="2763256"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00" name="Google Shape;600;p13"/>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4709394" y="4388455"/>
              <a:ext cx="2763259" cy="5796106"/>
            </a:xfrm>
            <a:prstGeom prst="rect">
              <a:avLst/>
            </a:prstGeom>
            <a:noFill/>
            <a:ln>
              <a:noFill/>
            </a:ln>
          </p:spPr>
        </p:pic>
        <p:sp>
          <p:nvSpPr>
            <p:cNvPr id="601" name="Google Shape;601;p13"/>
            <p:cNvSpPr/>
            <p:nvPr/>
          </p:nvSpPr>
          <p:spPr>
            <a:xfrm>
              <a:off x="4514100" y="4009218"/>
              <a:ext cx="3154045" cy="6339840"/>
            </a:xfrm>
            <a:custGeom>
              <a:avLst/>
              <a:gdLst/>
              <a:ahLst/>
              <a:cxnLst/>
              <a:rect l="l" t="t" r="r" b="b"/>
              <a:pathLst>
                <a:path w="3154045" h="6339840" extrusionOk="0">
                  <a:moveTo>
                    <a:pt x="3153829" y="590384"/>
                  </a:moveTo>
                  <a:lnTo>
                    <a:pt x="3153105" y="530758"/>
                  </a:lnTo>
                  <a:lnTo>
                    <a:pt x="3150578" y="475361"/>
                  </a:lnTo>
                  <a:lnTo>
                    <a:pt x="3145726" y="423697"/>
                  </a:lnTo>
                  <a:lnTo>
                    <a:pt x="3138017" y="375323"/>
                  </a:lnTo>
                  <a:lnTo>
                    <a:pt x="3126930" y="329755"/>
                  </a:lnTo>
                  <a:lnTo>
                    <a:pt x="3111919" y="286537"/>
                  </a:lnTo>
                  <a:lnTo>
                    <a:pt x="3092450" y="245211"/>
                  </a:lnTo>
                  <a:lnTo>
                    <a:pt x="3068015" y="205282"/>
                  </a:lnTo>
                  <a:lnTo>
                    <a:pt x="3038068" y="166319"/>
                  </a:lnTo>
                  <a:lnTo>
                    <a:pt x="3002089" y="127825"/>
                  </a:lnTo>
                  <a:lnTo>
                    <a:pt x="2952534" y="86842"/>
                  </a:lnTo>
                  <a:lnTo>
                    <a:pt x="2933166" y="75412"/>
                  </a:lnTo>
                  <a:lnTo>
                    <a:pt x="2933166" y="5749137"/>
                  </a:lnTo>
                  <a:lnTo>
                    <a:pt x="2932442" y="5793994"/>
                  </a:lnTo>
                  <a:lnTo>
                    <a:pt x="2928442" y="5875731"/>
                  </a:lnTo>
                  <a:lnTo>
                    <a:pt x="2922079" y="5919406"/>
                  </a:lnTo>
                  <a:lnTo>
                    <a:pt x="2909773" y="5967590"/>
                  </a:lnTo>
                  <a:lnTo>
                    <a:pt x="2894368" y="6002540"/>
                  </a:lnTo>
                  <a:lnTo>
                    <a:pt x="2872943" y="6036272"/>
                  </a:lnTo>
                  <a:lnTo>
                    <a:pt x="2838716" y="6075807"/>
                  </a:lnTo>
                  <a:lnTo>
                    <a:pt x="2813380" y="6096787"/>
                  </a:lnTo>
                  <a:lnTo>
                    <a:pt x="2778671" y="6116650"/>
                  </a:lnTo>
                  <a:lnTo>
                    <a:pt x="2732760" y="6133592"/>
                  </a:lnTo>
                  <a:lnTo>
                    <a:pt x="2674188" y="6145403"/>
                  </a:lnTo>
                  <a:lnTo>
                    <a:pt x="2601506" y="6149835"/>
                  </a:lnTo>
                  <a:lnTo>
                    <a:pt x="508825" y="6149835"/>
                  </a:lnTo>
                  <a:lnTo>
                    <a:pt x="437337" y="6145492"/>
                  </a:lnTo>
                  <a:lnTo>
                    <a:pt x="380288" y="6134163"/>
                  </a:lnTo>
                  <a:lnTo>
                    <a:pt x="337299" y="6118771"/>
                  </a:lnTo>
                  <a:lnTo>
                    <a:pt x="302679" y="6100127"/>
                  </a:lnTo>
                  <a:lnTo>
                    <a:pt x="271919" y="6076239"/>
                  </a:lnTo>
                  <a:lnTo>
                    <a:pt x="242379" y="6043536"/>
                  </a:lnTo>
                  <a:lnTo>
                    <a:pt x="217893" y="6007100"/>
                  </a:lnTo>
                  <a:lnTo>
                    <a:pt x="200952" y="5969178"/>
                  </a:lnTo>
                  <a:lnTo>
                    <a:pt x="188861" y="5924385"/>
                  </a:lnTo>
                  <a:lnTo>
                    <a:pt x="181698" y="5874651"/>
                  </a:lnTo>
                  <a:lnTo>
                    <a:pt x="178079" y="5816765"/>
                  </a:lnTo>
                  <a:lnTo>
                    <a:pt x="177076" y="5750331"/>
                  </a:lnTo>
                  <a:lnTo>
                    <a:pt x="177063" y="5749150"/>
                  </a:lnTo>
                  <a:lnTo>
                    <a:pt x="177063" y="590384"/>
                  </a:lnTo>
                  <a:lnTo>
                    <a:pt x="178092" y="521995"/>
                  </a:lnTo>
                  <a:lnTo>
                    <a:pt x="181787" y="463778"/>
                  </a:lnTo>
                  <a:lnTo>
                    <a:pt x="189039" y="413956"/>
                  </a:lnTo>
                  <a:lnTo>
                    <a:pt x="200787" y="370751"/>
                  </a:lnTo>
                  <a:lnTo>
                    <a:pt x="217893" y="332422"/>
                  </a:lnTo>
                  <a:lnTo>
                    <a:pt x="241312" y="297180"/>
                  </a:lnTo>
                  <a:lnTo>
                    <a:pt x="271919" y="263271"/>
                  </a:lnTo>
                  <a:lnTo>
                    <a:pt x="306400" y="237274"/>
                  </a:lnTo>
                  <a:lnTo>
                    <a:pt x="345592" y="217690"/>
                  </a:lnTo>
                  <a:lnTo>
                    <a:pt x="395249" y="202336"/>
                  </a:lnTo>
                  <a:lnTo>
                    <a:pt x="434911" y="194360"/>
                  </a:lnTo>
                  <a:lnTo>
                    <a:pt x="508711" y="189687"/>
                  </a:lnTo>
                  <a:lnTo>
                    <a:pt x="753694" y="189674"/>
                  </a:lnTo>
                  <a:lnTo>
                    <a:pt x="763498" y="192176"/>
                  </a:lnTo>
                  <a:lnTo>
                    <a:pt x="773353" y="198335"/>
                  </a:lnTo>
                  <a:lnTo>
                    <a:pt x="781265" y="209664"/>
                  </a:lnTo>
                  <a:lnTo>
                    <a:pt x="785202" y="227660"/>
                  </a:lnTo>
                  <a:lnTo>
                    <a:pt x="785266" y="228307"/>
                  </a:lnTo>
                  <a:lnTo>
                    <a:pt x="787996" y="259689"/>
                  </a:lnTo>
                  <a:lnTo>
                    <a:pt x="789533" y="267589"/>
                  </a:lnTo>
                  <a:lnTo>
                    <a:pt x="790676" y="276771"/>
                  </a:lnTo>
                  <a:lnTo>
                    <a:pt x="806691" y="327139"/>
                  </a:lnTo>
                  <a:lnTo>
                    <a:pt x="832192" y="361061"/>
                  </a:lnTo>
                  <a:lnTo>
                    <a:pt x="883881" y="395884"/>
                  </a:lnTo>
                  <a:lnTo>
                    <a:pt x="943483" y="407238"/>
                  </a:lnTo>
                  <a:lnTo>
                    <a:pt x="2172932" y="407238"/>
                  </a:lnTo>
                  <a:lnTo>
                    <a:pt x="2203386" y="404431"/>
                  </a:lnTo>
                  <a:lnTo>
                    <a:pt x="2259736" y="381482"/>
                  </a:lnTo>
                  <a:lnTo>
                    <a:pt x="2307971" y="328726"/>
                  </a:lnTo>
                  <a:lnTo>
                    <a:pt x="2328443" y="259702"/>
                  </a:lnTo>
                  <a:lnTo>
                    <a:pt x="2331224" y="227685"/>
                  </a:lnTo>
                  <a:lnTo>
                    <a:pt x="2335174" y="209664"/>
                  </a:lnTo>
                  <a:lnTo>
                    <a:pt x="2343073" y="198335"/>
                  </a:lnTo>
                  <a:lnTo>
                    <a:pt x="2352929" y="192176"/>
                  </a:lnTo>
                  <a:lnTo>
                    <a:pt x="2362733" y="189674"/>
                  </a:lnTo>
                  <a:lnTo>
                    <a:pt x="2601417" y="189674"/>
                  </a:lnTo>
                  <a:lnTo>
                    <a:pt x="2666631" y="195287"/>
                  </a:lnTo>
                  <a:lnTo>
                    <a:pt x="2715095" y="202374"/>
                  </a:lnTo>
                  <a:lnTo>
                    <a:pt x="2769679" y="219557"/>
                  </a:lnTo>
                  <a:lnTo>
                    <a:pt x="2810433" y="242176"/>
                  </a:lnTo>
                  <a:lnTo>
                    <a:pt x="2838259" y="263232"/>
                  </a:lnTo>
                  <a:lnTo>
                    <a:pt x="2863304" y="292036"/>
                  </a:lnTo>
                  <a:lnTo>
                    <a:pt x="2884995" y="324789"/>
                  </a:lnTo>
                  <a:lnTo>
                    <a:pt x="2902762" y="358876"/>
                  </a:lnTo>
                  <a:lnTo>
                    <a:pt x="2920936" y="413029"/>
                  </a:lnTo>
                  <a:lnTo>
                    <a:pt x="2928442" y="463778"/>
                  </a:lnTo>
                  <a:lnTo>
                    <a:pt x="2932138" y="521995"/>
                  </a:lnTo>
                  <a:lnTo>
                    <a:pt x="2933115" y="587019"/>
                  </a:lnTo>
                  <a:lnTo>
                    <a:pt x="2933166" y="5749137"/>
                  </a:lnTo>
                  <a:lnTo>
                    <a:pt x="2933166" y="75412"/>
                  </a:lnTo>
                  <a:lnTo>
                    <a:pt x="2899791" y="55702"/>
                  </a:lnTo>
                  <a:lnTo>
                    <a:pt x="2845955" y="33058"/>
                  </a:lnTo>
                  <a:lnTo>
                    <a:pt x="2793073" y="17551"/>
                  </a:lnTo>
                  <a:lnTo>
                    <a:pt x="2743212" y="7848"/>
                  </a:lnTo>
                  <a:lnTo>
                    <a:pt x="2698432" y="2590"/>
                  </a:lnTo>
                  <a:lnTo>
                    <a:pt x="2632405" y="0"/>
                  </a:lnTo>
                  <a:lnTo>
                    <a:pt x="539800" y="0"/>
                  </a:lnTo>
                  <a:lnTo>
                    <a:pt x="473773" y="2590"/>
                  </a:lnTo>
                  <a:lnTo>
                    <a:pt x="428993" y="7848"/>
                  </a:lnTo>
                  <a:lnTo>
                    <a:pt x="379133" y="17551"/>
                  </a:lnTo>
                  <a:lnTo>
                    <a:pt x="326250" y="33058"/>
                  </a:lnTo>
                  <a:lnTo>
                    <a:pt x="272415" y="55702"/>
                  </a:lnTo>
                  <a:lnTo>
                    <a:pt x="219684" y="86842"/>
                  </a:lnTo>
                  <a:lnTo>
                    <a:pt x="170116" y="127825"/>
                  </a:lnTo>
                  <a:lnTo>
                    <a:pt x="134137" y="166319"/>
                  </a:lnTo>
                  <a:lnTo>
                    <a:pt x="104190" y="205282"/>
                  </a:lnTo>
                  <a:lnTo>
                    <a:pt x="79756" y="245211"/>
                  </a:lnTo>
                  <a:lnTo>
                    <a:pt x="60299" y="286537"/>
                  </a:lnTo>
                  <a:lnTo>
                    <a:pt x="45275" y="329755"/>
                  </a:lnTo>
                  <a:lnTo>
                    <a:pt x="34175" y="375323"/>
                  </a:lnTo>
                  <a:lnTo>
                    <a:pt x="26466" y="423697"/>
                  </a:lnTo>
                  <a:lnTo>
                    <a:pt x="21615" y="475361"/>
                  </a:lnTo>
                  <a:lnTo>
                    <a:pt x="19100" y="530758"/>
                  </a:lnTo>
                  <a:lnTo>
                    <a:pt x="18376" y="590384"/>
                  </a:lnTo>
                  <a:lnTo>
                    <a:pt x="18376" y="855040"/>
                  </a:lnTo>
                  <a:lnTo>
                    <a:pt x="3022" y="855040"/>
                  </a:lnTo>
                  <a:lnTo>
                    <a:pt x="3022" y="858799"/>
                  </a:lnTo>
                  <a:lnTo>
                    <a:pt x="850" y="861390"/>
                  </a:lnTo>
                  <a:lnTo>
                    <a:pt x="12" y="861390"/>
                  </a:lnTo>
                  <a:lnTo>
                    <a:pt x="12" y="862406"/>
                  </a:lnTo>
                  <a:lnTo>
                    <a:pt x="0" y="1089863"/>
                  </a:lnTo>
                  <a:lnTo>
                    <a:pt x="12" y="1091260"/>
                  </a:lnTo>
                  <a:lnTo>
                    <a:pt x="1155" y="1091260"/>
                  </a:lnTo>
                  <a:lnTo>
                    <a:pt x="3390" y="1093939"/>
                  </a:lnTo>
                  <a:lnTo>
                    <a:pt x="3390" y="1097610"/>
                  </a:lnTo>
                  <a:lnTo>
                    <a:pt x="18376" y="1097610"/>
                  </a:lnTo>
                  <a:lnTo>
                    <a:pt x="18376" y="1308036"/>
                  </a:lnTo>
                  <a:lnTo>
                    <a:pt x="3429" y="1308036"/>
                  </a:lnTo>
                  <a:lnTo>
                    <a:pt x="3429" y="1311719"/>
                  </a:lnTo>
                  <a:lnTo>
                    <a:pt x="1193" y="1314386"/>
                  </a:lnTo>
                  <a:lnTo>
                    <a:pt x="12" y="1314386"/>
                  </a:lnTo>
                  <a:lnTo>
                    <a:pt x="12" y="1315808"/>
                  </a:lnTo>
                  <a:lnTo>
                    <a:pt x="0" y="1760042"/>
                  </a:lnTo>
                  <a:lnTo>
                    <a:pt x="12" y="1761426"/>
                  </a:lnTo>
                  <a:lnTo>
                    <a:pt x="1143" y="1761426"/>
                  </a:lnTo>
                  <a:lnTo>
                    <a:pt x="3390" y="1764118"/>
                  </a:lnTo>
                  <a:lnTo>
                    <a:pt x="3390" y="1767776"/>
                  </a:lnTo>
                  <a:lnTo>
                    <a:pt x="18376" y="1767776"/>
                  </a:lnTo>
                  <a:lnTo>
                    <a:pt x="18376" y="1889328"/>
                  </a:lnTo>
                  <a:lnTo>
                    <a:pt x="9080" y="1889328"/>
                  </a:lnTo>
                  <a:lnTo>
                    <a:pt x="9080" y="1893011"/>
                  </a:lnTo>
                  <a:lnTo>
                    <a:pt x="6845" y="1895678"/>
                  </a:lnTo>
                  <a:lnTo>
                    <a:pt x="5651" y="1895678"/>
                  </a:lnTo>
                  <a:lnTo>
                    <a:pt x="5651" y="1897113"/>
                  </a:lnTo>
                  <a:lnTo>
                    <a:pt x="5651" y="2341334"/>
                  </a:lnTo>
                  <a:lnTo>
                    <a:pt x="5651" y="2342718"/>
                  </a:lnTo>
                  <a:lnTo>
                    <a:pt x="6794" y="2342718"/>
                  </a:lnTo>
                  <a:lnTo>
                    <a:pt x="9029" y="2345398"/>
                  </a:lnTo>
                  <a:lnTo>
                    <a:pt x="9029" y="2349068"/>
                  </a:lnTo>
                  <a:lnTo>
                    <a:pt x="18376" y="2349068"/>
                  </a:lnTo>
                  <a:lnTo>
                    <a:pt x="18376" y="5749150"/>
                  </a:lnTo>
                  <a:lnTo>
                    <a:pt x="19100" y="5808764"/>
                  </a:lnTo>
                  <a:lnTo>
                    <a:pt x="21615" y="5864174"/>
                  </a:lnTo>
                  <a:lnTo>
                    <a:pt x="26466" y="5915825"/>
                  </a:lnTo>
                  <a:lnTo>
                    <a:pt x="34175" y="5964199"/>
                  </a:lnTo>
                  <a:lnTo>
                    <a:pt x="45275" y="6009767"/>
                  </a:lnTo>
                  <a:lnTo>
                    <a:pt x="60299" y="6052985"/>
                  </a:lnTo>
                  <a:lnTo>
                    <a:pt x="79756" y="6094311"/>
                  </a:lnTo>
                  <a:lnTo>
                    <a:pt x="104190" y="6134239"/>
                  </a:lnTo>
                  <a:lnTo>
                    <a:pt x="134137" y="6173203"/>
                  </a:lnTo>
                  <a:lnTo>
                    <a:pt x="170116" y="6211697"/>
                  </a:lnTo>
                  <a:lnTo>
                    <a:pt x="219684" y="6252680"/>
                  </a:lnTo>
                  <a:lnTo>
                    <a:pt x="272415" y="6283820"/>
                  </a:lnTo>
                  <a:lnTo>
                    <a:pt x="326250" y="6306464"/>
                  </a:lnTo>
                  <a:lnTo>
                    <a:pt x="379133" y="6321971"/>
                  </a:lnTo>
                  <a:lnTo>
                    <a:pt x="428993" y="6331674"/>
                  </a:lnTo>
                  <a:lnTo>
                    <a:pt x="473773" y="6336932"/>
                  </a:lnTo>
                  <a:lnTo>
                    <a:pt x="539800" y="6339510"/>
                  </a:lnTo>
                  <a:lnTo>
                    <a:pt x="2632405" y="6339510"/>
                  </a:lnTo>
                  <a:lnTo>
                    <a:pt x="2698432" y="6336932"/>
                  </a:lnTo>
                  <a:lnTo>
                    <a:pt x="2743212" y="6331674"/>
                  </a:lnTo>
                  <a:lnTo>
                    <a:pt x="2793073" y="6321971"/>
                  </a:lnTo>
                  <a:lnTo>
                    <a:pt x="2845955" y="6306464"/>
                  </a:lnTo>
                  <a:lnTo>
                    <a:pt x="2899791" y="6283820"/>
                  </a:lnTo>
                  <a:lnTo>
                    <a:pt x="2952534" y="6252680"/>
                  </a:lnTo>
                  <a:lnTo>
                    <a:pt x="3002089" y="6211697"/>
                  </a:lnTo>
                  <a:lnTo>
                    <a:pt x="3038068" y="6173203"/>
                  </a:lnTo>
                  <a:lnTo>
                    <a:pt x="3056026" y="6149835"/>
                  </a:lnTo>
                  <a:lnTo>
                    <a:pt x="3068015" y="6134239"/>
                  </a:lnTo>
                  <a:lnTo>
                    <a:pt x="3092450" y="6094311"/>
                  </a:lnTo>
                  <a:lnTo>
                    <a:pt x="3111919" y="6052985"/>
                  </a:lnTo>
                  <a:lnTo>
                    <a:pt x="3126930" y="6009767"/>
                  </a:lnTo>
                  <a:lnTo>
                    <a:pt x="3138017" y="5964199"/>
                  </a:lnTo>
                  <a:lnTo>
                    <a:pt x="3145726" y="5915825"/>
                  </a:lnTo>
                  <a:lnTo>
                    <a:pt x="3150578" y="5864174"/>
                  </a:lnTo>
                  <a:lnTo>
                    <a:pt x="3153105" y="5808764"/>
                  </a:lnTo>
                  <a:lnTo>
                    <a:pt x="3153829" y="5749150"/>
                  </a:lnTo>
                  <a:lnTo>
                    <a:pt x="3153829" y="590384"/>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02" name="Google Shape;602;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12841" y="4231242"/>
              <a:ext cx="57055" cy="55568"/>
            </a:xfrm>
            <a:prstGeom prst="rect">
              <a:avLst/>
            </a:prstGeom>
            <a:noFill/>
            <a:ln>
              <a:noFill/>
            </a:ln>
          </p:spPr>
        </p:pic>
        <p:pic>
          <p:nvPicPr>
            <p:cNvPr id="603" name="Google Shape;603;p13"/>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6393105" y="4210703"/>
              <a:ext cx="96541" cy="96541"/>
            </a:xfrm>
            <a:prstGeom prst="rect">
              <a:avLst/>
            </a:prstGeom>
            <a:noFill/>
            <a:ln>
              <a:noFill/>
            </a:ln>
          </p:spPr>
        </p:pic>
        <p:sp>
          <p:nvSpPr>
            <p:cNvPr id="604" name="Google Shape;604;p13"/>
            <p:cNvSpPr/>
            <p:nvPr/>
          </p:nvSpPr>
          <p:spPr>
            <a:xfrm>
              <a:off x="5904306" y="4233207"/>
              <a:ext cx="389255" cy="52069"/>
            </a:xfrm>
            <a:custGeom>
              <a:avLst/>
              <a:gdLst/>
              <a:ahLst/>
              <a:cxnLst/>
              <a:rect l="l" t="t" r="r" b="b"/>
              <a:pathLst>
                <a:path w="389254" h="52070" extrusionOk="0">
                  <a:moveTo>
                    <a:pt x="389166" y="25768"/>
                  </a:moveTo>
                  <a:lnTo>
                    <a:pt x="389001" y="24968"/>
                  </a:lnTo>
                  <a:lnTo>
                    <a:pt x="389001" y="24307"/>
                  </a:lnTo>
                  <a:lnTo>
                    <a:pt x="388861" y="24307"/>
                  </a:lnTo>
                  <a:lnTo>
                    <a:pt x="387883" y="19456"/>
                  </a:lnTo>
                  <a:lnTo>
                    <a:pt x="387134" y="15735"/>
                  </a:lnTo>
                  <a:lnTo>
                    <a:pt x="386918" y="15417"/>
                  </a:lnTo>
                  <a:lnTo>
                    <a:pt x="383082" y="9740"/>
                  </a:lnTo>
                  <a:lnTo>
                    <a:pt x="383070" y="7797"/>
                  </a:lnTo>
                  <a:lnTo>
                    <a:pt x="381774" y="7797"/>
                  </a:lnTo>
                  <a:lnTo>
                    <a:pt x="381622" y="7556"/>
                  </a:lnTo>
                  <a:lnTo>
                    <a:pt x="381050" y="7188"/>
                  </a:lnTo>
                  <a:lnTo>
                    <a:pt x="381050" y="6527"/>
                  </a:lnTo>
                  <a:lnTo>
                    <a:pt x="380072" y="6527"/>
                  </a:lnTo>
                  <a:lnTo>
                    <a:pt x="379031" y="5816"/>
                  </a:lnTo>
                  <a:lnTo>
                    <a:pt x="373430" y="2032"/>
                  </a:lnTo>
                  <a:lnTo>
                    <a:pt x="372122" y="1778"/>
                  </a:lnTo>
                  <a:lnTo>
                    <a:pt x="371817" y="1714"/>
                  </a:lnTo>
                  <a:lnTo>
                    <a:pt x="369620" y="1270"/>
                  </a:lnTo>
                  <a:lnTo>
                    <a:pt x="363410" y="0"/>
                  </a:lnTo>
                  <a:lnTo>
                    <a:pt x="25768" y="0"/>
                  </a:lnTo>
                  <a:lnTo>
                    <a:pt x="19532" y="1270"/>
                  </a:lnTo>
                  <a:lnTo>
                    <a:pt x="17538" y="1676"/>
                  </a:lnTo>
                  <a:lnTo>
                    <a:pt x="17043" y="1765"/>
                  </a:lnTo>
                  <a:lnTo>
                    <a:pt x="15735" y="2032"/>
                  </a:lnTo>
                  <a:lnTo>
                    <a:pt x="10121" y="5816"/>
                  </a:lnTo>
                  <a:lnTo>
                    <a:pt x="9067" y="6527"/>
                  </a:lnTo>
                  <a:lnTo>
                    <a:pt x="8115" y="6527"/>
                  </a:lnTo>
                  <a:lnTo>
                    <a:pt x="8115" y="7175"/>
                  </a:lnTo>
                  <a:lnTo>
                    <a:pt x="7543" y="7556"/>
                  </a:lnTo>
                  <a:lnTo>
                    <a:pt x="7378" y="7797"/>
                  </a:lnTo>
                  <a:lnTo>
                    <a:pt x="6083" y="7797"/>
                  </a:lnTo>
                  <a:lnTo>
                    <a:pt x="6083" y="9715"/>
                  </a:lnTo>
                  <a:lnTo>
                    <a:pt x="2247" y="15417"/>
                  </a:lnTo>
                  <a:lnTo>
                    <a:pt x="2019" y="15735"/>
                  </a:lnTo>
                  <a:lnTo>
                    <a:pt x="1270" y="19456"/>
                  </a:lnTo>
                  <a:lnTo>
                    <a:pt x="292" y="24307"/>
                  </a:lnTo>
                  <a:lnTo>
                    <a:pt x="165" y="24307"/>
                  </a:lnTo>
                  <a:lnTo>
                    <a:pt x="165" y="24955"/>
                  </a:lnTo>
                  <a:lnTo>
                    <a:pt x="0" y="25768"/>
                  </a:lnTo>
                  <a:lnTo>
                    <a:pt x="215" y="26835"/>
                  </a:lnTo>
                  <a:lnTo>
                    <a:pt x="215" y="28117"/>
                  </a:lnTo>
                  <a:lnTo>
                    <a:pt x="469" y="28117"/>
                  </a:lnTo>
                  <a:lnTo>
                    <a:pt x="1270" y="32092"/>
                  </a:lnTo>
                  <a:lnTo>
                    <a:pt x="2019" y="35801"/>
                  </a:lnTo>
                  <a:lnTo>
                    <a:pt x="2247" y="36131"/>
                  </a:lnTo>
                  <a:lnTo>
                    <a:pt x="6070" y="41808"/>
                  </a:lnTo>
                  <a:lnTo>
                    <a:pt x="7543" y="43992"/>
                  </a:lnTo>
                  <a:lnTo>
                    <a:pt x="10121" y="45732"/>
                  </a:lnTo>
                  <a:lnTo>
                    <a:pt x="15735" y="49517"/>
                  </a:lnTo>
                  <a:lnTo>
                    <a:pt x="17043" y="49784"/>
                  </a:lnTo>
                  <a:lnTo>
                    <a:pt x="19494" y="50279"/>
                  </a:lnTo>
                  <a:lnTo>
                    <a:pt x="25768" y="51536"/>
                  </a:lnTo>
                  <a:lnTo>
                    <a:pt x="363410" y="51536"/>
                  </a:lnTo>
                  <a:lnTo>
                    <a:pt x="369646" y="50279"/>
                  </a:lnTo>
                  <a:lnTo>
                    <a:pt x="372122" y="49784"/>
                  </a:lnTo>
                  <a:lnTo>
                    <a:pt x="373430" y="49517"/>
                  </a:lnTo>
                  <a:lnTo>
                    <a:pt x="379031" y="45732"/>
                  </a:lnTo>
                  <a:lnTo>
                    <a:pt x="380911" y="44462"/>
                  </a:lnTo>
                  <a:lnTo>
                    <a:pt x="381622" y="43992"/>
                  </a:lnTo>
                  <a:lnTo>
                    <a:pt x="383082" y="41808"/>
                  </a:lnTo>
                  <a:lnTo>
                    <a:pt x="384022" y="40411"/>
                  </a:lnTo>
                  <a:lnTo>
                    <a:pt x="386905" y="36131"/>
                  </a:lnTo>
                  <a:lnTo>
                    <a:pt x="387134" y="35801"/>
                  </a:lnTo>
                  <a:lnTo>
                    <a:pt x="387883" y="32092"/>
                  </a:lnTo>
                  <a:lnTo>
                    <a:pt x="388683" y="28117"/>
                  </a:lnTo>
                  <a:lnTo>
                    <a:pt x="388937" y="28117"/>
                  </a:lnTo>
                  <a:lnTo>
                    <a:pt x="388937" y="26898"/>
                  </a:lnTo>
                  <a:lnTo>
                    <a:pt x="389166" y="25768"/>
                  </a:lnTo>
                  <a:close/>
                </a:path>
              </a:pathLst>
            </a:custGeom>
            <a:solidFill>
              <a:srgbClr val="4747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5" name="Google Shape;605;p13"/>
            <p:cNvSpPr/>
            <p:nvPr/>
          </p:nvSpPr>
          <p:spPr>
            <a:xfrm>
              <a:off x="4532477" y="4614855"/>
              <a:ext cx="50165" cy="5127625"/>
            </a:xfrm>
            <a:custGeom>
              <a:avLst/>
              <a:gdLst/>
              <a:ahLst/>
              <a:cxnLst/>
              <a:rect l="l" t="t" r="r" b="b"/>
              <a:pathLst>
                <a:path w="50164" h="5127625" extrusionOk="0">
                  <a:moveTo>
                    <a:pt x="16586" y="5087074"/>
                  </a:moveTo>
                  <a:lnTo>
                    <a:pt x="0" y="5087074"/>
                  </a:lnTo>
                  <a:lnTo>
                    <a:pt x="0" y="5127180"/>
                  </a:lnTo>
                  <a:lnTo>
                    <a:pt x="16586" y="5127180"/>
                  </a:lnTo>
                  <a:lnTo>
                    <a:pt x="16586" y="5087074"/>
                  </a:lnTo>
                  <a:close/>
                </a:path>
                <a:path w="50164" h="5127625" extrusionOk="0">
                  <a:moveTo>
                    <a:pt x="16586" y="0"/>
                  </a:moveTo>
                  <a:lnTo>
                    <a:pt x="0" y="0"/>
                  </a:lnTo>
                  <a:lnTo>
                    <a:pt x="0" y="40093"/>
                  </a:lnTo>
                  <a:lnTo>
                    <a:pt x="16586" y="40093"/>
                  </a:lnTo>
                  <a:lnTo>
                    <a:pt x="16586" y="0"/>
                  </a:lnTo>
                  <a:close/>
                </a:path>
                <a:path w="50164" h="5127625" extrusionOk="0">
                  <a:moveTo>
                    <a:pt x="49784" y="5087074"/>
                  </a:moveTo>
                  <a:lnTo>
                    <a:pt x="46634" y="5087074"/>
                  </a:lnTo>
                  <a:lnTo>
                    <a:pt x="46634" y="5127180"/>
                  </a:lnTo>
                  <a:lnTo>
                    <a:pt x="49784" y="5127180"/>
                  </a:lnTo>
                  <a:lnTo>
                    <a:pt x="49784" y="5087074"/>
                  </a:lnTo>
                  <a:close/>
                </a:path>
                <a:path w="50164" h="5127625" extrusionOk="0">
                  <a:moveTo>
                    <a:pt x="49784" y="0"/>
                  </a:moveTo>
                  <a:lnTo>
                    <a:pt x="46634" y="0"/>
                  </a:lnTo>
                  <a:lnTo>
                    <a:pt x="46634" y="40093"/>
                  </a:lnTo>
                  <a:lnTo>
                    <a:pt x="49784" y="40093"/>
                  </a:lnTo>
                  <a:lnTo>
                    <a:pt x="49784" y="0"/>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06" name="Google Shape;606;p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19898" y="4099300"/>
              <a:ext cx="204192" cy="141524"/>
            </a:xfrm>
            <a:prstGeom prst="rect">
              <a:avLst/>
            </a:prstGeom>
            <a:noFill/>
            <a:ln>
              <a:noFill/>
            </a:ln>
          </p:spPr>
        </p:pic>
        <p:pic>
          <p:nvPicPr>
            <p:cNvPr id="607" name="Google Shape;607;p1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376943" y="4099302"/>
              <a:ext cx="204663" cy="141524"/>
            </a:xfrm>
            <a:prstGeom prst="rect">
              <a:avLst/>
            </a:prstGeom>
            <a:noFill/>
            <a:ln>
              <a:noFill/>
            </a:ln>
          </p:spPr>
        </p:pic>
        <p:pic>
          <p:nvPicPr>
            <p:cNvPr id="608" name="Google Shape;608;p13"/>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4718264" y="4025804"/>
              <a:ext cx="383066" cy="102907"/>
            </a:xfrm>
            <a:prstGeom prst="rect">
              <a:avLst/>
            </a:prstGeom>
            <a:noFill/>
            <a:ln>
              <a:noFill/>
            </a:ln>
          </p:spPr>
        </p:pic>
        <p:pic>
          <p:nvPicPr>
            <p:cNvPr id="609" name="Google Shape;609;p13"/>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4549767" y="4153653"/>
              <a:ext cx="185533" cy="390427"/>
            </a:xfrm>
            <a:prstGeom prst="rect">
              <a:avLst/>
            </a:prstGeom>
            <a:noFill/>
            <a:ln>
              <a:noFill/>
            </a:ln>
          </p:spPr>
        </p:pic>
        <p:pic>
          <p:nvPicPr>
            <p:cNvPr id="610" name="Google Shape;610;p13"/>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4622686" y="4099320"/>
              <a:ext cx="200758" cy="138477"/>
            </a:xfrm>
            <a:prstGeom prst="rect">
              <a:avLst/>
            </a:prstGeom>
            <a:noFill/>
            <a:ln>
              <a:noFill/>
            </a:ln>
          </p:spPr>
        </p:pic>
        <p:pic>
          <p:nvPicPr>
            <p:cNvPr id="611" name="Google Shape;611;p13"/>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7135646" y="4025500"/>
              <a:ext cx="515712" cy="551857"/>
            </a:xfrm>
            <a:prstGeom prst="rect">
              <a:avLst/>
            </a:prstGeom>
            <a:noFill/>
            <a:ln>
              <a:noFill/>
            </a:ln>
          </p:spPr>
        </p:pic>
        <p:pic>
          <p:nvPicPr>
            <p:cNvPr id="612" name="Google Shape;612;p1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7133081" y="4025804"/>
              <a:ext cx="347748" cy="104520"/>
            </a:xfrm>
            <a:prstGeom prst="rect">
              <a:avLst/>
            </a:prstGeom>
            <a:noFill/>
            <a:ln>
              <a:noFill/>
            </a:ln>
          </p:spPr>
        </p:pic>
        <p:pic>
          <p:nvPicPr>
            <p:cNvPr id="613" name="Google Shape;613;p13"/>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7465259" y="4153768"/>
              <a:ext cx="186004" cy="423421"/>
            </a:xfrm>
            <a:prstGeom prst="rect">
              <a:avLst/>
            </a:prstGeom>
            <a:noFill/>
            <a:ln>
              <a:noFill/>
            </a:ln>
          </p:spPr>
        </p:pic>
        <p:pic>
          <p:nvPicPr>
            <p:cNvPr id="614" name="Google Shape;614;p13"/>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7376885" y="4099257"/>
              <a:ext cx="204716" cy="141566"/>
            </a:xfrm>
            <a:prstGeom prst="rect">
              <a:avLst/>
            </a:prstGeom>
            <a:noFill/>
            <a:ln>
              <a:noFill/>
            </a:ln>
          </p:spPr>
        </p:pic>
        <p:pic>
          <p:nvPicPr>
            <p:cNvPr id="615" name="Google Shape;615;p13"/>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4549065" y="9783649"/>
              <a:ext cx="518277" cy="551867"/>
            </a:xfrm>
            <a:prstGeom prst="rect">
              <a:avLst/>
            </a:prstGeom>
            <a:noFill/>
            <a:ln>
              <a:noFill/>
            </a:ln>
          </p:spPr>
        </p:pic>
        <p:pic>
          <p:nvPicPr>
            <p:cNvPr id="616" name="Google Shape;616;p13"/>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5047615" y="4025804"/>
              <a:ext cx="2089255" cy="30072"/>
            </a:xfrm>
            <a:prstGeom prst="rect">
              <a:avLst/>
            </a:prstGeom>
            <a:noFill/>
            <a:ln>
              <a:noFill/>
            </a:ln>
          </p:spPr>
        </p:pic>
        <p:pic>
          <p:nvPicPr>
            <p:cNvPr id="617" name="Google Shape;617;p13"/>
            <p:cNvPicPr preferRelativeResize="0"/>
            <p:nvPr/>
          </p:nvPicPr>
          <p:blipFill rotWithShape="1">
            <a:blip r:embed="rId27">
              <a:alphaModFix/>
            </a:blip>
            <a:srcRect/>
            <a:stretch/>
          </p:blipFill>
          <p:spPr>
            <a:xfrm>
              <a:off x="4552506" y="4237818"/>
              <a:ext cx="70168" cy="245015"/>
            </a:xfrm>
            <a:prstGeom prst="rect">
              <a:avLst/>
            </a:prstGeom>
            <a:noFill/>
            <a:ln>
              <a:noFill/>
            </a:ln>
          </p:spPr>
        </p:pic>
        <p:pic>
          <p:nvPicPr>
            <p:cNvPr id="618" name="Google Shape;618;p13"/>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4866878" y="4390410"/>
              <a:ext cx="2784480" cy="5941735"/>
            </a:xfrm>
            <a:prstGeom prst="rect">
              <a:avLst/>
            </a:prstGeom>
            <a:noFill/>
            <a:ln>
              <a:noFill/>
            </a:ln>
          </p:spPr>
        </p:pic>
        <p:pic>
          <p:nvPicPr>
            <p:cNvPr id="619" name="Google Shape;619;p13"/>
            <p:cNvPicPr preferRelativeResize="0"/>
            <p:nvPr/>
          </p:nvPicPr>
          <p:blipFill rotWithShape="1">
            <a:blip r:embed="rId28">
              <a:alphaModFix/>
            </a:blip>
            <a:srcRect/>
            <a:stretch/>
          </p:blipFill>
          <p:spPr>
            <a:xfrm>
              <a:off x="4549065" y="4541509"/>
              <a:ext cx="50846" cy="5450270"/>
            </a:xfrm>
            <a:prstGeom prst="rect">
              <a:avLst/>
            </a:prstGeom>
            <a:noFill/>
            <a:ln>
              <a:noFill/>
            </a:ln>
          </p:spPr>
        </p:pic>
        <p:sp>
          <p:nvSpPr>
            <p:cNvPr id="620" name="Google Shape;620;p13"/>
            <p:cNvSpPr/>
            <p:nvPr/>
          </p:nvSpPr>
          <p:spPr>
            <a:xfrm>
              <a:off x="0" y="0"/>
              <a:ext cx="919480" cy="11308715"/>
            </a:xfrm>
            <a:custGeom>
              <a:avLst/>
              <a:gdLst/>
              <a:ahLst/>
              <a:cxnLst/>
              <a:rect l="l" t="t" r="r" b="b"/>
              <a:pathLst>
                <a:path w="919480" h="11308715" extrusionOk="0">
                  <a:moveTo>
                    <a:pt x="919113" y="0"/>
                  </a:moveTo>
                  <a:lnTo>
                    <a:pt x="0" y="0"/>
                  </a:lnTo>
                  <a:lnTo>
                    <a:pt x="0" y="11308556"/>
                  </a:lnTo>
                  <a:lnTo>
                    <a:pt x="919113" y="11308556"/>
                  </a:lnTo>
                  <a:lnTo>
                    <a:pt x="919113" y="0"/>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1" name="Google Shape;621;p13"/>
            <p:cNvSpPr/>
            <p:nvPr/>
          </p:nvSpPr>
          <p:spPr>
            <a:xfrm>
              <a:off x="186132" y="961063"/>
              <a:ext cx="547370" cy="659130"/>
            </a:xfrm>
            <a:custGeom>
              <a:avLst/>
              <a:gdLst/>
              <a:ahLst/>
              <a:cxnLst/>
              <a:rect l="l" t="t" r="r" b="b"/>
              <a:pathLst>
                <a:path w="547370" h="659130" extrusionOk="0">
                  <a:moveTo>
                    <a:pt x="247573" y="658413"/>
                  </a:moveTo>
                  <a:lnTo>
                    <a:pt x="248777" y="659130"/>
                  </a:lnTo>
                  <a:lnTo>
                    <a:pt x="249604" y="659130"/>
                  </a:lnTo>
                  <a:lnTo>
                    <a:pt x="247958" y="658487"/>
                  </a:lnTo>
                  <a:lnTo>
                    <a:pt x="247573" y="658413"/>
                  </a:lnTo>
                  <a:close/>
                </a:path>
                <a:path w="547370" h="659130" extrusionOk="0">
                  <a:moveTo>
                    <a:pt x="259740" y="657860"/>
                  </a:moveTo>
                  <a:lnTo>
                    <a:pt x="246641" y="657860"/>
                  </a:lnTo>
                  <a:lnTo>
                    <a:pt x="247200" y="658192"/>
                  </a:lnTo>
                  <a:lnTo>
                    <a:pt x="247958" y="658487"/>
                  </a:lnTo>
                  <a:lnTo>
                    <a:pt x="251301" y="659130"/>
                  </a:lnTo>
                  <a:lnTo>
                    <a:pt x="255604" y="659130"/>
                  </a:lnTo>
                  <a:lnTo>
                    <a:pt x="259740" y="657860"/>
                  </a:lnTo>
                  <a:close/>
                </a:path>
                <a:path w="547370" h="659130" extrusionOk="0">
                  <a:moveTo>
                    <a:pt x="310535" y="656590"/>
                  </a:moveTo>
                  <a:lnTo>
                    <a:pt x="263573" y="656590"/>
                  </a:lnTo>
                  <a:lnTo>
                    <a:pt x="259740" y="657860"/>
                  </a:lnTo>
                  <a:lnTo>
                    <a:pt x="255604" y="659130"/>
                  </a:lnTo>
                  <a:lnTo>
                    <a:pt x="298074" y="659130"/>
                  </a:lnTo>
                  <a:lnTo>
                    <a:pt x="303194" y="657860"/>
                  </a:lnTo>
                  <a:lnTo>
                    <a:pt x="310535" y="656590"/>
                  </a:lnTo>
                  <a:close/>
                </a:path>
                <a:path w="547370" h="659130" extrusionOk="0">
                  <a:moveTo>
                    <a:pt x="247200" y="658192"/>
                  </a:moveTo>
                  <a:lnTo>
                    <a:pt x="247573" y="658413"/>
                  </a:lnTo>
                  <a:lnTo>
                    <a:pt x="247958" y="658487"/>
                  </a:lnTo>
                  <a:lnTo>
                    <a:pt x="247200" y="658192"/>
                  </a:lnTo>
                  <a:close/>
                </a:path>
                <a:path w="547370" h="659130" extrusionOk="0">
                  <a:moveTo>
                    <a:pt x="312803" y="627380"/>
                  </a:moveTo>
                  <a:lnTo>
                    <a:pt x="214883" y="627380"/>
                  </a:lnTo>
                  <a:lnTo>
                    <a:pt x="218993" y="638810"/>
                  </a:lnTo>
                  <a:lnTo>
                    <a:pt x="227017" y="648970"/>
                  </a:lnTo>
                  <a:lnTo>
                    <a:pt x="238079" y="656590"/>
                  </a:lnTo>
                  <a:lnTo>
                    <a:pt x="247573" y="658413"/>
                  </a:lnTo>
                  <a:lnTo>
                    <a:pt x="247200" y="658192"/>
                  </a:lnTo>
                  <a:lnTo>
                    <a:pt x="246348" y="657860"/>
                  </a:lnTo>
                  <a:lnTo>
                    <a:pt x="259740" y="657860"/>
                  </a:lnTo>
                  <a:lnTo>
                    <a:pt x="263573" y="656590"/>
                  </a:lnTo>
                  <a:lnTo>
                    <a:pt x="316618" y="656590"/>
                  </a:lnTo>
                  <a:lnTo>
                    <a:pt x="324272" y="655320"/>
                  </a:lnTo>
                  <a:lnTo>
                    <a:pt x="333298" y="652780"/>
                  </a:lnTo>
                  <a:lnTo>
                    <a:pt x="338994" y="651510"/>
                  </a:lnTo>
                  <a:lnTo>
                    <a:pt x="342680" y="651510"/>
                  </a:lnTo>
                  <a:lnTo>
                    <a:pt x="346314" y="650240"/>
                  </a:lnTo>
                  <a:lnTo>
                    <a:pt x="351717" y="648970"/>
                  </a:lnTo>
                  <a:lnTo>
                    <a:pt x="359067" y="646430"/>
                  </a:lnTo>
                  <a:lnTo>
                    <a:pt x="364303" y="643890"/>
                  </a:lnTo>
                  <a:lnTo>
                    <a:pt x="371632" y="641350"/>
                  </a:lnTo>
                  <a:lnTo>
                    <a:pt x="374491" y="640080"/>
                  </a:lnTo>
                  <a:lnTo>
                    <a:pt x="362596" y="640080"/>
                  </a:lnTo>
                  <a:lnTo>
                    <a:pt x="338653" y="637540"/>
                  </a:lnTo>
                  <a:lnTo>
                    <a:pt x="316669" y="629920"/>
                  </a:lnTo>
                  <a:lnTo>
                    <a:pt x="312803" y="627380"/>
                  </a:lnTo>
                  <a:close/>
                </a:path>
                <a:path w="547370" h="659130" extrusionOk="0">
                  <a:moveTo>
                    <a:pt x="375826" y="639486"/>
                  </a:moveTo>
                  <a:lnTo>
                    <a:pt x="373381" y="640080"/>
                  </a:lnTo>
                  <a:lnTo>
                    <a:pt x="374491" y="640080"/>
                  </a:lnTo>
                  <a:lnTo>
                    <a:pt x="375826" y="639486"/>
                  </a:lnTo>
                  <a:close/>
                </a:path>
                <a:path w="547370" h="659130" extrusionOk="0">
                  <a:moveTo>
                    <a:pt x="378616" y="638810"/>
                  </a:moveTo>
                  <a:lnTo>
                    <a:pt x="377349" y="638810"/>
                  </a:lnTo>
                  <a:lnTo>
                    <a:pt x="375826" y="639486"/>
                  </a:lnTo>
                  <a:lnTo>
                    <a:pt x="378616" y="638810"/>
                  </a:lnTo>
                  <a:close/>
                </a:path>
                <a:path w="547370" h="659130" extrusionOk="0">
                  <a:moveTo>
                    <a:pt x="205040" y="554990"/>
                  </a:moveTo>
                  <a:lnTo>
                    <a:pt x="190656" y="557530"/>
                  </a:lnTo>
                  <a:lnTo>
                    <a:pt x="178918" y="565150"/>
                  </a:lnTo>
                  <a:lnTo>
                    <a:pt x="171009" y="576580"/>
                  </a:lnTo>
                  <a:lnTo>
                    <a:pt x="168110" y="591820"/>
                  </a:lnTo>
                  <a:lnTo>
                    <a:pt x="171009" y="605790"/>
                  </a:lnTo>
                  <a:lnTo>
                    <a:pt x="178918" y="617220"/>
                  </a:lnTo>
                  <a:lnTo>
                    <a:pt x="190656" y="624840"/>
                  </a:lnTo>
                  <a:lnTo>
                    <a:pt x="205040" y="628650"/>
                  </a:lnTo>
                  <a:lnTo>
                    <a:pt x="208475" y="628650"/>
                  </a:lnTo>
                  <a:lnTo>
                    <a:pt x="211731" y="627380"/>
                  </a:lnTo>
                  <a:lnTo>
                    <a:pt x="312803" y="627380"/>
                  </a:lnTo>
                  <a:lnTo>
                    <a:pt x="297337" y="617220"/>
                  </a:lnTo>
                  <a:lnTo>
                    <a:pt x="281352" y="600710"/>
                  </a:lnTo>
                  <a:lnTo>
                    <a:pt x="275660" y="594360"/>
                  </a:lnTo>
                  <a:lnTo>
                    <a:pt x="268540" y="589280"/>
                  </a:lnTo>
                  <a:lnTo>
                    <a:pt x="263069" y="586740"/>
                  </a:lnTo>
                  <a:lnTo>
                    <a:pt x="241458" y="586740"/>
                  </a:lnTo>
                  <a:lnTo>
                    <a:pt x="237336" y="574040"/>
                  </a:lnTo>
                  <a:lnTo>
                    <a:pt x="229308" y="563880"/>
                  </a:lnTo>
                  <a:lnTo>
                    <a:pt x="218251" y="557530"/>
                  </a:lnTo>
                  <a:lnTo>
                    <a:pt x="205040" y="554990"/>
                  </a:lnTo>
                  <a:close/>
                </a:path>
                <a:path w="547370" h="659130" extrusionOk="0">
                  <a:moveTo>
                    <a:pt x="273384" y="0"/>
                  </a:moveTo>
                  <a:lnTo>
                    <a:pt x="79055" y="194310"/>
                  </a:lnTo>
                  <a:lnTo>
                    <a:pt x="78175" y="194310"/>
                  </a:lnTo>
                  <a:lnTo>
                    <a:pt x="72804" y="200660"/>
                  </a:lnTo>
                  <a:lnTo>
                    <a:pt x="69421" y="204470"/>
                  </a:lnTo>
                  <a:lnTo>
                    <a:pt x="68238" y="205740"/>
                  </a:lnTo>
                  <a:lnTo>
                    <a:pt x="65285" y="208280"/>
                  </a:lnTo>
                  <a:lnTo>
                    <a:pt x="63526" y="210820"/>
                  </a:lnTo>
                  <a:lnTo>
                    <a:pt x="60479" y="214630"/>
                  </a:lnTo>
                  <a:lnTo>
                    <a:pt x="59181" y="215900"/>
                  </a:lnTo>
                  <a:lnTo>
                    <a:pt x="56427" y="219710"/>
                  </a:lnTo>
                  <a:lnTo>
                    <a:pt x="54982" y="220980"/>
                  </a:lnTo>
                  <a:lnTo>
                    <a:pt x="52218" y="224790"/>
                  </a:lnTo>
                  <a:lnTo>
                    <a:pt x="48333" y="231140"/>
                  </a:lnTo>
                  <a:lnTo>
                    <a:pt x="47087" y="232410"/>
                  </a:lnTo>
                  <a:lnTo>
                    <a:pt x="44585" y="236220"/>
                  </a:lnTo>
                  <a:lnTo>
                    <a:pt x="40951" y="242570"/>
                  </a:lnTo>
                  <a:lnTo>
                    <a:pt x="39799" y="243840"/>
                  </a:lnTo>
                  <a:lnTo>
                    <a:pt x="37538" y="247650"/>
                  </a:lnTo>
                  <a:lnTo>
                    <a:pt x="33119" y="255270"/>
                  </a:lnTo>
                  <a:lnTo>
                    <a:pt x="31067" y="259080"/>
                  </a:lnTo>
                  <a:lnTo>
                    <a:pt x="27014" y="267970"/>
                  </a:lnTo>
                  <a:lnTo>
                    <a:pt x="21507" y="279400"/>
                  </a:lnTo>
                  <a:lnTo>
                    <a:pt x="19873" y="283210"/>
                  </a:lnTo>
                  <a:lnTo>
                    <a:pt x="16617" y="292100"/>
                  </a:lnTo>
                  <a:lnTo>
                    <a:pt x="15172" y="295910"/>
                  </a:lnTo>
                  <a:lnTo>
                    <a:pt x="14282" y="298450"/>
                  </a:lnTo>
                  <a:lnTo>
                    <a:pt x="13298" y="300990"/>
                  </a:lnTo>
                  <a:lnTo>
                    <a:pt x="12345" y="304800"/>
                  </a:lnTo>
                  <a:lnTo>
                    <a:pt x="11099" y="308610"/>
                  </a:lnTo>
                  <a:lnTo>
                    <a:pt x="8701" y="317500"/>
                  </a:lnTo>
                  <a:lnTo>
                    <a:pt x="7633" y="321310"/>
                  </a:lnTo>
                  <a:lnTo>
                    <a:pt x="7109" y="323850"/>
                  </a:lnTo>
                  <a:lnTo>
                    <a:pt x="6376" y="326390"/>
                  </a:lnTo>
                  <a:lnTo>
                    <a:pt x="5675" y="330200"/>
                  </a:lnTo>
                  <a:lnTo>
                    <a:pt x="4795" y="334010"/>
                  </a:lnTo>
                  <a:lnTo>
                    <a:pt x="4596" y="335280"/>
                  </a:lnTo>
                  <a:lnTo>
                    <a:pt x="3266" y="342900"/>
                  </a:lnTo>
                  <a:lnTo>
                    <a:pt x="2408" y="349250"/>
                  </a:lnTo>
                  <a:lnTo>
                    <a:pt x="1853" y="354330"/>
                  </a:lnTo>
                  <a:lnTo>
                    <a:pt x="1476" y="356870"/>
                  </a:lnTo>
                  <a:lnTo>
                    <a:pt x="984" y="361950"/>
                  </a:lnTo>
                  <a:lnTo>
                    <a:pt x="534" y="368300"/>
                  </a:lnTo>
                  <a:lnTo>
                    <a:pt x="324" y="370840"/>
                  </a:lnTo>
                  <a:lnTo>
                    <a:pt x="0" y="377190"/>
                  </a:lnTo>
                  <a:lnTo>
                    <a:pt x="0" y="394970"/>
                  </a:lnTo>
                  <a:lnTo>
                    <a:pt x="324" y="401320"/>
                  </a:lnTo>
                  <a:lnTo>
                    <a:pt x="534" y="403860"/>
                  </a:lnTo>
                  <a:lnTo>
                    <a:pt x="848" y="408940"/>
                  </a:lnTo>
                  <a:lnTo>
                    <a:pt x="1476" y="415290"/>
                  </a:lnTo>
                  <a:lnTo>
                    <a:pt x="2575" y="424180"/>
                  </a:lnTo>
                  <a:lnTo>
                    <a:pt x="3266" y="429260"/>
                  </a:lnTo>
                  <a:lnTo>
                    <a:pt x="4607" y="436880"/>
                  </a:lnTo>
                  <a:lnTo>
                    <a:pt x="4806" y="438150"/>
                  </a:lnTo>
                  <a:lnTo>
                    <a:pt x="5685" y="441960"/>
                  </a:lnTo>
                  <a:lnTo>
                    <a:pt x="6408" y="445770"/>
                  </a:lnTo>
                  <a:lnTo>
                    <a:pt x="7413" y="449580"/>
                  </a:lnTo>
                  <a:lnTo>
                    <a:pt x="7643" y="450850"/>
                  </a:lnTo>
                  <a:lnTo>
                    <a:pt x="8711" y="455930"/>
                  </a:lnTo>
                  <a:lnTo>
                    <a:pt x="9601" y="458470"/>
                  </a:lnTo>
                  <a:lnTo>
                    <a:pt x="10826" y="462280"/>
                  </a:lnTo>
                  <a:lnTo>
                    <a:pt x="11099" y="463550"/>
                  </a:lnTo>
                  <a:lnTo>
                    <a:pt x="12366" y="468630"/>
                  </a:lnTo>
                  <a:lnTo>
                    <a:pt x="13392" y="471170"/>
                  </a:lnTo>
                  <a:lnTo>
                    <a:pt x="15182" y="476250"/>
                  </a:lnTo>
                  <a:lnTo>
                    <a:pt x="16648" y="480060"/>
                  </a:lnTo>
                  <a:lnTo>
                    <a:pt x="17800" y="483870"/>
                  </a:lnTo>
                  <a:lnTo>
                    <a:pt x="19444" y="487680"/>
                  </a:lnTo>
                  <a:lnTo>
                    <a:pt x="19873" y="488950"/>
                  </a:lnTo>
                  <a:lnTo>
                    <a:pt x="21559" y="492760"/>
                  </a:lnTo>
                  <a:lnTo>
                    <a:pt x="25182" y="501650"/>
                  </a:lnTo>
                  <a:lnTo>
                    <a:pt x="27088" y="505460"/>
                  </a:lnTo>
                  <a:lnTo>
                    <a:pt x="28512" y="508000"/>
                  </a:lnTo>
                  <a:lnTo>
                    <a:pt x="30543" y="511810"/>
                  </a:lnTo>
                  <a:lnTo>
                    <a:pt x="31109" y="513080"/>
                  </a:lnTo>
                  <a:lnTo>
                    <a:pt x="33255" y="516890"/>
                  </a:lnTo>
                  <a:lnTo>
                    <a:pt x="34888" y="520700"/>
                  </a:lnTo>
                  <a:lnTo>
                    <a:pt x="37098" y="524510"/>
                  </a:lnTo>
                  <a:lnTo>
                    <a:pt x="37632" y="524510"/>
                  </a:lnTo>
                  <a:lnTo>
                    <a:pt x="40082" y="529590"/>
                  </a:lnTo>
                  <a:lnTo>
                    <a:pt x="42040" y="532130"/>
                  </a:lnTo>
                  <a:lnTo>
                    <a:pt x="44448" y="535940"/>
                  </a:lnTo>
                  <a:lnTo>
                    <a:pt x="44825" y="535940"/>
                  </a:lnTo>
                  <a:lnTo>
                    <a:pt x="80175" y="580390"/>
                  </a:lnTo>
                  <a:lnTo>
                    <a:pt x="122980" y="614680"/>
                  </a:lnTo>
                  <a:lnTo>
                    <a:pt x="126069" y="617220"/>
                  </a:lnTo>
                  <a:lnTo>
                    <a:pt x="129231" y="618490"/>
                  </a:lnTo>
                  <a:lnTo>
                    <a:pt x="132404" y="621030"/>
                  </a:lnTo>
                  <a:lnTo>
                    <a:pt x="119765" y="599440"/>
                  </a:lnTo>
                  <a:lnTo>
                    <a:pt x="110355" y="575310"/>
                  </a:lnTo>
                  <a:lnTo>
                    <a:pt x="104483" y="549910"/>
                  </a:lnTo>
                  <a:lnTo>
                    <a:pt x="102457" y="524510"/>
                  </a:lnTo>
                  <a:lnTo>
                    <a:pt x="111220" y="469900"/>
                  </a:lnTo>
                  <a:lnTo>
                    <a:pt x="135612" y="422910"/>
                  </a:lnTo>
                  <a:lnTo>
                    <a:pt x="172787" y="386080"/>
                  </a:lnTo>
                  <a:lnTo>
                    <a:pt x="219899" y="361950"/>
                  </a:lnTo>
                  <a:lnTo>
                    <a:pt x="213663" y="351790"/>
                  </a:lnTo>
                  <a:lnTo>
                    <a:pt x="208991" y="341630"/>
                  </a:lnTo>
                  <a:lnTo>
                    <a:pt x="206057" y="331470"/>
                  </a:lnTo>
                  <a:lnTo>
                    <a:pt x="205040" y="318770"/>
                  </a:lnTo>
                  <a:lnTo>
                    <a:pt x="210410" y="292100"/>
                  </a:lnTo>
                  <a:lnTo>
                    <a:pt x="225058" y="270510"/>
                  </a:lnTo>
                  <a:lnTo>
                    <a:pt x="246794" y="256540"/>
                  </a:lnTo>
                  <a:lnTo>
                    <a:pt x="273426" y="250190"/>
                  </a:lnTo>
                  <a:lnTo>
                    <a:pt x="510549" y="250190"/>
                  </a:lnTo>
                  <a:lnTo>
                    <a:pt x="509806" y="248920"/>
                  </a:lnTo>
                  <a:lnTo>
                    <a:pt x="509188" y="247650"/>
                  </a:lnTo>
                  <a:lnTo>
                    <a:pt x="506822" y="243840"/>
                  </a:lnTo>
                  <a:lnTo>
                    <a:pt x="505042" y="241300"/>
                  </a:lnTo>
                  <a:lnTo>
                    <a:pt x="502623" y="237490"/>
                  </a:lnTo>
                  <a:lnTo>
                    <a:pt x="502037" y="236220"/>
                  </a:lnTo>
                  <a:lnTo>
                    <a:pt x="499346" y="232410"/>
                  </a:lnTo>
                  <a:lnTo>
                    <a:pt x="497199" y="228600"/>
                  </a:lnTo>
                  <a:lnTo>
                    <a:pt x="494592" y="224790"/>
                  </a:lnTo>
                  <a:lnTo>
                    <a:pt x="494204" y="224790"/>
                  </a:lnTo>
                  <a:lnTo>
                    <a:pt x="487214" y="215900"/>
                  </a:lnTo>
                  <a:lnTo>
                    <a:pt x="480320" y="207010"/>
                  </a:lnTo>
                  <a:lnTo>
                    <a:pt x="473112" y="199390"/>
                  </a:lnTo>
                  <a:lnTo>
                    <a:pt x="465598" y="191770"/>
                  </a:lnTo>
                  <a:lnTo>
                    <a:pt x="273384" y="0"/>
                  </a:lnTo>
                  <a:close/>
                </a:path>
                <a:path w="547370" h="659130" extrusionOk="0">
                  <a:moveTo>
                    <a:pt x="510549" y="250190"/>
                  </a:moveTo>
                  <a:lnTo>
                    <a:pt x="273426" y="250190"/>
                  </a:lnTo>
                  <a:lnTo>
                    <a:pt x="300053" y="256540"/>
                  </a:lnTo>
                  <a:lnTo>
                    <a:pt x="321789" y="270510"/>
                  </a:lnTo>
                  <a:lnTo>
                    <a:pt x="336440" y="292100"/>
                  </a:lnTo>
                  <a:lnTo>
                    <a:pt x="341811" y="318770"/>
                  </a:lnTo>
                  <a:lnTo>
                    <a:pt x="340794" y="331470"/>
                  </a:lnTo>
                  <a:lnTo>
                    <a:pt x="337860" y="341630"/>
                  </a:lnTo>
                  <a:lnTo>
                    <a:pt x="333184" y="351790"/>
                  </a:lnTo>
                  <a:lnTo>
                    <a:pt x="326942" y="361950"/>
                  </a:lnTo>
                  <a:lnTo>
                    <a:pt x="374059" y="386080"/>
                  </a:lnTo>
                  <a:lnTo>
                    <a:pt x="411233" y="422910"/>
                  </a:lnTo>
                  <a:lnTo>
                    <a:pt x="435622" y="469900"/>
                  </a:lnTo>
                  <a:lnTo>
                    <a:pt x="444384" y="524510"/>
                  </a:lnTo>
                  <a:lnTo>
                    <a:pt x="442365" y="549910"/>
                  </a:lnTo>
                  <a:lnTo>
                    <a:pt x="436514" y="575310"/>
                  </a:lnTo>
                  <a:lnTo>
                    <a:pt x="427134" y="599440"/>
                  </a:lnTo>
                  <a:lnTo>
                    <a:pt x="414531" y="621030"/>
                  </a:lnTo>
                  <a:lnTo>
                    <a:pt x="423230" y="614680"/>
                  </a:lnTo>
                  <a:lnTo>
                    <a:pt x="431692" y="609600"/>
                  </a:lnTo>
                  <a:lnTo>
                    <a:pt x="439924" y="603250"/>
                  </a:lnTo>
                  <a:lnTo>
                    <a:pt x="447934" y="596900"/>
                  </a:lnTo>
                  <a:lnTo>
                    <a:pt x="449200" y="595630"/>
                  </a:lnTo>
                  <a:lnTo>
                    <a:pt x="466307" y="580390"/>
                  </a:lnTo>
                  <a:lnTo>
                    <a:pt x="496331" y="544830"/>
                  </a:lnTo>
                  <a:lnTo>
                    <a:pt x="513450" y="516890"/>
                  </a:lnTo>
                  <a:lnTo>
                    <a:pt x="517900" y="509270"/>
                  </a:lnTo>
                  <a:lnTo>
                    <a:pt x="519670" y="505460"/>
                  </a:lnTo>
                  <a:lnTo>
                    <a:pt x="521617" y="501650"/>
                  </a:lnTo>
                  <a:lnTo>
                    <a:pt x="522120" y="500380"/>
                  </a:lnTo>
                  <a:lnTo>
                    <a:pt x="523711" y="496570"/>
                  </a:lnTo>
                  <a:lnTo>
                    <a:pt x="525240" y="492760"/>
                  </a:lnTo>
                  <a:lnTo>
                    <a:pt x="526936" y="488950"/>
                  </a:lnTo>
                  <a:lnTo>
                    <a:pt x="528821" y="483870"/>
                  </a:lnTo>
                  <a:lnTo>
                    <a:pt x="530161" y="481330"/>
                  </a:lnTo>
                  <a:lnTo>
                    <a:pt x="531638" y="476250"/>
                  </a:lnTo>
                  <a:lnTo>
                    <a:pt x="533292" y="471170"/>
                  </a:lnTo>
                  <a:lnTo>
                    <a:pt x="534444" y="468630"/>
                  </a:lnTo>
                  <a:lnTo>
                    <a:pt x="535721" y="463550"/>
                  </a:lnTo>
                  <a:lnTo>
                    <a:pt x="536119" y="462280"/>
                  </a:lnTo>
                  <a:lnTo>
                    <a:pt x="537135" y="458470"/>
                  </a:lnTo>
                  <a:lnTo>
                    <a:pt x="538109" y="455930"/>
                  </a:lnTo>
                  <a:lnTo>
                    <a:pt x="539187" y="450850"/>
                  </a:lnTo>
                  <a:lnTo>
                    <a:pt x="539355" y="450850"/>
                  </a:lnTo>
                  <a:lnTo>
                    <a:pt x="540360" y="445770"/>
                  </a:lnTo>
                  <a:lnTo>
                    <a:pt x="541145" y="441960"/>
                  </a:lnTo>
                  <a:lnTo>
                    <a:pt x="542025" y="438150"/>
                  </a:lnTo>
                  <a:lnTo>
                    <a:pt x="542381" y="435610"/>
                  </a:lnTo>
                  <a:lnTo>
                    <a:pt x="543564" y="429260"/>
                  </a:lnTo>
                  <a:lnTo>
                    <a:pt x="544255" y="424180"/>
                  </a:lnTo>
                  <a:lnTo>
                    <a:pt x="544402" y="422910"/>
                  </a:lnTo>
                  <a:lnTo>
                    <a:pt x="545355" y="416560"/>
                  </a:lnTo>
                  <a:lnTo>
                    <a:pt x="545857" y="411480"/>
                  </a:lnTo>
                  <a:lnTo>
                    <a:pt x="545983" y="408940"/>
                  </a:lnTo>
                  <a:lnTo>
                    <a:pt x="546307" y="403860"/>
                  </a:lnTo>
                  <a:lnTo>
                    <a:pt x="546517" y="402590"/>
                  </a:lnTo>
                  <a:lnTo>
                    <a:pt x="546841" y="394970"/>
                  </a:lnTo>
                  <a:lnTo>
                    <a:pt x="546841" y="377190"/>
                  </a:lnTo>
                  <a:lnTo>
                    <a:pt x="546517" y="370840"/>
                  </a:lnTo>
                  <a:lnTo>
                    <a:pt x="546307" y="368300"/>
                  </a:lnTo>
                  <a:lnTo>
                    <a:pt x="545983" y="363220"/>
                  </a:lnTo>
                  <a:lnTo>
                    <a:pt x="545365" y="356870"/>
                  </a:lnTo>
                  <a:lnTo>
                    <a:pt x="544967" y="353060"/>
                  </a:lnTo>
                  <a:lnTo>
                    <a:pt x="544412" y="349250"/>
                  </a:lnTo>
                  <a:lnTo>
                    <a:pt x="543564" y="342900"/>
                  </a:lnTo>
                  <a:lnTo>
                    <a:pt x="542999" y="340360"/>
                  </a:lnTo>
                  <a:lnTo>
                    <a:pt x="542203" y="335280"/>
                  </a:lnTo>
                  <a:lnTo>
                    <a:pt x="542035" y="334010"/>
                  </a:lnTo>
                  <a:lnTo>
                    <a:pt x="541156" y="330200"/>
                  </a:lnTo>
                  <a:lnTo>
                    <a:pt x="538967" y="320040"/>
                  </a:lnTo>
                  <a:lnTo>
                    <a:pt x="538119" y="317500"/>
                  </a:lnTo>
                  <a:lnTo>
                    <a:pt x="537198" y="313690"/>
                  </a:lnTo>
                  <a:lnTo>
                    <a:pt x="535973" y="309880"/>
                  </a:lnTo>
                  <a:lnTo>
                    <a:pt x="535732" y="308610"/>
                  </a:lnTo>
                  <a:lnTo>
                    <a:pt x="534465" y="304800"/>
                  </a:lnTo>
                  <a:lnTo>
                    <a:pt x="533397" y="300990"/>
                  </a:lnTo>
                  <a:lnTo>
                    <a:pt x="531952" y="297180"/>
                  </a:lnTo>
                  <a:lnTo>
                    <a:pt x="531648" y="295910"/>
                  </a:lnTo>
                  <a:lnTo>
                    <a:pt x="530193" y="292100"/>
                  </a:lnTo>
                  <a:lnTo>
                    <a:pt x="528989" y="288290"/>
                  </a:lnTo>
                  <a:lnTo>
                    <a:pt x="527334" y="284480"/>
                  </a:lnTo>
                  <a:lnTo>
                    <a:pt x="526947" y="283210"/>
                  </a:lnTo>
                  <a:lnTo>
                    <a:pt x="525282" y="279400"/>
                  </a:lnTo>
                  <a:lnTo>
                    <a:pt x="523973" y="276860"/>
                  </a:lnTo>
                  <a:lnTo>
                    <a:pt x="522120" y="271780"/>
                  </a:lnTo>
                  <a:lnTo>
                    <a:pt x="521638" y="271780"/>
                  </a:lnTo>
                  <a:lnTo>
                    <a:pt x="519764" y="266700"/>
                  </a:lnTo>
                  <a:lnTo>
                    <a:pt x="516287" y="260350"/>
                  </a:lnTo>
                  <a:lnTo>
                    <a:pt x="515712" y="259080"/>
                  </a:lnTo>
                  <a:lnTo>
                    <a:pt x="513607" y="255270"/>
                  </a:lnTo>
                  <a:lnTo>
                    <a:pt x="512036" y="252730"/>
                  </a:lnTo>
                  <a:lnTo>
                    <a:pt x="510549" y="250190"/>
                  </a:lnTo>
                  <a:close/>
                </a:path>
                <a:path w="547370" h="659130" extrusionOk="0">
                  <a:moveTo>
                    <a:pt x="251301" y="584200"/>
                  </a:moveTo>
                  <a:lnTo>
                    <a:pt x="247866" y="584200"/>
                  </a:lnTo>
                  <a:lnTo>
                    <a:pt x="244610" y="585470"/>
                  </a:lnTo>
                  <a:lnTo>
                    <a:pt x="241458" y="586740"/>
                  </a:lnTo>
                  <a:lnTo>
                    <a:pt x="263069" y="586740"/>
                  </a:lnTo>
                  <a:lnTo>
                    <a:pt x="260334" y="585470"/>
                  </a:lnTo>
                  <a:lnTo>
                    <a:pt x="251301" y="58420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22" name="Google Shape;622;p13"/>
          <p:cNvSpPr txBox="1"/>
          <p:nvPr/>
        </p:nvSpPr>
        <p:spPr>
          <a:xfrm>
            <a:off x="8204965" y="3153715"/>
            <a:ext cx="1498391" cy="1387003"/>
          </a:xfrm>
          <a:prstGeom prst="rect">
            <a:avLst/>
          </a:prstGeom>
          <a:noFill/>
          <a:ln>
            <a:noFill/>
          </a:ln>
        </p:spPr>
        <p:txBody>
          <a:bodyPr spcFirstLastPara="1" wrap="square" lIns="0" tIns="9225" rIns="0" bIns="0" anchor="t" anchorCtr="0">
            <a:spAutoFit/>
          </a:bodyPr>
          <a:lstStyle/>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Scan QR code</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Add data</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Waste recap</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Reports</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Notifications</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Profile</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623" name="Google Shape;623;p13"/>
          <p:cNvSpPr/>
          <p:nvPr/>
        </p:nvSpPr>
        <p:spPr>
          <a:xfrm>
            <a:off x="8212667" y="2911799"/>
            <a:ext cx="3295229" cy="0"/>
          </a:xfrm>
          <a:custGeom>
            <a:avLst/>
            <a:gdLst/>
            <a:ahLst/>
            <a:cxnLst/>
            <a:rect l="l" t="t" r="r" b="b"/>
            <a:pathLst>
              <a:path w="5433694" h="120000" extrusionOk="0">
                <a:moveTo>
                  <a:pt x="0" y="0"/>
                </a:moveTo>
                <a:lnTo>
                  <a:pt x="5433227" y="0"/>
                </a:lnTo>
              </a:path>
            </a:pathLst>
          </a:custGeom>
          <a:noFill/>
          <a:ln w="9525" cap="flat" cmpd="sng">
            <a:solidFill>
              <a:srgbClr val="05A7E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4" name="Google Shape;624;p13"/>
          <p:cNvSpPr/>
          <p:nvPr/>
        </p:nvSpPr>
        <p:spPr>
          <a:xfrm>
            <a:off x="8212667" y="4750392"/>
            <a:ext cx="3295229" cy="0"/>
          </a:xfrm>
          <a:custGeom>
            <a:avLst/>
            <a:gdLst/>
            <a:ahLst/>
            <a:cxnLst/>
            <a:rect l="l" t="t" r="r" b="b"/>
            <a:pathLst>
              <a:path w="5433694" h="120000" extrusionOk="0">
                <a:moveTo>
                  <a:pt x="0" y="0"/>
                </a:moveTo>
                <a:lnTo>
                  <a:pt x="5433227" y="0"/>
                </a:lnTo>
              </a:path>
            </a:pathLst>
          </a:custGeom>
          <a:noFill/>
          <a:ln w="9525" cap="flat" cmpd="sng">
            <a:solidFill>
              <a:srgbClr val="05A7E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5" name="Google Shape;625;p13"/>
          <p:cNvSpPr txBox="1">
            <a:spLocks noGrp="1"/>
          </p:cNvSpPr>
          <p:nvPr>
            <p:ph type="title"/>
          </p:nvPr>
        </p:nvSpPr>
        <p:spPr>
          <a:xfrm>
            <a:off x="927865" y="557011"/>
            <a:ext cx="10071500" cy="1012873"/>
          </a:xfrm>
          <a:prstGeom prst="rect">
            <a:avLst/>
          </a:prstGeom>
          <a:noFill/>
          <a:ln>
            <a:noFill/>
          </a:ln>
        </p:spPr>
        <p:txBody>
          <a:bodyPr spcFirstLastPara="1" wrap="square" lIns="0" tIns="98725" rIns="0" bIns="0" anchor="t" anchorCtr="0">
            <a:spAutoFit/>
          </a:bodyPr>
          <a:lstStyle/>
          <a:p>
            <a:pPr marL="2489200" lvl="0" indent="0" algn="l" rtl="0">
              <a:lnSpc>
                <a:spcPct val="100000"/>
              </a:lnSpc>
              <a:spcBef>
                <a:spcPts val="0"/>
              </a:spcBef>
              <a:spcAft>
                <a:spcPts val="0"/>
              </a:spcAft>
              <a:buSzPts val="800"/>
              <a:buNone/>
            </a:pPr>
            <a:r>
              <a:rPr lang="en-US" sz="3000">
                <a:solidFill>
                  <a:srgbClr val="05A7E0"/>
                </a:solidFill>
              </a:rPr>
              <a:t>ME-SMILE </a:t>
            </a:r>
            <a:r>
              <a:rPr lang="en-US" sz="3000">
                <a:solidFill>
                  <a:srgbClr val="0F4E69"/>
                </a:solidFill>
              </a:rPr>
              <a:t>Mobile Application</a:t>
            </a:r>
            <a:endParaRPr sz="3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0" name="Google Shape;630;p14"/>
          <p:cNvGrpSpPr/>
          <p:nvPr/>
        </p:nvGrpSpPr>
        <p:grpSpPr>
          <a:xfrm>
            <a:off x="0" y="0"/>
            <a:ext cx="7401461" cy="6857615"/>
            <a:chOff x="0" y="0"/>
            <a:chExt cx="12204700" cy="11308715"/>
          </a:xfrm>
        </p:grpSpPr>
        <p:sp>
          <p:nvSpPr>
            <p:cNvPr id="631" name="Google Shape;631;p14"/>
            <p:cNvSpPr/>
            <p:nvPr/>
          </p:nvSpPr>
          <p:spPr>
            <a:xfrm>
              <a:off x="0" y="2670074"/>
              <a:ext cx="12204700" cy="8638540"/>
            </a:xfrm>
            <a:custGeom>
              <a:avLst/>
              <a:gdLst/>
              <a:ahLst/>
              <a:cxnLst/>
              <a:rect l="l" t="t" r="r" b="b"/>
              <a:pathLst>
                <a:path w="12204700" h="8638540" extrusionOk="0">
                  <a:moveTo>
                    <a:pt x="11785563" y="0"/>
                  </a:moveTo>
                  <a:lnTo>
                    <a:pt x="418830" y="0"/>
                  </a:lnTo>
                  <a:lnTo>
                    <a:pt x="369986" y="2817"/>
                  </a:lnTo>
                  <a:lnTo>
                    <a:pt x="322796" y="11061"/>
                  </a:lnTo>
                  <a:lnTo>
                    <a:pt x="277576" y="24417"/>
                  </a:lnTo>
                  <a:lnTo>
                    <a:pt x="234639" y="42571"/>
                  </a:lnTo>
                  <a:lnTo>
                    <a:pt x="194299" y="65208"/>
                  </a:lnTo>
                  <a:lnTo>
                    <a:pt x="156872" y="92014"/>
                  </a:lnTo>
                  <a:lnTo>
                    <a:pt x="122670" y="122675"/>
                  </a:lnTo>
                  <a:lnTo>
                    <a:pt x="92009" y="156876"/>
                  </a:lnTo>
                  <a:lnTo>
                    <a:pt x="65203" y="194304"/>
                  </a:lnTo>
                  <a:lnTo>
                    <a:pt x="42566" y="234643"/>
                  </a:lnTo>
                  <a:lnTo>
                    <a:pt x="24413" y="277581"/>
                  </a:lnTo>
                  <a:lnTo>
                    <a:pt x="11057" y="322801"/>
                  </a:lnTo>
                  <a:lnTo>
                    <a:pt x="2813" y="369991"/>
                  </a:lnTo>
                  <a:lnTo>
                    <a:pt x="0" y="418753"/>
                  </a:lnTo>
                  <a:lnTo>
                    <a:pt x="0" y="8638480"/>
                  </a:lnTo>
                  <a:lnTo>
                    <a:pt x="12204398" y="8638480"/>
                  </a:lnTo>
                  <a:lnTo>
                    <a:pt x="12204393" y="418753"/>
                  </a:lnTo>
                  <a:lnTo>
                    <a:pt x="12201580" y="369991"/>
                  </a:lnTo>
                  <a:lnTo>
                    <a:pt x="12193336" y="322801"/>
                  </a:lnTo>
                  <a:lnTo>
                    <a:pt x="12179980" y="277581"/>
                  </a:lnTo>
                  <a:lnTo>
                    <a:pt x="12161826" y="234643"/>
                  </a:lnTo>
                  <a:lnTo>
                    <a:pt x="12139189" y="194304"/>
                  </a:lnTo>
                  <a:lnTo>
                    <a:pt x="12112383" y="156876"/>
                  </a:lnTo>
                  <a:lnTo>
                    <a:pt x="12081722" y="122675"/>
                  </a:lnTo>
                  <a:lnTo>
                    <a:pt x="12047521" y="92014"/>
                  </a:lnTo>
                  <a:lnTo>
                    <a:pt x="12010094" y="65208"/>
                  </a:lnTo>
                  <a:lnTo>
                    <a:pt x="11969754" y="42571"/>
                  </a:lnTo>
                  <a:lnTo>
                    <a:pt x="11926817" y="24417"/>
                  </a:lnTo>
                  <a:lnTo>
                    <a:pt x="11881596" y="11061"/>
                  </a:lnTo>
                  <a:lnTo>
                    <a:pt x="11834407" y="2817"/>
                  </a:lnTo>
                  <a:lnTo>
                    <a:pt x="11785563"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2" name="Google Shape;632;p14"/>
            <p:cNvSpPr/>
            <p:nvPr/>
          </p:nvSpPr>
          <p:spPr>
            <a:xfrm>
              <a:off x="6062150" y="9344878"/>
              <a:ext cx="2028825" cy="873125"/>
            </a:xfrm>
            <a:custGeom>
              <a:avLst/>
              <a:gdLst/>
              <a:ahLst/>
              <a:cxnLst/>
              <a:rect l="l" t="t" r="r" b="b"/>
              <a:pathLst>
                <a:path w="2028825" h="873125" extrusionOk="0">
                  <a:moveTo>
                    <a:pt x="1928737" y="0"/>
                  </a:moveTo>
                  <a:lnTo>
                    <a:pt x="116038" y="0"/>
                  </a:lnTo>
                  <a:lnTo>
                    <a:pt x="0" y="872674"/>
                  </a:lnTo>
                  <a:lnTo>
                    <a:pt x="2028210" y="872674"/>
                  </a:lnTo>
                  <a:lnTo>
                    <a:pt x="1928737" y="0"/>
                  </a:lnTo>
                  <a:close/>
                </a:path>
              </a:pathLst>
            </a:custGeom>
            <a:solidFill>
              <a:srgbClr val="7D828B"/>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3" name="Google Shape;633;p14"/>
            <p:cNvSpPr/>
            <p:nvPr/>
          </p:nvSpPr>
          <p:spPr>
            <a:xfrm>
              <a:off x="3076573" y="8614022"/>
              <a:ext cx="7999730" cy="737870"/>
            </a:xfrm>
            <a:custGeom>
              <a:avLst/>
              <a:gdLst/>
              <a:ahLst/>
              <a:cxnLst/>
              <a:rect l="l" t="t" r="r" b="b"/>
              <a:pathLst>
                <a:path w="7999730" h="737870" extrusionOk="0">
                  <a:moveTo>
                    <a:pt x="7999295" y="0"/>
                  </a:moveTo>
                  <a:lnTo>
                    <a:pt x="0" y="0"/>
                  </a:lnTo>
                  <a:lnTo>
                    <a:pt x="0" y="538852"/>
                  </a:lnTo>
                  <a:lnTo>
                    <a:pt x="5277" y="584311"/>
                  </a:lnTo>
                  <a:lnTo>
                    <a:pt x="20297" y="626121"/>
                  </a:lnTo>
                  <a:lnTo>
                    <a:pt x="43844" y="663063"/>
                  </a:lnTo>
                  <a:lnTo>
                    <a:pt x="74701" y="693917"/>
                  </a:lnTo>
                  <a:lnTo>
                    <a:pt x="111652" y="717466"/>
                  </a:lnTo>
                  <a:lnTo>
                    <a:pt x="153479" y="732489"/>
                  </a:lnTo>
                  <a:lnTo>
                    <a:pt x="198967" y="737768"/>
                  </a:lnTo>
                  <a:lnTo>
                    <a:pt x="7800453" y="737768"/>
                  </a:lnTo>
                  <a:lnTo>
                    <a:pt x="7845891" y="732489"/>
                  </a:lnTo>
                  <a:lnTo>
                    <a:pt x="7887684" y="717466"/>
                  </a:lnTo>
                  <a:lnTo>
                    <a:pt x="7924613" y="693917"/>
                  </a:lnTo>
                  <a:lnTo>
                    <a:pt x="7955457" y="663063"/>
                  </a:lnTo>
                  <a:lnTo>
                    <a:pt x="7978999" y="626121"/>
                  </a:lnTo>
                  <a:lnTo>
                    <a:pt x="7994018" y="584311"/>
                  </a:lnTo>
                  <a:lnTo>
                    <a:pt x="7999295" y="538852"/>
                  </a:lnTo>
                  <a:lnTo>
                    <a:pt x="7999295" y="0"/>
                  </a:lnTo>
                  <a:close/>
                </a:path>
              </a:pathLst>
            </a:custGeom>
            <a:solidFill>
              <a:srgbClr val="C5CED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4" name="Google Shape;634;p14"/>
            <p:cNvSpPr/>
            <p:nvPr/>
          </p:nvSpPr>
          <p:spPr>
            <a:xfrm>
              <a:off x="3076574" y="4104573"/>
              <a:ext cx="7999730" cy="4509770"/>
            </a:xfrm>
            <a:custGeom>
              <a:avLst/>
              <a:gdLst/>
              <a:ahLst/>
              <a:cxnLst/>
              <a:rect l="l" t="t" r="r" b="b"/>
              <a:pathLst>
                <a:path w="7999730" h="4509770" extrusionOk="0">
                  <a:moveTo>
                    <a:pt x="7800453" y="0"/>
                  </a:moveTo>
                  <a:lnTo>
                    <a:pt x="198967" y="0"/>
                  </a:lnTo>
                  <a:lnTo>
                    <a:pt x="153479" y="4984"/>
                  </a:lnTo>
                  <a:lnTo>
                    <a:pt x="111652" y="19172"/>
                  </a:lnTo>
                  <a:lnTo>
                    <a:pt x="74701" y="41412"/>
                  </a:lnTo>
                  <a:lnTo>
                    <a:pt x="43844" y="70553"/>
                  </a:lnTo>
                  <a:lnTo>
                    <a:pt x="20297" y="105445"/>
                  </a:lnTo>
                  <a:lnTo>
                    <a:pt x="5277" y="144937"/>
                  </a:lnTo>
                  <a:lnTo>
                    <a:pt x="0" y="187879"/>
                  </a:lnTo>
                  <a:lnTo>
                    <a:pt x="0" y="4509454"/>
                  </a:lnTo>
                  <a:lnTo>
                    <a:pt x="7999295" y="4509454"/>
                  </a:lnTo>
                  <a:lnTo>
                    <a:pt x="7999295" y="187879"/>
                  </a:lnTo>
                  <a:lnTo>
                    <a:pt x="7994017" y="144937"/>
                  </a:lnTo>
                  <a:lnTo>
                    <a:pt x="7978997" y="105445"/>
                  </a:lnTo>
                  <a:lnTo>
                    <a:pt x="7955454" y="70553"/>
                  </a:lnTo>
                  <a:lnTo>
                    <a:pt x="7924608" y="41412"/>
                  </a:lnTo>
                  <a:lnTo>
                    <a:pt x="7887680" y="19172"/>
                  </a:lnTo>
                  <a:lnTo>
                    <a:pt x="7845888" y="4984"/>
                  </a:lnTo>
                  <a:lnTo>
                    <a:pt x="7800453" y="0"/>
                  </a:lnTo>
                  <a:close/>
                </a:path>
              </a:pathLst>
            </a:custGeom>
            <a:solidFill>
              <a:srgbClr val="41404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5" name="Google Shape;635;p14"/>
            <p:cNvSpPr/>
            <p:nvPr/>
          </p:nvSpPr>
          <p:spPr>
            <a:xfrm>
              <a:off x="5705377" y="10217553"/>
              <a:ext cx="2741930" cy="86360"/>
            </a:xfrm>
            <a:custGeom>
              <a:avLst/>
              <a:gdLst/>
              <a:ahLst/>
              <a:cxnLst/>
              <a:rect l="l" t="t" r="r" b="b"/>
              <a:pathLst>
                <a:path w="2741929" h="86359" extrusionOk="0">
                  <a:moveTo>
                    <a:pt x="2384984" y="0"/>
                  </a:moveTo>
                  <a:lnTo>
                    <a:pt x="356774" y="0"/>
                  </a:lnTo>
                  <a:lnTo>
                    <a:pt x="0" y="86342"/>
                  </a:lnTo>
                  <a:lnTo>
                    <a:pt x="2741707" y="84301"/>
                  </a:lnTo>
                  <a:lnTo>
                    <a:pt x="2384984" y="0"/>
                  </a:lnTo>
                  <a:close/>
                </a:path>
              </a:pathLst>
            </a:custGeom>
            <a:solidFill>
              <a:srgbClr val="C5CED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6" name="Google Shape;636;p14"/>
            <p:cNvSpPr/>
            <p:nvPr/>
          </p:nvSpPr>
          <p:spPr>
            <a:xfrm>
              <a:off x="5706083" y="10301857"/>
              <a:ext cx="2741295" cy="46990"/>
            </a:xfrm>
            <a:custGeom>
              <a:avLst/>
              <a:gdLst/>
              <a:ahLst/>
              <a:cxnLst/>
              <a:rect l="l" t="t" r="r" b="b"/>
              <a:pathLst>
                <a:path w="2741295" h="46990" extrusionOk="0">
                  <a:moveTo>
                    <a:pt x="2740995" y="0"/>
                  </a:moveTo>
                  <a:lnTo>
                    <a:pt x="0" y="2041"/>
                  </a:lnTo>
                  <a:lnTo>
                    <a:pt x="17936" y="46867"/>
                  </a:lnTo>
                  <a:lnTo>
                    <a:pt x="2722325" y="46867"/>
                  </a:lnTo>
                  <a:lnTo>
                    <a:pt x="2740995" y="0"/>
                  </a:lnTo>
                  <a:close/>
                </a:path>
              </a:pathLst>
            </a:custGeom>
            <a:solidFill>
              <a:srgbClr val="7D828B"/>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7" name="Google Shape;637;p14"/>
            <p:cNvSpPr/>
            <p:nvPr/>
          </p:nvSpPr>
          <p:spPr>
            <a:xfrm>
              <a:off x="6933923" y="8864053"/>
              <a:ext cx="285115" cy="285115"/>
            </a:xfrm>
            <a:custGeom>
              <a:avLst/>
              <a:gdLst/>
              <a:ahLst/>
              <a:cxnLst/>
              <a:rect l="l" t="t" r="r" b="b"/>
              <a:pathLst>
                <a:path w="285115" h="285115" extrusionOk="0">
                  <a:moveTo>
                    <a:pt x="142320" y="0"/>
                  </a:moveTo>
                  <a:lnTo>
                    <a:pt x="97306" y="7256"/>
                  </a:lnTo>
                  <a:lnTo>
                    <a:pt x="58234" y="27463"/>
                  </a:lnTo>
                  <a:lnTo>
                    <a:pt x="27437" y="58277"/>
                  </a:lnTo>
                  <a:lnTo>
                    <a:pt x="7248" y="97354"/>
                  </a:lnTo>
                  <a:lnTo>
                    <a:pt x="0" y="142351"/>
                  </a:lnTo>
                  <a:lnTo>
                    <a:pt x="7248" y="187315"/>
                  </a:lnTo>
                  <a:lnTo>
                    <a:pt x="27437" y="226369"/>
                  </a:lnTo>
                  <a:lnTo>
                    <a:pt x="58234" y="257167"/>
                  </a:lnTo>
                  <a:lnTo>
                    <a:pt x="97306" y="277365"/>
                  </a:lnTo>
                  <a:lnTo>
                    <a:pt x="142320" y="284619"/>
                  </a:lnTo>
                  <a:lnTo>
                    <a:pt x="187294" y="277365"/>
                  </a:lnTo>
                  <a:lnTo>
                    <a:pt x="226354" y="257167"/>
                  </a:lnTo>
                  <a:lnTo>
                    <a:pt x="257155" y="226369"/>
                  </a:lnTo>
                  <a:lnTo>
                    <a:pt x="277355" y="187315"/>
                  </a:lnTo>
                  <a:lnTo>
                    <a:pt x="284609" y="142351"/>
                  </a:lnTo>
                  <a:lnTo>
                    <a:pt x="277355" y="97354"/>
                  </a:lnTo>
                  <a:lnTo>
                    <a:pt x="257155" y="58277"/>
                  </a:lnTo>
                  <a:lnTo>
                    <a:pt x="226354" y="27463"/>
                  </a:lnTo>
                  <a:lnTo>
                    <a:pt x="187294" y="7256"/>
                  </a:lnTo>
                  <a:lnTo>
                    <a:pt x="142320" y="0"/>
                  </a:lnTo>
                  <a:close/>
                </a:path>
              </a:pathLst>
            </a:custGeom>
            <a:solidFill>
              <a:srgbClr val="41404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38" name="Google Shape;638;p14"/>
            <p:cNvPicPr preferRelativeResize="0"/>
            <p:nvPr/>
          </p:nvPicPr>
          <p:blipFill rotWithShape="1">
            <a:blip r:embed="rId3">
              <a:alphaModFix/>
            </a:blip>
            <a:srcRect/>
            <a:stretch/>
          </p:blipFill>
          <p:spPr>
            <a:xfrm>
              <a:off x="3358389" y="4481957"/>
              <a:ext cx="7435665" cy="3754671"/>
            </a:xfrm>
            <a:prstGeom prst="rect">
              <a:avLst/>
            </a:prstGeom>
            <a:noFill/>
            <a:ln>
              <a:noFill/>
            </a:ln>
          </p:spPr>
        </p:pic>
        <p:sp>
          <p:nvSpPr>
            <p:cNvPr id="639" name="Google Shape;639;p14"/>
            <p:cNvSpPr/>
            <p:nvPr/>
          </p:nvSpPr>
          <p:spPr>
            <a:xfrm>
              <a:off x="0" y="0"/>
              <a:ext cx="919480" cy="11308715"/>
            </a:xfrm>
            <a:custGeom>
              <a:avLst/>
              <a:gdLst/>
              <a:ahLst/>
              <a:cxnLst/>
              <a:rect l="l" t="t" r="r" b="b"/>
              <a:pathLst>
                <a:path w="919480" h="11308715" extrusionOk="0">
                  <a:moveTo>
                    <a:pt x="919113" y="0"/>
                  </a:moveTo>
                  <a:lnTo>
                    <a:pt x="0" y="0"/>
                  </a:lnTo>
                  <a:lnTo>
                    <a:pt x="0" y="11308556"/>
                  </a:lnTo>
                  <a:lnTo>
                    <a:pt x="919113" y="11308556"/>
                  </a:lnTo>
                  <a:lnTo>
                    <a:pt x="919113" y="0"/>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0" name="Google Shape;640;p14"/>
            <p:cNvSpPr/>
            <p:nvPr/>
          </p:nvSpPr>
          <p:spPr>
            <a:xfrm>
              <a:off x="186132" y="961063"/>
              <a:ext cx="547370" cy="659130"/>
            </a:xfrm>
            <a:custGeom>
              <a:avLst/>
              <a:gdLst/>
              <a:ahLst/>
              <a:cxnLst/>
              <a:rect l="l" t="t" r="r" b="b"/>
              <a:pathLst>
                <a:path w="547370" h="659130" extrusionOk="0">
                  <a:moveTo>
                    <a:pt x="247573" y="658413"/>
                  </a:moveTo>
                  <a:lnTo>
                    <a:pt x="248777" y="659130"/>
                  </a:lnTo>
                  <a:lnTo>
                    <a:pt x="249604" y="659130"/>
                  </a:lnTo>
                  <a:lnTo>
                    <a:pt x="247958" y="658487"/>
                  </a:lnTo>
                  <a:lnTo>
                    <a:pt x="247573" y="658413"/>
                  </a:lnTo>
                  <a:close/>
                </a:path>
                <a:path w="547370" h="659130" extrusionOk="0">
                  <a:moveTo>
                    <a:pt x="259740" y="657860"/>
                  </a:moveTo>
                  <a:lnTo>
                    <a:pt x="246641" y="657860"/>
                  </a:lnTo>
                  <a:lnTo>
                    <a:pt x="247200" y="658192"/>
                  </a:lnTo>
                  <a:lnTo>
                    <a:pt x="247958" y="658487"/>
                  </a:lnTo>
                  <a:lnTo>
                    <a:pt x="251301" y="659130"/>
                  </a:lnTo>
                  <a:lnTo>
                    <a:pt x="255604" y="659130"/>
                  </a:lnTo>
                  <a:lnTo>
                    <a:pt x="259740" y="657860"/>
                  </a:lnTo>
                  <a:close/>
                </a:path>
                <a:path w="547370" h="659130" extrusionOk="0">
                  <a:moveTo>
                    <a:pt x="310535" y="656590"/>
                  </a:moveTo>
                  <a:lnTo>
                    <a:pt x="263573" y="656590"/>
                  </a:lnTo>
                  <a:lnTo>
                    <a:pt x="259740" y="657860"/>
                  </a:lnTo>
                  <a:lnTo>
                    <a:pt x="255604" y="659130"/>
                  </a:lnTo>
                  <a:lnTo>
                    <a:pt x="298074" y="659130"/>
                  </a:lnTo>
                  <a:lnTo>
                    <a:pt x="303194" y="657860"/>
                  </a:lnTo>
                  <a:lnTo>
                    <a:pt x="310535" y="656590"/>
                  </a:lnTo>
                  <a:close/>
                </a:path>
                <a:path w="547370" h="659130" extrusionOk="0">
                  <a:moveTo>
                    <a:pt x="247200" y="658192"/>
                  </a:moveTo>
                  <a:lnTo>
                    <a:pt x="247573" y="658413"/>
                  </a:lnTo>
                  <a:lnTo>
                    <a:pt x="247958" y="658487"/>
                  </a:lnTo>
                  <a:lnTo>
                    <a:pt x="247200" y="658192"/>
                  </a:lnTo>
                  <a:close/>
                </a:path>
                <a:path w="547370" h="659130" extrusionOk="0">
                  <a:moveTo>
                    <a:pt x="312803" y="627380"/>
                  </a:moveTo>
                  <a:lnTo>
                    <a:pt x="214883" y="627380"/>
                  </a:lnTo>
                  <a:lnTo>
                    <a:pt x="218993" y="638810"/>
                  </a:lnTo>
                  <a:lnTo>
                    <a:pt x="227017" y="648970"/>
                  </a:lnTo>
                  <a:lnTo>
                    <a:pt x="238079" y="656590"/>
                  </a:lnTo>
                  <a:lnTo>
                    <a:pt x="247573" y="658413"/>
                  </a:lnTo>
                  <a:lnTo>
                    <a:pt x="247200" y="658192"/>
                  </a:lnTo>
                  <a:lnTo>
                    <a:pt x="246348" y="657860"/>
                  </a:lnTo>
                  <a:lnTo>
                    <a:pt x="259740" y="657860"/>
                  </a:lnTo>
                  <a:lnTo>
                    <a:pt x="263573" y="656590"/>
                  </a:lnTo>
                  <a:lnTo>
                    <a:pt x="316618" y="656590"/>
                  </a:lnTo>
                  <a:lnTo>
                    <a:pt x="324272" y="655320"/>
                  </a:lnTo>
                  <a:lnTo>
                    <a:pt x="333298" y="652780"/>
                  </a:lnTo>
                  <a:lnTo>
                    <a:pt x="338994" y="651510"/>
                  </a:lnTo>
                  <a:lnTo>
                    <a:pt x="342680" y="651510"/>
                  </a:lnTo>
                  <a:lnTo>
                    <a:pt x="346314" y="650240"/>
                  </a:lnTo>
                  <a:lnTo>
                    <a:pt x="351717" y="648970"/>
                  </a:lnTo>
                  <a:lnTo>
                    <a:pt x="359067" y="646430"/>
                  </a:lnTo>
                  <a:lnTo>
                    <a:pt x="364303" y="643890"/>
                  </a:lnTo>
                  <a:lnTo>
                    <a:pt x="371632" y="641350"/>
                  </a:lnTo>
                  <a:lnTo>
                    <a:pt x="374491" y="640080"/>
                  </a:lnTo>
                  <a:lnTo>
                    <a:pt x="362596" y="640080"/>
                  </a:lnTo>
                  <a:lnTo>
                    <a:pt x="338653" y="637540"/>
                  </a:lnTo>
                  <a:lnTo>
                    <a:pt x="316669" y="629920"/>
                  </a:lnTo>
                  <a:lnTo>
                    <a:pt x="312803" y="627380"/>
                  </a:lnTo>
                  <a:close/>
                </a:path>
                <a:path w="547370" h="659130" extrusionOk="0">
                  <a:moveTo>
                    <a:pt x="375826" y="639486"/>
                  </a:moveTo>
                  <a:lnTo>
                    <a:pt x="373381" y="640080"/>
                  </a:lnTo>
                  <a:lnTo>
                    <a:pt x="374491" y="640080"/>
                  </a:lnTo>
                  <a:lnTo>
                    <a:pt x="375826" y="639486"/>
                  </a:lnTo>
                  <a:close/>
                </a:path>
                <a:path w="547370" h="659130" extrusionOk="0">
                  <a:moveTo>
                    <a:pt x="378616" y="638810"/>
                  </a:moveTo>
                  <a:lnTo>
                    <a:pt x="377349" y="638810"/>
                  </a:lnTo>
                  <a:lnTo>
                    <a:pt x="375826" y="639486"/>
                  </a:lnTo>
                  <a:lnTo>
                    <a:pt x="378616" y="638810"/>
                  </a:lnTo>
                  <a:close/>
                </a:path>
                <a:path w="547370" h="659130" extrusionOk="0">
                  <a:moveTo>
                    <a:pt x="205040" y="554990"/>
                  </a:moveTo>
                  <a:lnTo>
                    <a:pt x="190656" y="557530"/>
                  </a:lnTo>
                  <a:lnTo>
                    <a:pt x="178918" y="565150"/>
                  </a:lnTo>
                  <a:lnTo>
                    <a:pt x="171009" y="576580"/>
                  </a:lnTo>
                  <a:lnTo>
                    <a:pt x="168110" y="591820"/>
                  </a:lnTo>
                  <a:lnTo>
                    <a:pt x="171009" y="605790"/>
                  </a:lnTo>
                  <a:lnTo>
                    <a:pt x="178918" y="617220"/>
                  </a:lnTo>
                  <a:lnTo>
                    <a:pt x="190656" y="624840"/>
                  </a:lnTo>
                  <a:lnTo>
                    <a:pt x="205040" y="628650"/>
                  </a:lnTo>
                  <a:lnTo>
                    <a:pt x="208475" y="628650"/>
                  </a:lnTo>
                  <a:lnTo>
                    <a:pt x="211731" y="627380"/>
                  </a:lnTo>
                  <a:lnTo>
                    <a:pt x="312803" y="627380"/>
                  </a:lnTo>
                  <a:lnTo>
                    <a:pt x="297337" y="617220"/>
                  </a:lnTo>
                  <a:lnTo>
                    <a:pt x="281352" y="600710"/>
                  </a:lnTo>
                  <a:lnTo>
                    <a:pt x="275660" y="594360"/>
                  </a:lnTo>
                  <a:lnTo>
                    <a:pt x="268540" y="589280"/>
                  </a:lnTo>
                  <a:lnTo>
                    <a:pt x="263069" y="586740"/>
                  </a:lnTo>
                  <a:lnTo>
                    <a:pt x="241458" y="586740"/>
                  </a:lnTo>
                  <a:lnTo>
                    <a:pt x="237336" y="574040"/>
                  </a:lnTo>
                  <a:lnTo>
                    <a:pt x="229308" y="563880"/>
                  </a:lnTo>
                  <a:lnTo>
                    <a:pt x="218251" y="557530"/>
                  </a:lnTo>
                  <a:lnTo>
                    <a:pt x="205040" y="554990"/>
                  </a:lnTo>
                  <a:close/>
                </a:path>
                <a:path w="547370" h="659130" extrusionOk="0">
                  <a:moveTo>
                    <a:pt x="273384" y="0"/>
                  </a:moveTo>
                  <a:lnTo>
                    <a:pt x="79055" y="194310"/>
                  </a:lnTo>
                  <a:lnTo>
                    <a:pt x="78175" y="194310"/>
                  </a:lnTo>
                  <a:lnTo>
                    <a:pt x="72804" y="200660"/>
                  </a:lnTo>
                  <a:lnTo>
                    <a:pt x="69421" y="204470"/>
                  </a:lnTo>
                  <a:lnTo>
                    <a:pt x="68238" y="205740"/>
                  </a:lnTo>
                  <a:lnTo>
                    <a:pt x="65285" y="208280"/>
                  </a:lnTo>
                  <a:lnTo>
                    <a:pt x="63526" y="210820"/>
                  </a:lnTo>
                  <a:lnTo>
                    <a:pt x="60479" y="214630"/>
                  </a:lnTo>
                  <a:lnTo>
                    <a:pt x="59181" y="215900"/>
                  </a:lnTo>
                  <a:lnTo>
                    <a:pt x="56427" y="219710"/>
                  </a:lnTo>
                  <a:lnTo>
                    <a:pt x="54982" y="220980"/>
                  </a:lnTo>
                  <a:lnTo>
                    <a:pt x="52218" y="224790"/>
                  </a:lnTo>
                  <a:lnTo>
                    <a:pt x="48333" y="231140"/>
                  </a:lnTo>
                  <a:lnTo>
                    <a:pt x="47087" y="232410"/>
                  </a:lnTo>
                  <a:lnTo>
                    <a:pt x="44585" y="236220"/>
                  </a:lnTo>
                  <a:lnTo>
                    <a:pt x="40951" y="242570"/>
                  </a:lnTo>
                  <a:lnTo>
                    <a:pt x="39799" y="243840"/>
                  </a:lnTo>
                  <a:lnTo>
                    <a:pt x="37538" y="247650"/>
                  </a:lnTo>
                  <a:lnTo>
                    <a:pt x="33119" y="255270"/>
                  </a:lnTo>
                  <a:lnTo>
                    <a:pt x="31067" y="259080"/>
                  </a:lnTo>
                  <a:lnTo>
                    <a:pt x="27014" y="267970"/>
                  </a:lnTo>
                  <a:lnTo>
                    <a:pt x="21507" y="279400"/>
                  </a:lnTo>
                  <a:lnTo>
                    <a:pt x="19873" y="283210"/>
                  </a:lnTo>
                  <a:lnTo>
                    <a:pt x="16617" y="292100"/>
                  </a:lnTo>
                  <a:lnTo>
                    <a:pt x="15172" y="295910"/>
                  </a:lnTo>
                  <a:lnTo>
                    <a:pt x="14282" y="298450"/>
                  </a:lnTo>
                  <a:lnTo>
                    <a:pt x="13298" y="300990"/>
                  </a:lnTo>
                  <a:lnTo>
                    <a:pt x="12345" y="304800"/>
                  </a:lnTo>
                  <a:lnTo>
                    <a:pt x="11099" y="308610"/>
                  </a:lnTo>
                  <a:lnTo>
                    <a:pt x="8701" y="317500"/>
                  </a:lnTo>
                  <a:lnTo>
                    <a:pt x="7633" y="321310"/>
                  </a:lnTo>
                  <a:lnTo>
                    <a:pt x="7109" y="323850"/>
                  </a:lnTo>
                  <a:lnTo>
                    <a:pt x="6376" y="326390"/>
                  </a:lnTo>
                  <a:lnTo>
                    <a:pt x="5675" y="330200"/>
                  </a:lnTo>
                  <a:lnTo>
                    <a:pt x="4795" y="334010"/>
                  </a:lnTo>
                  <a:lnTo>
                    <a:pt x="4596" y="335280"/>
                  </a:lnTo>
                  <a:lnTo>
                    <a:pt x="3266" y="342900"/>
                  </a:lnTo>
                  <a:lnTo>
                    <a:pt x="2408" y="349250"/>
                  </a:lnTo>
                  <a:lnTo>
                    <a:pt x="1853" y="354330"/>
                  </a:lnTo>
                  <a:lnTo>
                    <a:pt x="1476" y="356870"/>
                  </a:lnTo>
                  <a:lnTo>
                    <a:pt x="984" y="361950"/>
                  </a:lnTo>
                  <a:lnTo>
                    <a:pt x="534" y="368300"/>
                  </a:lnTo>
                  <a:lnTo>
                    <a:pt x="324" y="370840"/>
                  </a:lnTo>
                  <a:lnTo>
                    <a:pt x="0" y="377190"/>
                  </a:lnTo>
                  <a:lnTo>
                    <a:pt x="0" y="394970"/>
                  </a:lnTo>
                  <a:lnTo>
                    <a:pt x="324" y="401320"/>
                  </a:lnTo>
                  <a:lnTo>
                    <a:pt x="534" y="403860"/>
                  </a:lnTo>
                  <a:lnTo>
                    <a:pt x="848" y="408940"/>
                  </a:lnTo>
                  <a:lnTo>
                    <a:pt x="1476" y="415290"/>
                  </a:lnTo>
                  <a:lnTo>
                    <a:pt x="2575" y="424180"/>
                  </a:lnTo>
                  <a:lnTo>
                    <a:pt x="3266" y="429260"/>
                  </a:lnTo>
                  <a:lnTo>
                    <a:pt x="4607" y="436880"/>
                  </a:lnTo>
                  <a:lnTo>
                    <a:pt x="4806" y="438150"/>
                  </a:lnTo>
                  <a:lnTo>
                    <a:pt x="5685" y="441960"/>
                  </a:lnTo>
                  <a:lnTo>
                    <a:pt x="6408" y="445770"/>
                  </a:lnTo>
                  <a:lnTo>
                    <a:pt x="7413" y="449580"/>
                  </a:lnTo>
                  <a:lnTo>
                    <a:pt x="7643" y="450850"/>
                  </a:lnTo>
                  <a:lnTo>
                    <a:pt x="8711" y="455930"/>
                  </a:lnTo>
                  <a:lnTo>
                    <a:pt x="9601" y="458470"/>
                  </a:lnTo>
                  <a:lnTo>
                    <a:pt x="10826" y="462280"/>
                  </a:lnTo>
                  <a:lnTo>
                    <a:pt x="11099" y="463550"/>
                  </a:lnTo>
                  <a:lnTo>
                    <a:pt x="12366" y="468630"/>
                  </a:lnTo>
                  <a:lnTo>
                    <a:pt x="13392" y="471170"/>
                  </a:lnTo>
                  <a:lnTo>
                    <a:pt x="15182" y="476250"/>
                  </a:lnTo>
                  <a:lnTo>
                    <a:pt x="16648" y="480060"/>
                  </a:lnTo>
                  <a:lnTo>
                    <a:pt x="17800" y="483870"/>
                  </a:lnTo>
                  <a:lnTo>
                    <a:pt x="19444" y="487680"/>
                  </a:lnTo>
                  <a:lnTo>
                    <a:pt x="19873" y="488950"/>
                  </a:lnTo>
                  <a:lnTo>
                    <a:pt x="21559" y="492760"/>
                  </a:lnTo>
                  <a:lnTo>
                    <a:pt x="25182" y="501650"/>
                  </a:lnTo>
                  <a:lnTo>
                    <a:pt x="27088" y="505460"/>
                  </a:lnTo>
                  <a:lnTo>
                    <a:pt x="28512" y="508000"/>
                  </a:lnTo>
                  <a:lnTo>
                    <a:pt x="30543" y="511810"/>
                  </a:lnTo>
                  <a:lnTo>
                    <a:pt x="31109" y="513080"/>
                  </a:lnTo>
                  <a:lnTo>
                    <a:pt x="33255" y="516890"/>
                  </a:lnTo>
                  <a:lnTo>
                    <a:pt x="34888" y="520700"/>
                  </a:lnTo>
                  <a:lnTo>
                    <a:pt x="37098" y="524510"/>
                  </a:lnTo>
                  <a:lnTo>
                    <a:pt x="37632" y="524510"/>
                  </a:lnTo>
                  <a:lnTo>
                    <a:pt x="40082" y="529590"/>
                  </a:lnTo>
                  <a:lnTo>
                    <a:pt x="42040" y="532130"/>
                  </a:lnTo>
                  <a:lnTo>
                    <a:pt x="44448" y="535940"/>
                  </a:lnTo>
                  <a:lnTo>
                    <a:pt x="44825" y="535940"/>
                  </a:lnTo>
                  <a:lnTo>
                    <a:pt x="80175" y="580390"/>
                  </a:lnTo>
                  <a:lnTo>
                    <a:pt x="122980" y="614680"/>
                  </a:lnTo>
                  <a:lnTo>
                    <a:pt x="126069" y="617220"/>
                  </a:lnTo>
                  <a:lnTo>
                    <a:pt x="129231" y="618490"/>
                  </a:lnTo>
                  <a:lnTo>
                    <a:pt x="132404" y="621030"/>
                  </a:lnTo>
                  <a:lnTo>
                    <a:pt x="119765" y="599440"/>
                  </a:lnTo>
                  <a:lnTo>
                    <a:pt x="110355" y="575310"/>
                  </a:lnTo>
                  <a:lnTo>
                    <a:pt x="104483" y="549910"/>
                  </a:lnTo>
                  <a:lnTo>
                    <a:pt x="102457" y="524510"/>
                  </a:lnTo>
                  <a:lnTo>
                    <a:pt x="111220" y="469900"/>
                  </a:lnTo>
                  <a:lnTo>
                    <a:pt x="135612" y="422910"/>
                  </a:lnTo>
                  <a:lnTo>
                    <a:pt x="172787" y="386080"/>
                  </a:lnTo>
                  <a:lnTo>
                    <a:pt x="219899" y="361950"/>
                  </a:lnTo>
                  <a:lnTo>
                    <a:pt x="213663" y="351790"/>
                  </a:lnTo>
                  <a:lnTo>
                    <a:pt x="208991" y="341630"/>
                  </a:lnTo>
                  <a:lnTo>
                    <a:pt x="206057" y="331470"/>
                  </a:lnTo>
                  <a:lnTo>
                    <a:pt x="205040" y="318770"/>
                  </a:lnTo>
                  <a:lnTo>
                    <a:pt x="210410" y="292100"/>
                  </a:lnTo>
                  <a:lnTo>
                    <a:pt x="225058" y="270510"/>
                  </a:lnTo>
                  <a:lnTo>
                    <a:pt x="246794" y="256540"/>
                  </a:lnTo>
                  <a:lnTo>
                    <a:pt x="273426" y="250190"/>
                  </a:lnTo>
                  <a:lnTo>
                    <a:pt x="510549" y="250190"/>
                  </a:lnTo>
                  <a:lnTo>
                    <a:pt x="509806" y="248920"/>
                  </a:lnTo>
                  <a:lnTo>
                    <a:pt x="509188" y="247650"/>
                  </a:lnTo>
                  <a:lnTo>
                    <a:pt x="506822" y="243840"/>
                  </a:lnTo>
                  <a:lnTo>
                    <a:pt x="505042" y="241300"/>
                  </a:lnTo>
                  <a:lnTo>
                    <a:pt x="502623" y="237490"/>
                  </a:lnTo>
                  <a:lnTo>
                    <a:pt x="502037" y="236220"/>
                  </a:lnTo>
                  <a:lnTo>
                    <a:pt x="499346" y="232410"/>
                  </a:lnTo>
                  <a:lnTo>
                    <a:pt x="497199" y="228600"/>
                  </a:lnTo>
                  <a:lnTo>
                    <a:pt x="494592" y="224790"/>
                  </a:lnTo>
                  <a:lnTo>
                    <a:pt x="494204" y="224790"/>
                  </a:lnTo>
                  <a:lnTo>
                    <a:pt x="487214" y="215900"/>
                  </a:lnTo>
                  <a:lnTo>
                    <a:pt x="480320" y="207010"/>
                  </a:lnTo>
                  <a:lnTo>
                    <a:pt x="473112" y="199390"/>
                  </a:lnTo>
                  <a:lnTo>
                    <a:pt x="465598" y="191770"/>
                  </a:lnTo>
                  <a:lnTo>
                    <a:pt x="273384" y="0"/>
                  </a:lnTo>
                  <a:close/>
                </a:path>
                <a:path w="547370" h="659130" extrusionOk="0">
                  <a:moveTo>
                    <a:pt x="510549" y="250190"/>
                  </a:moveTo>
                  <a:lnTo>
                    <a:pt x="273426" y="250190"/>
                  </a:lnTo>
                  <a:lnTo>
                    <a:pt x="300053" y="256540"/>
                  </a:lnTo>
                  <a:lnTo>
                    <a:pt x="321789" y="270510"/>
                  </a:lnTo>
                  <a:lnTo>
                    <a:pt x="336440" y="292100"/>
                  </a:lnTo>
                  <a:lnTo>
                    <a:pt x="341811" y="318770"/>
                  </a:lnTo>
                  <a:lnTo>
                    <a:pt x="340794" y="331470"/>
                  </a:lnTo>
                  <a:lnTo>
                    <a:pt x="337860" y="341630"/>
                  </a:lnTo>
                  <a:lnTo>
                    <a:pt x="333184" y="351790"/>
                  </a:lnTo>
                  <a:lnTo>
                    <a:pt x="326942" y="361950"/>
                  </a:lnTo>
                  <a:lnTo>
                    <a:pt x="374059" y="386080"/>
                  </a:lnTo>
                  <a:lnTo>
                    <a:pt x="411233" y="422910"/>
                  </a:lnTo>
                  <a:lnTo>
                    <a:pt x="435622" y="469900"/>
                  </a:lnTo>
                  <a:lnTo>
                    <a:pt x="444384" y="524510"/>
                  </a:lnTo>
                  <a:lnTo>
                    <a:pt x="442365" y="549910"/>
                  </a:lnTo>
                  <a:lnTo>
                    <a:pt x="436514" y="575310"/>
                  </a:lnTo>
                  <a:lnTo>
                    <a:pt x="427134" y="599440"/>
                  </a:lnTo>
                  <a:lnTo>
                    <a:pt x="414531" y="621030"/>
                  </a:lnTo>
                  <a:lnTo>
                    <a:pt x="423230" y="614680"/>
                  </a:lnTo>
                  <a:lnTo>
                    <a:pt x="431692" y="609600"/>
                  </a:lnTo>
                  <a:lnTo>
                    <a:pt x="439924" y="603250"/>
                  </a:lnTo>
                  <a:lnTo>
                    <a:pt x="447934" y="596900"/>
                  </a:lnTo>
                  <a:lnTo>
                    <a:pt x="449200" y="595630"/>
                  </a:lnTo>
                  <a:lnTo>
                    <a:pt x="466307" y="580390"/>
                  </a:lnTo>
                  <a:lnTo>
                    <a:pt x="496331" y="544830"/>
                  </a:lnTo>
                  <a:lnTo>
                    <a:pt x="513450" y="516890"/>
                  </a:lnTo>
                  <a:lnTo>
                    <a:pt x="517900" y="509270"/>
                  </a:lnTo>
                  <a:lnTo>
                    <a:pt x="519670" y="505460"/>
                  </a:lnTo>
                  <a:lnTo>
                    <a:pt x="521617" y="501650"/>
                  </a:lnTo>
                  <a:lnTo>
                    <a:pt x="522120" y="500380"/>
                  </a:lnTo>
                  <a:lnTo>
                    <a:pt x="523711" y="496570"/>
                  </a:lnTo>
                  <a:lnTo>
                    <a:pt x="525240" y="492760"/>
                  </a:lnTo>
                  <a:lnTo>
                    <a:pt x="526936" y="488950"/>
                  </a:lnTo>
                  <a:lnTo>
                    <a:pt x="528821" y="483870"/>
                  </a:lnTo>
                  <a:lnTo>
                    <a:pt x="530161" y="481330"/>
                  </a:lnTo>
                  <a:lnTo>
                    <a:pt x="531638" y="476250"/>
                  </a:lnTo>
                  <a:lnTo>
                    <a:pt x="533292" y="471170"/>
                  </a:lnTo>
                  <a:lnTo>
                    <a:pt x="534444" y="468630"/>
                  </a:lnTo>
                  <a:lnTo>
                    <a:pt x="535721" y="463550"/>
                  </a:lnTo>
                  <a:lnTo>
                    <a:pt x="536119" y="462280"/>
                  </a:lnTo>
                  <a:lnTo>
                    <a:pt x="537135" y="458470"/>
                  </a:lnTo>
                  <a:lnTo>
                    <a:pt x="538109" y="455930"/>
                  </a:lnTo>
                  <a:lnTo>
                    <a:pt x="539187" y="450850"/>
                  </a:lnTo>
                  <a:lnTo>
                    <a:pt x="539355" y="450850"/>
                  </a:lnTo>
                  <a:lnTo>
                    <a:pt x="540360" y="445770"/>
                  </a:lnTo>
                  <a:lnTo>
                    <a:pt x="541145" y="441960"/>
                  </a:lnTo>
                  <a:lnTo>
                    <a:pt x="542025" y="438150"/>
                  </a:lnTo>
                  <a:lnTo>
                    <a:pt x="542381" y="435610"/>
                  </a:lnTo>
                  <a:lnTo>
                    <a:pt x="543564" y="429260"/>
                  </a:lnTo>
                  <a:lnTo>
                    <a:pt x="544255" y="424180"/>
                  </a:lnTo>
                  <a:lnTo>
                    <a:pt x="544402" y="422910"/>
                  </a:lnTo>
                  <a:lnTo>
                    <a:pt x="545355" y="416560"/>
                  </a:lnTo>
                  <a:lnTo>
                    <a:pt x="545857" y="411480"/>
                  </a:lnTo>
                  <a:lnTo>
                    <a:pt x="545983" y="408940"/>
                  </a:lnTo>
                  <a:lnTo>
                    <a:pt x="546307" y="403860"/>
                  </a:lnTo>
                  <a:lnTo>
                    <a:pt x="546517" y="402590"/>
                  </a:lnTo>
                  <a:lnTo>
                    <a:pt x="546841" y="394970"/>
                  </a:lnTo>
                  <a:lnTo>
                    <a:pt x="546841" y="377190"/>
                  </a:lnTo>
                  <a:lnTo>
                    <a:pt x="546517" y="370840"/>
                  </a:lnTo>
                  <a:lnTo>
                    <a:pt x="546307" y="368300"/>
                  </a:lnTo>
                  <a:lnTo>
                    <a:pt x="545983" y="363220"/>
                  </a:lnTo>
                  <a:lnTo>
                    <a:pt x="545365" y="356870"/>
                  </a:lnTo>
                  <a:lnTo>
                    <a:pt x="544967" y="353060"/>
                  </a:lnTo>
                  <a:lnTo>
                    <a:pt x="544412" y="349250"/>
                  </a:lnTo>
                  <a:lnTo>
                    <a:pt x="543564" y="342900"/>
                  </a:lnTo>
                  <a:lnTo>
                    <a:pt x="542999" y="340360"/>
                  </a:lnTo>
                  <a:lnTo>
                    <a:pt x="542203" y="335280"/>
                  </a:lnTo>
                  <a:lnTo>
                    <a:pt x="542035" y="334010"/>
                  </a:lnTo>
                  <a:lnTo>
                    <a:pt x="541156" y="330200"/>
                  </a:lnTo>
                  <a:lnTo>
                    <a:pt x="538967" y="320040"/>
                  </a:lnTo>
                  <a:lnTo>
                    <a:pt x="538119" y="317500"/>
                  </a:lnTo>
                  <a:lnTo>
                    <a:pt x="537198" y="313690"/>
                  </a:lnTo>
                  <a:lnTo>
                    <a:pt x="535973" y="309880"/>
                  </a:lnTo>
                  <a:lnTo>
                    <a:pt x="535732" y="308610"/>
                  </a:lnTo>
                  <a:lnTo>
                    <a:pt x="534465" y="304800"/>
                  </a:lnTo>
                  <a:lnTo>
                    <a:pt x="533397" y="300990"/>
                  </a:lnTo>
                  <a:lnTo>
                    <a:pt x="531952" y="297180"/>
                  </a:lnTo>
                  <a:lnTo>
                    <a:pt x="531648" y="295910"/>
                  </a:lnTo>
                  <a:lnTo>
                    <a:pt x="530193" y="292100"/>
                  </a:lnTo>
                  <a:lnTo>
                    <a:pt x="528989" y="288290"/>
                  </a:lnTo>
                  <a:lnTo>
                    <a:pt x="527334" y="284480"/>
                  </a:lnTo>
                  <a:lnTo>
                    <a:pt x="526947" y="283210"/>
                  </a:lnTo>
                  <a:lnTo>
                    <a:pt x="525282" y="279400"/>
                  </a:lnTo>
                  <a:lnTo>
                    <a:pt x="523973" y="276860"/>
                  </a:lnTo>
                  <a:lnTo>
                    <a:pt x="522120" y="271780"/>
                  </a:lnTo>
                  <a:lnTo>
                    <a:pt x="521638" y="271780"/>
                  </a:lnTo>
                  <a:lnTo>
                    <a:pt x="519764" y="266700"/>
                  </a:lnTo>
                  <a:lnTo>
                    <a:pt x="516287" y="260350"/>
                  </a:lnTo>
                  <a:lnTo>
                    <a:pt x="515712" y="259080"/>
                  </a:lnTo>
                  <a:lnTo>
                    <a:pt x="513607" y="255270"/>
                  </a:lnTo>
                  <a:lnTo>
                    <a:pt x="512036" y="252730"/>
                  </a:lnTo>
                  <a:lnTo>
                    <a:pt x="510549" y="250190"/>
                  </a:lnTo>
                  <a:close/>
                </a:path>
                <a:path w="547370" h="659130" extrusionOk="0">
                  <a:moveTo>
                    <a:pt x="251301" y="584200"/>
                  </a:moveTo>
                  <a:lnTo>
                    <a:pt x="247866" y="584200"/>
                  </a:lnTo>
                  <a:lnTo>
                    <a:pt x="244610" y="585470"/>
                  </a:lnTo>
                  <a:lnTo>
                    <a:pt x="241458" y="586740"/>
                  </a:lnTo>
                  <a:lnTo>
                    <a:pt x="263069" y="586740"/>
                  </a:lnTo>
                  <a:lnTo>
                    <a:pt x="260334" y="585470"/>
                  </a:lnTo>
                  <a:lnTo>
                    <a:pt x="251301" y="58420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41" name="Google Shape;641;p14"/>
          <p:cNvSpPr txBox="1"/>
          <p:nvPr/>
        </p:nvSpPr>
        <p:spPr>
          <a:xfrm>
            <a:off x="8204965" y="3153715"/>
            <a:ext cx="1690552" cy="1387003"/>
          </a:xfrm>
          <a:prstGeom prst="rect">
            <a:avLst/>
          </a:prstGeom>
          <a:noFill/>
          <a:ln>
            <a:noFill/>
          </a:ln>
        </p:spPr>
        <p:txBody>
          <a:bodyPr spcFirstLastPara="1" wrap="square" lIns="0" tIns="9225" rIns="0" bIns="0" anchor="t" anchorCtr="0">
            <a:spAutoFit/>
          </a:bodyPr>
          <a:lstStyle/>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Room/Ward List</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Print label</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Follow-up</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Reports - Graph</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Notifications</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203200" marR="0" lvl="0" indent="-196850" algn="l" defTabSz="914400" rtl="0" eaLnBrk="1" fontAlgn="auto" latinLnBrk="0" hangingPunct="1">
              <a:lnSpc>
                <a:spcPct val="100000"/>
              </a:lnSpc>
              <a:spcBef>
                <a:spcPts val="0"/>
              </a:spcBef>
              <a:spcAft>
                <a:spcPts val="0"/>
              </a:spcAft>
              <a:buClr>
                <a:srgbClr val="05A7E0"/>
              </a:buClr>
              <a:buSzPts val="1500"/>
              <a:buFont typeface="Inter"/>
              <a:buChar char="•"/>
              <a:tabLst/>
              <a:defRPr/>
            </a:pPr>
            <a:r>
              <a:rPr kumimoji="0" lang="en-US" sz="1500" b="1" i="0" u="none" strike="noStrike" kern="0" cap="none" spc="0" normalizeH="0" baseline="0" noProof="0">
                <a:ln>
                  <a:noFill/>
                </a:ln>
                <a:solidFill>
                  <a:srgbClr val="05A7E0"/>
                </a:solidFill>
                <a:effectLst/>
                <a:uLnTx/>
                <a:uFillTx/>
                <a:latin typeface="Inter"/>
                <a:ea typeface="Inter"/>
                <a:cs typeface="Inter"/>
                <a:sym typeface="Inter"/>
              </a:rPr>
              <a:t>Profile</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642" name="Google Shape;642;p14"/>
          <p:cNvSpPr/>
          <p:nvPr/>
        </p:nvSpPr>
        <p:spPr>
          <a:xfrm>
            <a:off x="8212667" y="2911799"/>
            <a:ext cx="3295229" cy="0"/>
          </a:xfrm>
          <a:custGeom>
            <a:avLst/>
            <a:gdLst/>
            <a:ahLst/>
            <a:cxnLst/>
            <a:rect l="l" t="t" r="r" b="b"/>
            <a:pathLst>
              <a:path w="5433694" h="120000" extrusionOk="0">
                <a:moveTo>
                  <a:pt x="0" y="0"/>
                </a:moveTo>
                <a:lnTo>
                  <a:pt x="5433227" y="0"/>
                </a:lnTo>
              </a:path>
            </a:pathLst>
          </a:custGeom>
          <a:noFill/>
          <a:ln w="9525" cap="flat" cmpd="sng">
            <a:solidFill>
              <a:srgbClr val="05A7E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3" name="Google Shape;643;p14"/>
          <p:cNvSpPr/>
          <p:nvPr/>
        </p:nvSpPr>
        <p:spPr>
          <a:xfrm>
            <a:off x="8212667" y="4750392"/>
            <a:ext cx="3295229" cy="0"/>
          </a:xfrm>
          <a:custGeom>
            <a:avLst/>
            <a:gdLst/>
            <a:ahLst/>
            <a:cxnLst/>
            <a:rect l="l" t="t" r="r" b="b"/>
            <a:pathLst>
              <a:path w="5433694" h="120000" extrusionOk="0">
                <a:moveTo>
                  <a:pt x="0" y="0"/>
                </a:moveTo>
                <a:lnTo>
                  <a:pt x="5433227" y="0"/>
                </a:lnTo>
              </a:path>
            </a:pathLst>
          </a:custGeom>
          <a:noFill/>
          <a:ln w="9525" cap="flat" cmpd="sng">
            <a:solidFill>
              <a:srgbClr val="05A7E0"/>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4" name="Google Shape;644;p14"/>
          <p:cNvSpPr txBox="1">
            <a:spLocks noGrp="1"/>
          </p:cNvSpPr>
          <p:nvPr>
            <p:ph type="title"/>
          </p:nvPr>
        </p:nvSpPr>
        <p:spPr>
          <a:xfrm>
            <a:off x="4090225" y="648419"/>
            <a:ext cx="4011884" cy="472859"/>
          </a:xfrm>
          <a:prstGeom prst="rect">
            <a:avLst/>
          </a:prstGeom>
          <a:noFill/>
          <a:ln>
            <a:noFill/>
          </a:ln>
        </p:spPr>
        <p:txBody>
          <a:bodyPr spcFirstLastPara="1" wrap="square" lIns="0" tIns="7300" rIns="0" bIns="0" anchor="t" anchorCtr="0">
            <a:spAutoFit/>
          </a:bodyPr>
          <a:lstStyle/>
          <a:p>
            <a:pPr marL="12700" lvl="0" indent="0" algn="l" rtl="0">
              <a:lnSpc>
                <a:spcPct val="100000"/>
              </a:lnSpc>
              <a:spcBef>
                <a:spcPts val="0"/>
              </a:spcBef>
              <a:spcAft>
                <a:spcPts val="0"/>
              </a:spcAft>
              <a:buSzPts val="800"/>
              <a:buNone/>
            </a:pPr>
            <a:r>
              <a:rPr lang="en-US" sz="3000">
                <a:solidFill>
                  <a:srgbClr val="05A7E0"/>
                </a:solidFill>
              </a:rPr>
              <a:t>ME-SMILE </a:t>
            </a:r>
            <a:r>
              <a:rPr lang="en-US" sz="3000">
                <a:solidFill>
                  <a:srgbClr val="0F4E69"/>
                </a:solidFill>
              </a:rPr>
              <a:t>Web Portal</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grpSp>
        <p:nvGrpSpPr>
          <p:cNvPr id="649" name="Google Shape;649;p15"/>
          <p:cNvGrpSpPr/>
          <p:nvPr/>
        </p:nvGrpSpPr>
        <p:grpSpPr>
          <a:xfrm>
            <a:off x="1368777" y="1746130"/>
            <a:ext cx="9454768" cy="5111669"/>
            <a:chOff x="2257056" y="2879497"/>
            <a:chExt cx="15590519" cy="8429521"/>
          </a:xfrm>
        </p:grpSpPr>
        <p:sp>
          <p:nvSpPr>
            <p:cNvPr id="650" name="Google Shape;650;p15"/>
            <p:cNvSpPr/>
            <p:nvPr/>
          </p:nvSpPr>
          <p:spPr>
            <a:xfrm>
              <a:off x="2257056" y="5549568"/>
              <a:ext cx="15590519" cy="5759450"/>
            </a:xfrm>
            <a:custGeom>
              <a:avLst/>
              <a:gdLst/>
              <a:ahLst/>
              <a:cxnLst/>
              <a:rect l="l" t="t" r="r" b="b"/>
              <a:pathLst>
                <a:path w="15590519" h="5759450" extrusionOk="0">
                  <a:moveTo>
                    <a:pt x="15171150"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5758988"/>
                  </a:lnTo>
                  <a:lnTo>
                    <a:pt x="15589986" y="5758988"/>
                  </a:lnTo>
                  <a:lnTo>
                    <a:pt x="15589986" y="418835"/>
                  </a:lnTo>
                  <a:lnTo>
                    <a:pt x="15587168" y="369991"/>
                  </a:lnTo>
                  <a:lnTo>
                    <a:pt x="15578924" y="322801"/>
                  </a:lnTo>
                  <a:lnTo>
                    <a:pt x="15565568" y="277581"/>
                  </a:lnTo>
                  <a:lnTo>
                    <a:pt x="15547414" y="234643"/>
                  </a:lnTo>
                  <a:lnTo>
                    <a:pt x="15524777" y="194304"/>
                  </a:lnTo>
                  <a:lnTo>
                    <a:pt x="15497971" y="156876"/>
                  </a:lnTo>
                  <a:lnTo>
                    <a:pt x="15467310" y="122675"/>
                  </a:lnTo>
                  <a:lnTo>
                    <a:pt x="15433109" y="92014"/>
                  </a:lnTo>
                  <a:lnTo>
                    <a:pt x="15395681" y="65208"/>
                  </a:lnTo>
                  <a:lnTo>
                    <a:pt x="15355342" y="42571"/>
                  </a:lnTo>
                  <a:lnTo>
                    <a:pt x="15312404" y="24417"/>
                  </a:lnTo>
                  <a:lnTo>
                    <a:pt x="15267184" y="11061"/>
                  </a:lnTo>
                  <a:lnTo>
                    <a:pt x="15219994" y="2817"/>
                  </a:lnTo>
                  <a:lnTo>
                    <a:pt x="15171150"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1" name="Google Shape;651;p15"/>
            <p:cNvSpPr/>
            <p:nvPr/>
          </p:nvSpPr>
          <p:spPr>
            <a:xfrm>
              <a:off x="4652876" y="2879497"/>
              <a:ext cx="10798810" cy="6087745"/>
            </a:xfrm>
            <a:custGeom>
              <a:avLst/>
              <a:gdLst/>
              <a:ahLst/>
              <a:cxnLst/>
              <a:rect l="l" t="t" r="r" b="b"/>
              <a:pathLst>
                <a:path w="10798810" h="6087745" extrusionOk="0">
                  <a:moveTo>
                    <a:pt x="10529930" y="0"/>
                  </a:moveTo>
                  <a:lnTo>
                    <a:pt x="268578" y="0"/>
                  </a:lnTo>
                  <a:lnTo>
                    <a:pt x="220452" y="4105"/>
                  </a:lnTo>
                  <a:lnTo>
                    <a:pt x="175095" y="15933"/>
                  </a:lnTo>
                  <a:lnTo>
                    <a:pt x="133278" y="34753"/>
                  </a:lnTo>
                  <a:lnTo>
                    <a:pt x="95774" y="59836"/>
                  </a:lnTo>
                  <a:lnTo>
                    <a:pt x="63356" y="90450"/>
                  </a:lnTo>
                  <a:lnTo>
                    <a:pt x="36797" y="125866"/>
                  </a:lnTo>
                  <a:lnTo>
                    <a:pt x="16869" y="165352"/>
                  </a:lnTo>
                  <a:lnTo>
                    <a:pt x="4346" y="208179"/>
                  </a:lnTo>
                  <a:lnTo>
                    <a:pt x="0" y="253615"/>
                  </a:lnTo>
                  <a:lnTo>
                    <a:pt x="0" y="6087364"/>
                  </a:lnTo>
                  <a:lnTo>
                    <a:pt x="10798351" y="6087364"/>
                  </a:lnTo>
                  <a:lnTo>
                    <a:pt x="10798351" y="253615"/>
                  </a:lnTo>
                  <a:lnTo>
                    <a:pt x="10794005" y="208179"/>
                  </a:lnTo>
                  <a:lnTo>
                    <a:pt x="10781481" y="165352"/>
                  </a:lnTo>
                  <a:lnTo>
                    <a:pt x="10761555" y="125866"/>
                  </a:lnTo>
                  <a:lnTo>
                    <a:pt x="10735002" y="90450"/>
                  </a:lnTo>
                  <a:lnTo>
                    <a:pt x="10702596" y="59836"/>
                  </a:lnTo>
                  <a:lnTo>
                    <a:pt x="10665110" y="34753"/>
                  </a:lnTo>
                  <a:lnTo>
                    <a:pt x="10623322" y="15933"/>
                  </a:lnTo>
                  <a:lnTo>
                    <a:pt x="10578003" y="4105"/>
                  </a:lnTo>
                  <a:lnTo>
                    <a:pt x="10529930" y="0"/>
                  </a:lnTo>
                  <a:close/>
                </a:path>
              </a:pathLst>
            </a:custGeom>
            <a:solidFill>
              <a:srgbClr val="41404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52" name="Google Shape;652;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08587" y="3201043"/>
              <a:ext cx="9886934" cy="5444272"/>
            </a:xfrm>
            <a:prstGeom prst="rect">
              <a:avLst/>
            </a:prstGeom>
            <a:noFill/>
            <a:ln>
              <a:noFill/>
            </a:ln>
          </p:spPr>
        </p:pic>
        <p:sp>
          <p:nvSpPr>
            <p:cNvPr id="653" name="Google Shape;653;p15"/>
            <p:cNvSpPr/>
            <p:nvPr/>
          </p:nvSpPr>
          <p:spPr>
            <a:xfrm>
              <a:off x="8683144" y="9953460"/>
              <a:ext cx="2738120" cy="1178560"/>
            </a:xfrm>
            <a:custGeom>
              <a:avLst/>
              <a:gdLst/>
              <a:ahLst/>
              <a:cxnLst/>
              <a:rect l="l" t="t" r="r" b="b"/>
              <a:pathLst>
                <a:path w="2738120" h="1178559" extrusionOk="0">
                  <a:moveTo>
                    <a:pt x="2603627" y="0"/>
                  </a:moveTo>
                  <a:lnTo>
                    <a:pt x="156644" y="0"/>
                  </a:lnTo>
                  <a:lnTo>
                    <a:pt x="0" y="1178026"/>
                  </a:lnTo>
                  <a:lnTo>
                    <a:pt x="2737906" y="1178026"/>
                  </a:lnTo>
                  <a:lnTo>
                    <a:pt x="2603627" y="0"/>
                  </a:lnTo>
                  <a:close/>
                </a:path>
              </a:pathLst>
            </a:custGeom>
            <a:solidFill>
              <a:srgbClr val="7D828B"/>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4" name="Google Shape;654;p15"/>
            <p:cNvSpPr/>
            <p:nvPr/>
          </p:nvSpPr>
          <p:spPr>
            <a:xfrm>
              <a:off x="4652861" y="8966866"/>
              <a:ext cx="10798810" cy="2281555"/>
            </a:xfrm>
            <a:custGeom>
              <a:avLst/>
              <a:gdLst/>
              <a:ahLst/>
              <a:cxnLst/>
              <a:rect l="l" t="t" r="r" b="b"/>
              <a:pathLst>
                <a:path w="10798810" h="2281554" extrusionOk="0">
                  <a:moveTo>
                    <a:pt x="7249731" y="2278430"/>
                  </a:moveTo>
                  <a:lnTo>
                    <a:pt x="6768185" y="2164626"/>
                  </a:lnTo>
                  <a:lnTo>
                    <a:pt x="4030281" y="2164626"/>
                  </a:lnTo>
                  <a:lnTo>
                    <a:pt x="3548672" y="2281174"/>
                  </a:lnTo>
                  <a:lnTo>
                    <a:pt x="7249731" y="2278430"/>
                  </a:lnTo>
                  <a:close/>
                </a:path>
                <a:path w="10798810" h="2281554" extrusionOk="0">
                  <a:moveTo>
                    <a:pt x="10798353" y="0"/>
                  </a:moveTo>
                  <a:lnTo>
                    <a:pt x="0" y="0"/>
                  </a:lnTo>
                  <a:lnTo>
                    <a:pt x="0" y="727405"/>
                  </a:lnTo>
                  <a:lnTo>
                    <a:pt x="4356" y="775500"/>
                  </a:lnTo>
                  <a:lnTo>
                    <a:pt x="16878" y="820839"/>
                  </a:lnTo>
                  <a:lnTo>
                    <a:pt x="36804" y="862647"/>
                  </a:lnTo>
                  <a:lnTo>
                    <a:pt x="63360" y="900137"/>
                  </a:lnTo>
                  <a:lnTo>
                    <a:pt x="95783" y="932561"/>
                  </a:lnTo>
                  <a:lnTo>
                    <a:pt x="133286" y="959116"/>
                  </a:lnTo>
                  <a:lnTo>
                    <a:pt x="175107" y="979055"/>
                  </a:lnTo>
                  <a:lnTo>
                    <a:pt x="220472" y="991577"/>
                  </a:lnTo>
                  <a:lnTo>
                    <a:pt x="268592" y="995921"/>
                  </a:lnTo>
                  <a:lnTo>
                    <a:pt x="10529938" y="995921"/>
                  </a:lnTo>
                  <a:lnTo>
                    <a:pt x="10578008" y="991577"/>
                  </a:lnTo>
                  <a:lnTo>
                    <a:pt x="10623334" y="979055"/>
                  </a:lnTo>
                  <a:lnTo>
                    <a:pt x="10665117" y="959116"/>
                  </a:lnTo>
                  <a:lnTo>
                    <a:pt x="10702608" y="932561"/>
                  </a:lnTo>
                  <a:lnTo>
                    <a:pt x="10735005" y="900137"/>
                  </a:lnTo>
                  <a:lnTo>
                    <a:pt x="10761561" y="862647"/>
                  </a:lnTo>
                  <a:lnTo>
                    <a:pt x="10781487" y="820839"/>
                  </a:lnTo>
                  <a:lnTo>
                    <a:pt x="10794009" y="775500"/>
                  </a:lnTo>
                  <a:lnTo>
                    <a:pt x="10798353" y="727405"/>
                  </a:lnTo>
                  <a:lnTo>
                    <a:pt x="10798353" y="0"/>
                  </a:lnTo>
                  <a:close/>
                </a:path>
              </a:pathLst>
            </a:custGeom>
            <a:solidFill>
              <a:srgbClr val="C5CED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5" name="Google Shape;655;p15"/>
            <p:cNvSpPr/>
            <p:nvPr/>
          </p:nvSpPr>
          <p:spPr>
            <a:xfrm>
              <a:off x="8202482" y="11245293"/>
              <a:ext cx="3700145" cy="63500"/>
            </a:xfrm>
            <a:custGeom>
              <a:avLst/>
              <a:gdLst/>
              <a:ahLst/>
              <a:cxnLst/>
              <a:rect l="l" t="t" r="r" b="b"/>
              <a:pathLst>
                <a:path w="3700145" h="63500" extrusionOk="0">
                  <a:moveTo>
                    <a:pt x="3700117" y="0"/>
                  </a:moveTo>
                  <a:lnTo>
                    <a:pt x="0" y="2743"/>
                  </a:lnTo>
                  <a:lnTo>
                    <a:pt x="24208" y="63265"/>
                  </a:lnTo>
                  <a:lnTo>
                    <a:pt x="3674903" y="63265"/>
                  </a:lnTo>
                  <a:lnTo>
                    <a:pt x="3700117" y="0"/>
                  </a:lnTo>
                  <a:close/>
                </a:path>
              </a:pathLst>
            </a:custGeom>
            <a:solidFill>
              <a:srgbClr val="7D828B"/>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6" name="Google Shape;656;p15"/>
            <p:cNvSpPr/>
            <p:nvPr/>
          </p:nvSpPr>
          <p:spPr>
            <a:xfrm>
              <a:off x="9859960" y="9304379"/>
              <a:ext cx="384810" cy="384810"/>
            </a:xfrm>
            <a:custGeom>
              <a:avLst/>
              <a:gdLst/>
              <a:ahLst/>
              <a:cxnLst/>
              <a:rect l="l" t="t" r="r" b="b"/>
              <a:pathLst>
                <a:path w="384809" h="384809" extrusionOk="0">
                  <a:moveTo>
                    <a:pt x="192119" y="0"/>
                  </a:moveTo>
                  <a:lnTo>
                    <a:pt x="148036" y="5074"/>
                  </a:lnTo>
                  <a:lnTo>
                    <a:pt x="107586" y="19528"/>
                  </a:lnTo>
                  <a:lnTo>
                    <a:pt x="71916" y="42210"/>
                  </a:lnTo>
                  <a:lnTo>
                    <a:pt x="42174" y="71967"/>
                  </a:lnTo>
                  <a:lnTo>
                    <a:pt x="19509" y="107647"/>
                  </a:lnTo>
                  <a:lnTo>
                    <a:pt x="5068" y="148095"/>
                  </a:lnTo>
                  <a:lnTo>
                    <a:pt x="0" y="192161"/>
                  </a:lnTo>
                  <a:lnTo>
                    <a:pt x="5068" y="236194"/>
                  </a:lnTo>
                  <a:lnTo>
                    <a:pt x="19509" y="276616"/>
                  </a:lnTo>
                  <a:lnTo>
                    <a:pt x="42174" y="312274"/>
                  </a:lnTo>
                  <a:lnTo>
                    <a:pt x="71916" y="342016"/>
                  </a:lnTo>
                  <a:lnTo>
                    <a:pt x="107586" y="364687"/>
                  </a:lnTo>
                  <a:lnTo>
                    <a:pt x="148036" y="379135"/>
                  </a:lnTo>
                  <a:lnTo>
                    <a:pt x="192119" y="384208"/>
                  </a:lnTo>
                  <a:lnTo>
                    <a:pt x="236161" y="379135"/>
                  </a:lnTo>
                  <a:lnTo>
                    <a:pt x="276590" y="364687"/>
                  </a:lnTo>
                  <a:lnTo>
                    <a:pt x="312254" y="342016"/>
                  </a:lnTo>
                  <a:lnTo>
                    <a:pt x="341999" y="312274"/>
                  </a:lnTo>
                  <a:lnTo>
                    <a:pt x="364674" y="276616"/>
                  </a:lnTo>
                  <a:lnTo>
                    <a:pt x="379124" y="236194"/>
                  </a:lnTo>
                  <a:lnTo>
                    <a:pt x="384197" y="192161"/>
                  </a:lnTo>
                  <a:lnTo>
                    <a:pt x="379124" y="148095"/>
                  </a:lnTo>
                  <a:lnTo>
                    <a:pt x="364674" y="107647"/>
                  </a:lnTo>
                  <a:lnTo>
                    <a:pt x="341999" y="71967"/>
                  </a:lnTo>
                  <a:lnTo>
                    <a:pt x="312254" y="42210"/>
                  </a:lnTo>
                  <a:lnTo>
                    <a:pt x="276590" y="19528"/>
                  </a:lnTo>
                  <a:lnTo>
                    <a:pt x="236161" y="5074"/>
                  </a:lnTo>
                  <a:lnTo>
                    <a:pt x="192119" y="0"/>
                  </a:lnTo>
                  <a:close/>
                </a:path>
              </a:pathLst>
            </a:custGeom>
            <a:solidFill>
              <a:srgbClr val="41404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657" name="Google Shape;657;p15"/>
          <p:cNvSpPr txBox="1">
            <a:spLocks noGrp="1"/>
          </p:cNvSpPr>
          <p:nvPr>
            <p:ph type="title"/>
          </p:nvPr>
        </p:nvSpPr>
        <p:spPr>
          <a:xfrm>
            <a:off x="4090225" y="648419"/>
            <a:ext cx="4011884" cy="472859"/>
          </a:xfrm>
          <a:prstGeom prst="rect">
            <a:avLst/>
          </a:prstGeom>
          <a:noFill/>
          <a:ln>
            <a:noFill/>
          </a:ln>
        </p:spPr>
        <p:txBody>
          <a:bodyPr spcFirstLastPara="1" wrap="square" lIns="0" tIns="7300" rIns="0" bIns="0" anchor="t" anchorCtr="0">
            <a:spAutoFit/>
          </a:bodyPr>
          <a:lstStyle/>
          <a:p>
            <a:pPr marL="12700" lvl="0" indent="0" algn="l" rtl="0">
              <a:lnSpc>
                <a:spcPct val="100000"/>
              </a:lnSpc>
              <a:spcBef>
                <a:spcPts val="0"/>
              </a:spcBef>
              <a:spcAft>
                <a:spcPts val="0"/>
              </a:spcAft>
              <a:buSzPts val="800"/>
              <a:buNone/>
            </a:pPr>
            <a:r>
              <a:rPr lang="en-US" sz="3000">
                <a:solidFill>
                  <a:srgbClr val="05A7E0"/>
                </a:solidFill>
              </a:rPr>
              <a:t>ME-SMILE </a:t>
            </a:r>
            <a:r>
              <a:rPr lang="en-US" sz="3000">
                <a:solidFill>
                  <a:srgbClr val="0F4E69"/>
                </a:solidFill>
              </a:rPr>
              <a:t>Web Portal</a:t>
            </a:r>
            <a:endParaRPr sz="3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6132" y="2328170"/>
            <a:ext cx="10790718" cy="1619136"/>
          </a:xfrm>
          <a:prstGeom prst="rect">
            <a:avLst/>
          </a:prstGeom>
          <a:noFill/>
          <a:ln>
            <a:noFill/>
          </a:ln>
        </p:spPr>
      </p:pic>
      <p:sp>
        <p:nvSpPr>
          <p:cNvPr id="663" name="Google Shape;663;p16"/>
          <p:cNvSpPr txBox="1"/>
          <p:nvPr/>
        </p:nvSpPr>
        <p:spPr>
          <a:xfrm>
            <a:off x="6372200" y="2497125"/>
            <a:ext cx="4275300" cy="255300"/>
          </a:xfrm>
          <a:prstGeom prst="rect">
            <a:avLst/>
          </a:prstGeom>
          <a:noFill/>
          <a:ln>
            <a:noFill/>
          </a:ln>
        </p:spPr>
        <p:txBody>
          <a:bodyPr spcFirstLastPara="1" wrap="square" lIns="0" tIns="8850"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Inter"/>
                <a:ea typeface="Inter"/>
                <a:cs typeface="Inter"/>
                <a:sym typeface="Inter"/>
              </a:rPr>
              <a:t>Generated Waste &gt; Storage Capacity</a:t>
            </a:r>
            <a:endParaRPr kumimoji="0" sz="16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664" name="Google Shape;664;p16"/>
          <p:cNvSpPr txBox="1"/>
          <p:nvPr/>
        </p:nvSpPr>
        <p:spPr>
          <a:xfrm>
            <a:off x="1609258" y="2497123"/>
            <a:ext cx="2560500" cy="228300"/>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64489"/>
              </a:lnSpc>
              <a:spcBef>
                <a:spcPts val="0"/>
              </a:spcBef>
              <a:spcAft>
                <a:spcPts val="0"/>
              </a:spcAft>
              <a:buClr>
                <a:srgbClr val="000000"/>
              </a:buClr>
              <a:buSzPts val="2300"/>
              <a:buFont typeface="Arial"/>
              <a:buNone/>
              <a:tabLst/>
              <a:defRPr/>
            </a:pPr>
            <a:r>
              <a:rPr kumimoji="0" lang="en-US" sz="2300" b="1" i="0" u="none" strike="noStrike" kern="0" cap="none" spc="0" normalizeH="0" baseline="0" noProof="0">
                <a:ln>
                  <a:noFill/>
                </a:ln>
                <a:solidFill>
                  <a:srgbClr val="FFFFFF"/>
                </a:solidFill>
                <a:effectLst/>
                <a:uLnTx/>
                <a:uFillTx/>
                <a:latin typeface="Inter"/>
                <a:ea typeface="Inter"/>
                <a:cs typeface="Inter"/>
                <a:sym typeface="Inter"/>
              </a:rPr>
              <a:t>1	 </a:t>
            </a:r>
            <a:r>
              <a:rPr kumimoji="0" lang="en-US" sz="1600" b="1" i="0" u="none" strike="noStrike" kern="0" cap="none" spc="0" normalizeH="0" baseline="0" noProof="0">
                <a:ln>
                  <a:noFill/>
                </a:ln>
                <a:solidFill>
                  <a:srgbClr val="000000"/>
                </a:solidFill>
                <a:effectLst/>
                <a:uLnTx/>
                <a:uFillTx/>
                <a:latin typeface="Inter"/>
                <a:ea typeface="Inter"/>
                <a:cs typeface="Inter"/>
                <a:sym typeface="Inter"/>
              </a:rPr>
              <a:t>Late Waste Pick-up</a:t>
            </a:r>
            <a:endParaRPr kumimoji="0" sz="16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665" name="Google Shape;665;p16"/>
          <p:cNvSpPr txBox="1"/>
          <p:nvPr/>
        </p:nvSpPr>
        <p:spPr>
          <a:xfrm>
            <a:off x="5620699" y="2384783"/>
            <a:ext cx="254931" cy="471704"/>
          </a:xfrm>
          <a:prstGeom prst="rect">
            <a:avLst/>
          </a:prstGeom>
          <a:noFill/>
          <a:ln>
            <a:noFill/>
          </a:ln>
        </p:spPr>
        <p:txBody>
          <a:bodyPr spcFirstLastPara="1" wrap="square" lIns="0" tIns="103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a:ln>
                  <a:noFill/>
                </a:ln>
                <a:solidFill>
                  <a:srgbClr val="FFFFFF"/>
                </a:solidFill>
                <a:effectLst/>
                <a:uLnTx/>
                <a:uFillTx/>
                <a:latin typeface="Inter"/>
                <a:ea typeface="Inter"/>
                <a:cs typeface="Inter"/>
                <a:sym typeface="Inter"/>
              </a:rPr>
              <a:t>2</a:t>
            </a:r>
            <a:endParaRPr kumimoji="0" sz="30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666" name="Google Shape;666;p16"/>
          <p:cNvGrpSpPr/>
          <p:nvPr/>
        </p:nvGrpSpPr>
        <p:grpSpPr>
          <a:xfrm>
            <a:off x="1046874" y="3501760"/>
            <a:ext cx="4150580" cy="318857"/>
            <a:chOff x="1726252" y="5774661"/>
            <a:chExt cx="6844133" cy="525818"/>
          </a:xfrm>
        </p:grpSpPr>
        <p:sp>
          <p:nvSpPr>
            <p:cNvPr id="667" name="Google Shape;667;p16"/>
            <p:cNvSpPr/>
            <p:nvPr/>
          </p:nvSpPr>
          <p:spPr>
            <a:xfrm>
              <a:off x="1726252" y="6247642"/>
              <a:ext cx="52705" cy="52705"/>
            </a:xfrm>
            <a:custGeom>
              <a:avLst/>
              <a:gdLst/>
              <a:ahLst/>
              <a:cxnLst/>
              <a:rect l="l" t="t" r="r" b="b"/>
              <a:pathLst>
                <a:path w="52705" h="52704" extrusionOk="0">
                  <a:moveTo>
                    <a:pt x="0" y="26177"/>
                  </a:moveTo>
                  <a:lnTo>
                    <a:pt x="7667" y="7667"/>
                  </a:lnTo>
                  <a:lnTo>
                    <a:pt x="26177" y="0"/>
                  </a:lnTo>
                  <a:lnTo>
                    <a:pt x="44687" y="7667"/>
                  </a:lnTo>
                  <a:lnTo>
                    <a:pt x="52354" y="26177"/>
                  </a:lnTo>
                  <a:lnTo>
                    <a:pt x="44687" y="44687"/>
                  </a:lnTo>
                  <a:lnTo>
                    <a:pt x="26177" y="52354"/>
                  </a:lnTo>
                  <a:lnTo>
                    <a:pt x="7667" y="44687"/>
                  </a:lnTo>
                  <a:lnTo>
                    <a:pt x="0" y="26177"/>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8" name="Google Shape;668;p16"/>
            <p:cNvSpPr/>
            <p:nvPr/>
          </p:nvSpPr>
          <p:spPr>
            <a:xfrm>
              <a:off x="8219865" y="5845184"/>
              <a:ext cx="350520" cy="455295"/>
            </a:xfrm>
            <a:custGeom>
              <a:avLst/>
              <a:gdLst/>
              <a:ahLst/>
              <a:cxnLst/>
              <a:rect l="l" t="t" r="r" b="b"/>
              <a:pathLst>
                <a:path w="350520" h="455295" extrusionOk="0">
                  <a:moveTo>
                    <a:pt x="175119" y="0"/>
                  </a:moveTo>
                  <a:lnTo>
                    <a:pt x="126971" y="9972"/>
                  </a:lnTo>
                  <a:lnTo>
                    <a:pt x="88125" y="36585"/>
                  </a:lnTo>
                  <a:lnTo>
                    <a:pt x="57692" y="74895"/>
                  </a:lnTo>
                  <a:lnTo>
                    <a:pt x="34785" y="119958"/>
                  </a:lnTo>
                  <a:lnTo>
                    <a:pt x="18515" y="166831"/>
                  </a:lnTo>
                  <a:lnTo>
                    <a:pt x="7994" y="210570"/>
                  </a:lnTo>
                  <a:lnTo>
                    <a:pt x="642" y="268871"/>
                  </a:lnTo>
                  <a:lnTo>
                    <a:pt x="0" y="314208"/>
                  </a:lnTo>
                  <a:lnTo>
                    <a:pt x="3526" y="344664"/>
                  </a:lnTo>
                  <a:lnTo>
                    <a:pt x="32711" y="406147"/>
                  </a:lnTo>
                  <a:lnTo>
                    <a:pt x="64143" y="431175"/>
                  </a:lnTo>
                  <a:lnTo>
                    <a:pt x="110649" y="448394"/>
                  </a:lnTo>
                  <a:lnTo>
                    <a:pt x="175119" y="454802"/>
                  </a:lnTo>
                  <a:lnTo>
                    <a:pt x="239588" y="448394"/>
                  </a:lnTo>
                  <a:lnTo>
                    <a:pt x="286095" y="431175"/>
                  </a:lnTo>
                  <a:lnTo>
                    <a:pt x="317526" y="406147"/>
                  </a:lnTo>
                  <a:lnTo>
                    <a:pt x="346711" y="344664"/>
                  </a:lnTo>
                  <a:lnTo>
                    <a:pt x="350238" y="314208"/>
                  </a:lnTo>
                  <a:lnTo>
                    <a:pt x="350237" y="287944"/>
                  </a:lnTo>
                  <a:lnTo>
                    <a:pt x="347905" y="246231"/>
                  </a:lnTo>
                  <a:lnTo>
                    <a:pt x="331722" y="166831"/>
                  </a:lnTo>
                  <a:lnTo>
                    <a:pt x="315452" y="119958"/>
                  </a:lnTo>
                  <a:lnTo>
                    <a:pt x="292545" y="74895"/>
                  </a:lnTo>
                  <a:lnTo>
                    <a:pt x="262113" y="36585"/>
                  </a:lnTo>
                  <a:lnTo>
                    <a:pt x="223267" y="9972"/>
                  </a:lnTo>
                  <a:lnTo>
                    <a:pt x="17511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69" name="Google Shape;669;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31359" y="5774661"/>
              <a:ext cx="127268" cy="74576"/>
            </a:xfrm>
            <a:prstGeom prst="rect">
              <a:avLst/>
            </a:prstGeom>
            <a:noFill/>
            <a:ln>
              <a:noFill/>
            </a:ln>
          </p:spPr>
        </p:pic>
        <p:pic>
          <p:nvPicPr>
            <p:cNvPr id="670" name="Google Shape;670;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84572" y="5991565"/>
              <a:ext cx="220820" cy="220810"/>
            </a:xfrm>
            <a:prstGeom prst="rect">
              <a:avLst/>
            </a:prstGeom>
            <a:noFill/>
            <a:ln>
              <a:noFill/>
            </a:ln>
          </p:spPr>
        </p:pic>
      </p:grpSp>
      <p:sp>
        <p:nvSpPr>
          <p:cNvPr id="671" name="Google Shape;671;p16"/>
          <p:cNvSpPr/>
          <p:nvPr/>
        </p:nvSpPr>
        <p:spPr>
          <a:xfrm>
            <a:off x="6159498" y="4656340"/>
            <a:ext cx="5348152" cy="1619197"/>
          </a:xfrm>
          <a:custGeom>
            <a:avLst/>
            <a:gdLst/>
            <a:ahLst/>
            <a:cxnLst/>
            <a:rect l="l" t="t" r="r" b="b"/>
            <a:pathLst>
              <a:path w="8818880" h="2670175" extrusionOk="0">
                <a:moveTo>
                  <a:pt x="8470516" y="0"/>
                </a:moveTo>
                <a:lnTo>
                  <a:pt x="348303" y="0"/>
                </a:lnTo>
                <a:lnTo>
                  <a:pt x="301041" y="3179"/>
                </a:lnTo>
                <a:lnTo>
                  <a:pt x="255711" y="12441"/>
                </a:lnTo>
                <a:lnTo>
                  <a:pt x="212728" y="27371"/>
                </a:lnTo>
                <a:lnTo>
                  <a:pt x="172508" y="47554"/>
                </a:lnTo>
                <a:lnTo>
                  <a:pt x="135466" y="72574"/>
                </a:lnTo>
                <a:lnTo>
                  <a:pt x="102016" y="102016"/>
                </a:lnTo>
                <a:lnTo>
                  <a:pt x="72574" y="135466"/>
                </a:lnTo>
                <a:lnTo>
                  <a:pt x="47554" y="172508"/>
                </a:lnTo>
                <a:lnTo>
                  <a:pt x="27371" y="212728"/>
                </a:lnTo>
                <a:lnTo>
                  <a:pt x="12441" y="255711"/>
                </a:lnTo>
                <a:lnTo>
                  <a:pt x="3179" y="301041"/>
                </a:lnTo>
                <a:lnTo>
                  <a:pt x="0" y="348303"/>
                </a:lnTo>
                <a:lnTo>
                  <a:pt x="0" y="2321772"/>
                </a:lnTo>
                <a:lnTo>
                  <a:pt x="3179" y="2369034"/>
                </a:lnTo>
                <a:lnTo>
                  <a:pt x="12441" y="2414364"/>
                </a:lnTo>
                <a:lnTo>
                  <a:pt x="27371" y="2457346"/>
                </a:lnTo>
                <a:lnTo>
                  <a:pt x="47554" y="2497566"/>
                </a:lnTo>
                <a:lnTo>
                  <a:pt x="72574" y="2534609"/>
                </a:lnTo>
                <a:lnTo>
                  <a:pt x="102016" y="2568059"/>
                </a:lnTo>
                <a:lnTo>
                  <a:pt x="135466" y="2597501"/>
                </a:lnTo>
                <a:lnTo>
                  <a:pt x="172508" y="2622521"/>
                </a:lnTo>
                <a:lnTo>
                  <a:pt x="212728" y="2642704"/>
                </a:lnTo>
                <a:lnTo>
                  <a:pt x="255711" y="2657633"/>
                </a:lnTo>
                <a:lnTo>
                  <a:pt x="301041" y="2666896"/>
                </a:lnTo>
                <a:lnTo>
                  <a:pt x="348303" y="2670075"/>
                </a:lnTo>
                <a:lnTo>
                  <a:pt x="8470516" y="2670075"/>
                </a:lnTo>
                <a:lnTo>
                  <a:pt x="8517779" y="2666896"/>
                </a:lnTo>
                <a:lnTo>
                  <a:pt x="8563108" y="2657633"/>
                </a:lnTo>
                <a:lnTo>
                  <a:pt x="8606089" y="2642704"/>
                </a:lnTo>
                <a:lnTo>
                  <a:pt x="8646308" y="2622521"/>
                </a:lnTo>
                <a:lnTo>
                  <a:pt x="8683350" y="2597501"/>
                </a:lnTo>
                <a:lnTo>
                  <a:pt x="8716798" y="2568059"/>
                </a:lnTo>
                <a:lnTo>
                  <a:pt x="8746239" y="2534609"/>
                </a:lnTo>
                <a:lnTo>
                  <a:pt x="8771258" y="2497566"/>
                </a:lnTo>
                <a:lnTo>
                  <a:pt x="8791439" y="2457346"/>
                </a:lnTo>
                <a:lnTo>
                  <a:pt x="8806368" y="2414364"/>
                </a:lnTo>
                <a:lnTo>
                  <a:pt x="8815630" y="2369034"/>
                </a:lnTo>
                <a:lnTo>
                  <a:pt x="8818810" y="2321772"/>
                </a:lnTo>
                <a:lnTo>
                  <a:pt x="8818810" y="348303"/>
                </a:lnTo>
                <a:lnTo>
                  <a:pt x="8815630" y="301041"/>
                </a:lnTo>
                <a:lnTo>
                  <a:pt x="8806368" y="255711"/>
                </a:lnTo>
                <a:lnTo>
                  <a:pt x="8791439" y="212728"/>
                </a:lnTo>
                <a:lnTo>
                  <a:pt x="8771258" y="172508"/>
                </a:lnTo>
                <a:lnTo>
                  <a:pt x="8746239" y="135466"/>
                </a:lnTo>
                <a:lnTo>
                  <a:pt x="8716798" y="102016"/>
                </a:lnTo>
                <a:lnTo>
                  <a:pt x="8683350" y="72574"/>
                </a:lnTo>
                <a:lnTo>
                  <a:pt x="8646308" y="47554"/>
                </a:lnTo>
                <a:lnTo>
                  <a:pt x="8606089" y="27371"/>
                </a:lnTo>
                <a:lnTo>
                  <a:pt x="8563108" y="12441"/>
                </a:lnTo>
                <a:lnTo>
                  <a:pt x="8517779" y="3179"/>
                </a:lnTo>
                <a:lnTo>
                  <a:pt x="8470516"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2" name="Google Shape;672;p16"/>
          <p:cNvSpPr/>
          <p:nvPr/>
        </p:nvSpPr>
        <p:spPr>
          <a:xfrm>
            <a:off x="1369108" y="4656343"/>
            <a:ext cx="3294844" cy="1619197"/>
          </a:xfrm>
          <a:custGeom>
            <a:avLst/>
            <a:gdLst/>
            <a:ahLst/>
            <a:cxnLst/>
            <a:rect l="l" t="t" r="r" b="b"/>
            <a:pathLst>
              <a:path w="5433059" h="2670175" extrusionOk="0">
                <a:moveTo>
                  <a:pt x="918565" y="348310"/>
                </a:moveTo>
                <a:lnTo>
                  <a:pt x="915390" y="301040"/>
                </a:lnTo>
                <a:lnTo>
                  <a:pt x="906119" y="255714"/>
                </a:lnTo>
                <a:lnTo>
                  <a:pt x="891197" y="212725"/>
                </a:lnTo>
                <a:lnTo>
                  <a:pt x="871004" y="172504"/>
                </a:lnTo>
                <a:lnTo>
                  <a:pt x="845985" y="135470"/>
                </a:lnTo>
                <a:lnTo>
                  <a:pt x="816546" y="102019"/>
                </a:lnTo>
                <a:lnTo>
                  <a:pt x="783094" y="72580"/>
                </a:lnTo>
                <a:lnTo>
                  <a:pt x="746061" y="47561"/>
                </a:lnTo>
                <a:lnTo>
                  <a:pt x="705840" y="27368"/>
                </a:lnTo>
                <a:lnTo>
                  <a:pt x="662851" y="12446"/>
                </a:lnTo>
                <a:lnTo>
                  <a:pt x="617524" y="3175"/>
                </a:lnTo>
                <a:lnTo>
                  <a:pt x="570255" y="0"/>
                </a:lnTo>
                <a:lnTo>
                  <a:pt x="348297" y="0"/>
                </a:lnTo>
                <a:lnTo>
                  <a:pt x="301040" y="3175"/>
                </a:lnTo>
                <a:lnTo>
                  <a:pt x="255701" y="12446"/>
                </a:lnTo>
                <a:lnTo>
                  <a:pt x="212725" y="27368"/>
                </a:lnTo>
                <a:lnTo>
                  <a:pt x="172504" y="47561"/>
                </a:lnTo>
                <a:lnTo>
                  <a:pt x="135458" y="72580"/>
                </a:lnTo>
                <a:lnTo>
                  <a:pt x="102006" y="102019"/>
                </a:lnTo>
                <a:lnTo>
                  <a:pt x="72567" y="135470"/>
                </a:lnTo>
                <a:lnTo>
                  <a:pt x="47548" y="172504"/>
                </a:lnTo>
                <a:lnTo>
                  <a:pt x="27368" y="212725"/>
                </a:lnTo>
                <a:lnTo>
                  <a:pt x="12433" y="255714"/>
                </a:lnTo>
                <a:lnTo>
                  <a:pt x="3175" y="301040"/>
                </a:lnTo>
                <a:lnTo>
                  <a:pt x="0" y="348310"/>
                </a:lnTo>
                <a:lnTo>
                  <a:pt x="0" y="2321776"/>
                </a:lnTo>
                <a:lnTo>
                  <a:pt x="3175" y="2369032"/>
                </a:lnTo>
                <a:lnTo>
                  <a:pt x="12433" y="2414371"/>
                </a:lnTo>
                <a:lnTo>
                  <a:pt x="27368" y="2457348"/>
                </a:lnTo>
                <a:lnTo>
                  <a:pt x="47548" y="2497569"/>
                </a:lnTo>
                <a:lnTo>
                  <a:pt x="72567" y="2534615"/>
                </a:lnTo>
                <a:lnTo>
                  <a:pt x="102006" y="2568067"/>
                </a:lnTo>
                <a:lnTo>
                  <a:pt x="135458" y="2597505"/>
                </a:lnTo>
                <a:lnTo>
                  <a:pt x="172504" y="2622524"/>
                </a:lnTo>
                <a:lnTo>
                  <a:pt x="212725" y="2642705"/>
                </a:lnTo>
                <a:lnTo>
                  <a:pt x="255701" y="2657640"/>
                </a:lnTo>
                <a:lnTo>
                  <a:pt x="301040" y="2666898"/>
                </a:lnTo>
                <a:lnTo>
                  <a:pt x="348297" y="2670073"/>
                </a:lnTo>
                <a:lnTo>
                  <a:pt x="570255" y="2670073"/>
                </a:lnTo>
                <a:lnTo>
                  <a:pt x="617524" y="2666898"/>
                </a:lnTo>
                <a:lnTo>
                  <a:pt x="662851" y="2657640"/>
                </a:lnTo>
                <a:lnTo>
                  <a:pt x="705840" y="2642705"/>
                </a:lnTo>
                <a:lnTo>
                  <a:pt x="746061" y="2622524"/>
                </a:lnTo>
                <a:lnTo>
                  <a:pt x="783094" y="2597505"/>
                </a:lnTo>
                <a:lnTo>
                  <a:pt x="816546" y="2568067"/>
                </a:lnTo>
                <a:lnTo>
                  <a:pt x="845985" y="2534615"/>
                </a:lnTo>
                <a:lnTo>
                  <a:pt x="871004" y="2497569"/>
                </a:lnTo>
                <a:lnTo>
                  <a:pt x="891197" y="2457348"/>
                </a:lnTo>
                <a:lnTo>
                  <a:pt x="906119" y="2414371"/>
                </a:lnTo>
                <a:lnTo>
                  <a:pt x="915390" y="2369032"/>
                </a:lnTo>
                <a:lnTo>
                  <a:pt x="918565" y="2321776"/>
                </a:lnTo>
                <a:lnTo>
                  <a:pt x="918565" y="348310"/>
                </a:lnTo>
                <a:close/>
              </a:path>
              <a:path w="5433059" h="2670175" extrusionOk="0">
                <a:moveTo>
                  <a:pt x="5432666" y="348310"/>
                </a:moveTo>
                <a:lnTo>
                  <a:pt x="5429491" y="301040"/>
                </a:lnTo>
                <a:lnTo>
                  <a:pt x="5420233" y="255714"/>
                </a:lnTo>
                <a:lnTo>
                  <a:pt x="5405298" y="212725"/>
                </a:lnTo>
                <a:lnTo>
                  <a:pt x="5385117" y="172504"/>
                </a:lnTo>
                <a:lnTo>
                  <a:pt x="5360098" y="135470"/>
                </a:lnTo>
                <a:lnTo>
                  <a:pt x="5330660" y="102019"/>
                </a:lnTo>
                <a:lnTo>
                  <a:pt x="5297208" y="72580"/>
                </a:lnTo>
                <a:lnTo>
                  <a:pt x="5260175" y="47561"/>
                </a:lnTo>
                <a:lnTo>
                  <a:pt x="5219954" y="27368"/>
                </a:lnTo>
                <a:lnTo>
                  <a:pt x="5176964" y="12446"/>
                </a:lnTo>
                <a:lnTo>
                  <a:pt x="5131638" y="3175"/>
                </a:lnTo>
                <a:lnTo>
                  <a:pt x="5084381" y="0"/>
                </a:lnTo>
                <a:lnTo>
                  <a:pt x="1476273" y="0"/>
                </a:lnTo>
                <a:lnTo>
                  <a:pt x="1429016" y="3175"/>
                </a:lnTo>
                <a:lnTo>
                  <a:pt x="1383690" y="12446"/>
                </a:lnTo>
                <a:lnTo>
                  <a:pt x="1340700" y="27368"/>
                </a:lnTo>
                <a:lnTo>
                  <a:pt x="1300480" y="47561"/>
                </a:lnTo>
                <a:lnTo>
                  <a:pt x="1263434" y="72580"/>
                </a:lnTo>
                <a:lnTo>
                  <a:pt x="1229995" y="102019"/>
                </a:lnTo>
                <a:lnTo>
                  <a:pt x="1200543" y="135470"/>
                </a:lnTo>
                <a:lnTo>
                  <a:pt x="1175524" y="172504"/>
                </a:lnTo>
                <a:lnTo>
                  <a:pt x="1155344" y="212725"/>
                </a:lnTo>
                <a:lnTo>
                  <a:pt x="1140409" y="255714"/>
                </a:lnTo>
                <a:lnTo>
                  <a:pt x="1131150" y="301040"/>
                </a:lnTo>
                <a:lnTo>
                  <a:pt x="1127975" y="348310"/>
                </a:lnTo>
                <a:lnTo>
                  <a:pt x="1127975" y="2321776"/>
                </a:lnTo>
                <a:lnTo>
                  <a:pt x="1131150" y="2369032"/>
                </a:lnTo>
                <a:lnTo>
                  <a:pt x="1140409" y="2414371"/>
                </a:lnTo>
                <a:lnTo>
                  <a:pt x="1155344" y="2457348"/>
                </a:lnTo>
                <a:lnTo>
                  <a:pt x="1175524" y="2497569"/>
                </a:lnTo>
                <a:lnTo>
                  <a:pt x="1200543" y="2534615"/>
                </a:lnTo>
                <a:lnTo>
                  <a:pt x="1229995" y="2568067"/>
                </a:lnTo>
                <a:lnTo>
                  <a:pt x="1263434" y="2597505"/>
                </a:lnTo>
                <a:lnTo>
                  <a:pt x="1300480" y="2622524"/>
                </a:lnTo>
                <a:lnTo>
                  <a:pt x="1340700" y="2642705"/>
                </a:lnTo>
                <a:lnTo>
                  <a:pt x="1383690" y="2657640"/>
                </a:lnTo>
                <a:lnTo>
                  <a:pt x="1429016" y="2666898"/>
                </a:lnTo>
                <a:lnTo>
                  <a:pt x="1476273" y="2670073"/>
                </a:lnTo>
                <a:lnTo>
                  <a:pt x="5084381" y="2670073"/>
                </a:lnTo>
                <a:lnTo>
                  <a:pt x="5131638" y="2666898"/>
                </a:lnTo>
                <a:lnTo>
                  <a:pt x="5176964" y="2657640"/>
                </a:lnTo>
                <a:lnTo>
                  <a:pt x="5219954" y="2642705"/>
                </a:lnTo>
                <a:lnTo>
                  <a:pt x="5260175" y="2622524"/>
                </a:lnTo>
                <a:lnTo>
                  <a:pt x="5297208" y="2597505"/>
                </a:lnTo>
                <a:lnTo>
                  <a:pt x="5330660" y="2568067"/>
                </a:lnTo>
                <a:lnTo>
                  <a:pt x="5360098" y="2534615"/>
                </a:lnTo>
                <a:lnTo>
                  <a:pt x="5385117" y="2497569"/>
                </a:lnTo>
                <a:lnTo>
                  <a:pt x="5405298" y="2457348"/>
                </a:lnTo>
                <a:lnTo>
                  <a:pt x="5420233" y="2414371"/>
                </a:lnTo>
                <a:lnTo>
                  <a:pt x="5429491" y="2369032"/>
                </a:lnTo>
                <a:lnTo>
                  <a:pt x="5432666" y="2321776"/>
                </a:lnTo>
                <a:lnTo>
                  <a:pt x="5432666" y="34831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3" name="Google Shape;673;p16"/>
          <p:cNvSpPr txBox="1"/>
          <p:nvPr/>
        </p:nvSpPr>
        <p:spPr>
          <a:xfrm>
            <a:off x="1592148" y="4903042"/>
            <a:ext cx="2594700" cy="258000"/>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64489"/>
              </a:lnSpc>
              <a:spcBef>
                <a:spcPts val="0"/>
              </a:spcBef>
              <a:spcAft>
                <a:spcPts val="0"/>
              </a:spcAft>
              <a:buClr>
                <a:srgbClr val="000000"/>
              </a:buClr>
              <a:buSzPts val="2600"/>
              <a:buFont typeface="Arial"/>
              <a:buNone/>
              <a:tabLst/>
              <a:defRPr/>
            </a:pPr>
            <a:r>
              <a:rPr kumimoji="0" lang="en-US" sz="2600" b="1" i="0" u="none" strike="noStrike" kern="0" cap="none" spc="0" normalizeH="0" baseline="0" noProof="0">
                <a:ln>
                  <a:noFill/>
                </a:ln>
                <a:solidFill>
                  <a:srgbClr val="FFFFFF"/>
                </a:solidFill>
                <a:effectLst/>
                <a:uLnTx/>
                <a:uFillTx/>
                <a:latin typeface="Inter"/>
                <a:ea typeface="Inter"/>
                <a:cs typeface="Inter"/>
                <a:sym typeface="Inter"/>
              </a:rPr>
              <a:t>3	 </a:t>
            </a:r>
            <a:r>
              <a:rPr kumimoji="0" lang="en-US" sz="2600" b="1" i="0" u="none" strike="noStrike" kern="0" cap="none" spc="0" normalizeH="0" baseline="30000" noProof="0">
                <a:ln>
                  <a:noFill/>
                </a:ln>
                <a:solidFill>
                  <a:srgbClr val="000000"/>
                </a:solidFill>
                <a:effectLst/>
                <a:uLnTx/>
                <a:uFillTx/>
                <a:latin typeface="Inter"/>
                <a:ea typeface="Inter"/>
                <a:cs typeface="Inter"/>
                <a:sym typeface="Inter"/>
              </a:rPr>
              <a:t>Late Waste Treated</a:t>
            </a:r>
            <a:endParaRPr kumimoji="0" sz="2600" b="0" i="0" u="none" strike="noStrike" kern="0" cap="none" spc="0" normalizeH="0" baseline="30000" noProof="0">
              <a:ln>
                <a:noFill/>
              </a:ln>
              <a:solidFill>
                <a:srgbClr val="000000"/>
              </a:solidFill>
              <a:effectLst/>
              <a:uLnTx/>
              <a:uFillTx/>
              <a:latin typeface="Inter"/>
              <a:ea typeface="Inter"/>
              <a:cs typeface="Inter"/>
              <a:sym typeface="Inter"/>
            </a:endParaRPr>
          </a:p>
        </p:txBody>
      </p:sp>
      <p:sp>
        <p:nvSpPr>
          <p:cNvPr id="674" name="Google Shape;674;p16"/>
          <p:cNvSpPr/>
          <p:nvPr/>
        </p:nvSpPr>
        <p:spPr>
          <a:xfrm>
            <a:off x="5475109" y="4656340"/>
            <a:ext cx="557613" cy="1619197"/>
          </a:xfrm>
          <a:custGeom>
            <a:avLst/>
            <a:gdLst/>
            <a:ahLst/>
            <a:cxnLst/>
            <a:rect l="l" t="t" r="r" b="b"/>
            <a:pathLst>
              <a:path w="919479" h="2670175" extrusionOk="0">
                <a:moveTo>
                  <a:pt x="570809" y="0"/>
                </a:moveTo>
                <a:lnTo>
                  <a:pt x="348303" y="0"/>
                </a:lnTo>
                <a:lnTo>
                  <a:pt x="301041" y="3179"/>
                </a:lnTo>
                <a:lnTo>
                  <a:pt x="255711" y="12441"/>
                </a:lnTo>
                <a:lnTo>
                  <a:pt x="212728" y="27371"/>
                </a:lnTo>
                <a:lnTo>
                  <a:pt x="172508" y="47554"/>
                </a:lnTo>
                <a:lnTo>
                  <a:pt x="135466" y="72574"/>
                </a:lnTo>
                <a:lnTo>
                  <a:pt x="102016" y="102016"/>
                </a:lnTo>
                <a:lnTo>
                  <a:pt x="72574" y="135466"/>
                </a:lnTo>
                <a:lnTo>
                  <a:pt x="47554" y="172508"/>
                </a:lnTo>
                <a:lnTo>
                  <a:pt x="27371" y="212728"/>
                </a:lnTo>
                <a:lnTo>
                  <a:pt x="12441" y="255711"/>
                </a:lnTo>
                <a:lnTo>
                  <a:pt x="3179" y="301041"/>
                </a:lnTo>
                <a:lnTo>
                  <a:pt x="0" y="348303"/>
                </a:lnTo>
                <a:lnTo>
                  <a:pt x="0" y="2321772"/>
                </a:lnTo>
                <a:lnTo>
                  <a:pt x="3179" y="2369034"/>
                </a:lnTo>
                <a:lnTo>
                  <a:pt x="12441" y="2414364"/>
                </a:lnTo>
                <a:lnTo>
                  <a:pt x="27371" y="2457346"/>
                </a:lnTo>
                <a:lnTo>
                  <a:pt x="47554" y="2497566"/>
                </a:lnTo>
                <a:lnTo>
                  <a:pt x="72574" y="2534609"/>
                </a:lnTo>
                <a:lnTo>
                  <a:pt x="102016" y="2568059"/>
                </a:lnTo>
                <a:lnTo>
                  <a:pt x="135466" y="2597501"/>
                </a:lnTo>
                <a:lnTo>
                  <a:pt x="172508" y="2622521"/>
                </a:lnTo>
                <a:lnTo>
                  <a:pt x="212728" y="2642704"/>
                </a:lnTo>
                <a:lnTo>
                  <a:pt x="255711" y="2657633"/>
                </a:lnTo>
                <a:lnTo>
                  <a:pt x="301041" y="2666896"/>
                </a:lnTo>
                <a:lnTo>
                  <a:pt x="348303" y="2670075"/>
                </a:lnTo>
                <a:lnTo>
                  <a:pt x="570809" y="2670075"/>
                </a:lnTo>
                <a:lnTo>
                  <a:pt x="618072" y="2666896"/>
                </a:lnTo>
                <a:lnTo>
                  <a:pt x="663401" y="2657633"/>
                </a:lnTo>
                <a:lnTo>
                  <a:pt x="706384" y="2642704"/>
                </a:lnTo>
                <a:lnTo>
                  <a:pt x="746604" y="2622521"/>
                </a:lnTo>
                <a:lnTo>
                  <a:pt x="783646" y="2597501"/>
                </a:lnTo>
                <a:lnTo>
                  <a:pt x="817096" y="2568059"/>
                </a:lnTo>
                <a:lnTo>
                  <a:pt x="846539" y="2534609"/>
                </a:lnTo>
                <a:lnTo>
                  <a:pt x="871559" y="2497566"/>
                </a:lnTo>
                <a:lnTo>
                  <a:pt x="891741" y="2457346"/>
                </a:lnTo>
                <a:lnTo>
                  <a:pt x="906671" y="2414364"/>
                </a:lnTo>
                <a:lnTo>
                  <a:pt x="915933" y="2369034"/>
                </a:lnTo>
                <a:lnTo>
                  <a:pt x="919113" y="2321772"/>
                </a:lnTo>
                <a:lnTo>
                  <a:pt x="919113" y="348303"/>
                </a:lnTo>
                <a:lnTo>
                  <a:pt x="915933" y="301041"/>
                </a:lnTo>
                <a:lnTo>
                  <a:pt x="906671" y="255711"/>
                </a:lnTo>
                <a:lnTo>
                  <a:pt x="891741" y="212728"/>
                </a:lnTo>
                <a:lnTo>
                  <a:pt x="871559" y="172508"/>
                </a:lnTo>
                <a:lnTo>
                  <a:pt x="846539" y="135466"/>
                </a:lnTo>
                <a:lnTo>
                  <a:pt x="817096" y="102016"/>
                </a:lnTo>
                <a:lnTo>
                  <a:pt x="783646" y="72574"/>
                </a:lnTo>
                <a:lnTo>
                  <a:pt x="746604" y="47554"/>
                </a:lnTo>
                <a:lnTo>
                  <a:pt x="706384" y="27371"/>
                </a:lnTo>
                <a:lnTo>
                  <a:pt x="663401" y="12441"/>
                </a:lnTo>
                <a:lnTo>
                  <a:pt x="618072" y="3179"/>
                </a:lnTo>
                <a:lnTo>
                  <a:pt x="570809"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5" name="Google Shape;675;p16"/>
          <p:cNvSpPr txBox="1"/>
          <p:nvPr/>
        </p:nvSpPr>
        <p:spPr>
          <a:xfrm>
            <a:off x="5620700" y="4903050"/>
            <a:ext cx="4961100" cy="258000"/>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64489"/>
              </a:lnSpc>
              <a:spcBef>
                <a:spcPts val="0"/>
              </a:spcBef>
              <a:spcAft>
                <a:spcPts val="0"/>
              </a:spcAft>
              <a:buClr>
                <a:srgbClr val="000000"/>
              </a:buClr>
              <a:buSzPts val="2600"/>
              <a:buFont typeface="Arial"/>
              <a:buNone/>
              <a:tabLst/>
              <a:defRPr/>
            </a:pPr>
            <a:r>
              <a:rPr kumimoji="0" lang="en-US" sz="2600" b="1" i="0" u="none" strike="noStrike" kern="0" cap="none" spc="0" normalizeH="0" baseline="0" noProof="0">
                <a:ln>
                  <a:noFill/>
                </a:ln>
                <a:solidFill>
                  <a:srgbClr val="FFFFFF"/>
                </a:solidFill>
                <a:effectLst/>
                <a:uLnTx/>
                <a:uFillTx/>
                <a:latin typeface="Inter"/>
                <a:ea typeface="Inter"/>
                <a:cs typeface="Inter"/>
                <a:sym typeface="Inter"/>
              </a:rPr>
              <a:t>4	   </a:t>
            </a:r>
            <a:r>
              <a:rPr kumimoji="0" lang="en-US" sz="2600" b="1" i="0" u="none" strike="noStrike" kern="0" cap="none" spc="0" normalizeH="0" baseline="30000" noProof="0">
                <a:ln>
                  <a:noFill/>
                </a:ln>
                <a:solidFill>
                  <a:srgbClr val="000000"/>
                </a:solidFill>
                <a:effectLst/>
                <a:uLnTx/>
                <a:uFillTx/>
                <a:latin typeface="Inter"/>
                <a:ea typeface="Inter"/>
                <a:cs typeface="Inter"/>
                <a:sym typeface="Inter"/>
              </a:rPr>
              <a:t>Generated Waste &gt; Capacity of Treatment</a:t>
            </a:r>
            <a:endParaRPr kumimoji="0" sz="2600" b="0" i="0" u="none" strike="noStrike" kern="0" cap="none" spc="0" normalizeH="0" baseline="30000" noProof="0">
              <a:ln>
                <a:noFill/>
              </a:ln>
              <a:solidFill>
                <a:srgbClr val="000000"/>
              </a:solidFill>
              <a:effectLst/>
              <a:uLnTx/>
              <a:uFillTx/>
              <a:latin typeface="Inter"/>
              <a:ea typeface="Inter"/>
              <a:cs typeface="Inter"/>
              <a:sym typeface="Inter"/>
            </a:endParaRPr>
          </a:p>
        </p:txBody>
      </p:sp>
      <p:sp>
        <p:nvSpPr>
          <p:cNvPr id="676" name="Google Shape;676;p16"/>
          <p:cNvSpPr/>
          <p:nvPr/>
        </p:nvSpPr>
        <p:spPr>
          <a:xfrm>
            <a:off x="1046874" y="6116742"/>
            <a:ext cx="31963" cy="31960"/>
          </a:xfrm>
          <a:custGeom>
            <a:avLst/>
            <a:gdLst/>
            <a:ahLst/>
            <a:cxnLst/>
            <a:rect l="l" t="t" r="r" b="b"/>
            <a:pathLst>
              <a:path w="52705" h="52704" extrusionOk="0">
                <a:moveTo>
                  <a:pt x="0" y="26177"/>
                </a:moveTo>
                <a:lnTo>
                  <a:pt x="7667" y="7667"/>
                </a:lnTo>
                <a:lnTo>
                  <a:pt x="26177" y="0"/>
                </a:lnTo>
                <a:lnTo>
                  <a:pt x="44687" y="7667"/>
                </a:lnTo>
                <a:lnTo>
                  <a:pt x="52354" y="26177"/>
                </a:lnTo>
                <a:lnTo>
                  <a:pt x="44687" y="44687"/>
                </a:lnTo>
                <a:lnTo>
                  <a:pt x="26177" y="52354"/>
                </a:lnTo>
                <a:lnTo>
                  <a:pt x="7667" y="44687"/>
                </a:lnTo>
                <a:lnTo>
                  <a:pt x="0" y="26177"/>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77" name="Google Shape;677;p16"/>
          <p:cNvGrpSpPr/>
          <p:nvPr/>
        </p:nvGrpSpPr>
        <p:grpSpPr>
          <a:xfrm>
            <a:off x="6096000" y="5428917"/>
            <a:ext cx="5048395" cy="719869"/>
            <a:chOff x="10052050" y="8952687"/>
            <a:chExt cx="8324593" cy="1187117"/>
          </a:xfrm>
        </p:grpSpPr>
        <p:sp>
          <p:nvSpPr>
            <p:cNvPr id="678" name="Google Shape;678;p16"/>
            <p:cNvSpPr/>
            <p:nvPr/>
          </p:nvSpPr>
          <p:spPr>
            <a:xfrm>
              <a:off x="10298115" y="10113137"/>
              <a:ext cx="403225" cy="0"/>
            </a:xfrm>
            <a:custGeom>
              <a:avLst/>
              <a:gdLst/>
              <a:ahLst/>
              <a:cxnLst/>
              <a:rect l="l" t="t" r="r" b="b"/>
              <a:pathLst>
                <a:path w="403225" h="120000" extrusionOk="0">
                  <a:moveTo>
                    <a:pt x="0" y="0"/>
                  </a:moveTo>
                  <a:lnTo>
                    <a:pt x="403129"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9" name="Google Shape;679;p16"/>
            <p:cNvSpPr/>
            <p:nvPr/>
          </p:nvSpPr>
          <p:spPr>
            <a:xfrm>
              <a:off x="10156749" y="10086968"/>
              <a:ext cx="628650" cy="52705"/>
            </a:xfrm>
            <a:custGeom>
              <a:avLst/>
              <a:gdLst/>
              <a:ahLst/>
              <a:cxnLst/>
              <a:rect l="l" t="t" r="r" b="b"/>
              <a:pathLst>
                <a:path w="628650" h="52704" extrusionOk="0">
                  <a:moveTo>
                    <a:pt x="52362" y="26174"/>
                  </a:moveTo>
                  <a:lnTo>
                    <a:pt x="44691" y="7670"/>
                  </a:lnTo>
                  <a:lnTo>
                    <a:pt x="26174" y="0"/>
                  </a:lnTo>
                  <a:lnTo>
                    <a:pt x="7670" y="7670"/>
                  </a:lnTo>
                  <a:lnTo>
                    <a:pt x="0" y="26174"/>
                  </a:lnTo>
                  <a:lnTo>
                    <a:pt x="7670" y="44678"/>
                  </a:lnTo>
                  <a:lnTo>
                    <a:pt x="26174" y="52349"/>
                  </a:lnTo>
                  <a:lnTo>
                    <a:pt x="44691" y="44678"/>
                  </a:lnTo>
                  <a:lnTo>
                    <a:pt x="52362" y="26174"/>
                  </a:lnTo>
                  <a:close/>
                </a:path>
                <a:path w="628650" h="52704" extrusionOk="0">
                  <a:moveTo>
                    <a:pt x="628256" y="26174"/>
                  </a:moveTo>
                  <a:lnTo>
                    <a:pt x="620585" y="7670"/>
                  </a:lnTo>
                  <a:lnTo>
                    <a:pt x="602081" y="0"/>
                  </a:lnTo>
                  <a:lnTo>
                    <a:pt x="583565" y="7670"/>
                  </a:lnTo>
                  <a:lnTo>
                    <a:pt x="575906" y="26174"/>
                  </a:lnTo>
                  <a:lnTo>
                    <a:pt x="583565" y="44678"/>
                  </a:lnTo>
                  <a:lnTo>
                    <a:pt x="602081" y="52349"/>
                  </a:lnTo>
                  <a:lnTo>
                    <a:pt x="620585" y="44678"/>
                  </a:lnTo>
                  <a:lnTo>
                    <a:pt x="628256" y="261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0" name="Google Shape;680;p16"/>
            <p:cNvSpPr/>
            <p:nvPr/>
          </p:nvSpPr>
          <p:spPr>
            <a:xfrm>
              <a:off x="10052050" y="10113137"/>
              <a:ext cx="78740" cy="0"/>
            </a:xfrm>
            <a:custGeom>
              <a:avLst/>
              <a:gdLst/>
              <a:ahLst/>
              <a:cxnLst/>
              <a:rect l="l" t="t" r="r" b="b"/>
              <a:pathLst>
                <a:path w="78740" h="120000" extrusionOk="0">
                  <a:moveTo>
                    <a:pt x="78531" y="0"/>
                  </a:moveTo>
                  <a:lnTo>
                    <a:pt x="0" y="0"/>
                  </a:lnTo>
                </a:path>
              </a:pathLst>
            </a:custGeom>
            <a:noFill/>
            <a:ln w="52350" cap="flat" cmpd="sng">
              <a:solidFill>
                <a:srgbClr val="FDCB49"/>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1" name="Google Shape;681;p16"/>
            <p:cNvSpPr/>
            <p:nvPr/>
          </p:nvSpPr>
          <p:spPr>
            <a:xfrm>
              <a:off x="10104404" y="10086959"/>
              <a:ext cx="52705" cy="52705"/>
            </a:xfrm>
            <a:custGeom>
              <a:avLst/>
              <a:gdLst/>
              <a:ahLst/>
              <a:cxnLst/>
              <a:rect l="l" t="t" r="r" b="b"/>
              <a:pathLst>
                <a:path w="52704" h="52704" extrusionOk="0">
                  <a:moveTo>
                    <a:pt x="0" y="26177"/>
                  </a:moveTo>
                  <a:lnTo>
                    <a:pt x="7667" y="7667"/>
                  </a:lnTo>
                  <a:lnTo>
                    <a:pt x="26177" y="0"/>
                  </a:lnTo>
                  <a:lnTo>
                    <a:pt x="44687" y="7667"/>
                  </a:lnTo>
                  <a:lnTo>
                    <a:pt x="52354" y="26177"/>
                  </a:lnTo>
                  <a:lnTo>
                    <a:pt x="44687" y="44687"/>
                  </a:lnTo>
                  <a:lnTo>
                    <a:pt x="26177" y="52354"/>
                  </a:lnTo>
                  <a:lnTo>
                    <a:pt x="7667" y="44687"/>
                  </a:lnTo>
                  <a:lnTo>
                    <a:pt x="0" y="26177"/>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2" name="Google Shape;682;p16"/>
            <p:cNvSpPr/>
            <p:nvPr/>
          </p:nvSpPr>
          <p:spPr>
            <a:xfrm>
              <a:off x="11864123" y="9684509"/>
              <a:ext cx="350520" cy="455295"/>
            </a:xfrm>
            <a:custGeom>
              <a:avLst/>
              <a:gdLst/>
              <a:ahLst/>
              <a:cxnLst/>
              <a:rect l="l" t="t" r="r" b="b"/>
              <a:pathLst>
                <a:path w="350520"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5" y="448394"/>
                  </a:lnTo>
                  <a:lnTo>
                    <a:pt x="286099" y="431175"/>
                  </a:lnTo>
                  <a:lnTo>
                    <a:pt x="317529" y="406147"/>
                  </a:lnTo>
                  <a:lnTo>
                    <a:pt x="346712" y="344664"/>
                  </a:lnTo>
                  <a:lnTo>
                    <a:pt x="350238"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3" name="Google Shape;683;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975619" y="9613987"/>
              <a:ext cx="127268" cy="74575"/>
            </a:xfrm>
            <a:prstGeom prst="rect">
              <a:avLst/>
            </a:prstGeom>
            <a:noFill/>
            <a:ln>
              <a:noFill/>
            </a:ln>
          </p:spPr>
        </p:pic>
        <p:pic>
          <p:nvPicPr>
            <p:cNvPr id="684" name="Google Shape;684;p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928831" y="9830891"/>
              <a:ext cx="220820" cy="220810"/>
            </a:xfrm>
            <a:prstGeom prst="rect">
              <a:avLst/>
            </a:prstGeom>
            <a:noFill/>
            <a:ln>
              <a:noFill/>
            </a:ln>
          </p:spPr>
        </p:pic>
        <p:sp>
          <p:nvSpPr>
            <p:cNvPr id="685" name="Google Shape;685;p16"/>
            <p:cNvSpPr/>
            <p:nvPr/>
          </p:nvSpPr>
          <p:spPr>
            <a:xfrm>
              <a:off x="12984486" y="9684509"/>
              <a:ext cx="350520" cy="455295"/>
            </a:xfrm>
            <a:custGeom>
              <a:avLst/>
              <a:gdLst/>
              <a:ahLst/>
              <a:cxnLst/>
              <a:rect l="l" t="t" r="r" b="b"/>
              <a:pathLst>
                <a:path w="350519"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8" y="448394"/>
                  </a:lnTo>
                  <a:lnTo>
                    <a:pt x="286104" y="431175"/>
                  </a:lnTo>
                  <a:lnTo>
                    <a:pt x="317534" y="406147"/>
                  </a:lnTo>
                  <a:lnTo>
                    <a:pt x="346714" y="344664"/>
                  </a:lnTo>
                  <a:lnTo>
                    <a:pt x="350239"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6" name="Google Shape;686;p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3095981" y="9613987"/>
              <a:ext cx="127269" cy="74575"/>
            </a:xfrm>
            <a:prstGeom prst="rect">
              <a:avLst/>
            </a:prstGeom>
            <a:noFill/>
            <a:ln>
              <a:noFill/>
            </a:ln>
          </p:spPr>
        </p:pic>
        <p:pic>
          <p:nvPicPr>
            <p:cNvPr id="687" name="Google Shape;687;p1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3049195" y="9830891"/>
              <a:ext cx="220820" cy="220810"/>
            </a:xfrm>
            <a:prstGeom prst="rect">
              <a:avLst/>
            </a:prstGeom>
            <a:noFill/>
            <a:ln>
              <a:noFill/>
            </a:ln>
          </p:spPr>
        </p:pic>
        <p:sp>
          <p:nvSpPr>
            <p:cNvPr id="688" name="Google Shape;688;p16"/>
            <p:cNvSpPr/>
            <p:nvPr/>
          </p:nvSpPr>
          <p:spPr>
            <a:xfrm>
              <a:off x="14104851" y="9684509"/>
              <a:ext cx="350520" cy="455295"/>
            </a:xfrm>
            <a:custGeom>
              <a:avLst/>
              <a:gdLst/>
              <a:ahLst/>
              <a:cxnLst/>
              <a:rect l="l" t="t" r="r" b="b"/>
              <a:pathLst>
                <a:path w="350519"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8" y="448394"/>
                  </a:lnTo>
                  <a:lnTo>
                    <a:pt x="286104" y="431175"/>
                  </a:lnTo>
                  <a:lnTo>
                    <a:pt x="317534" y="406147"/>
                  </a:lnTo>
                  <a:lnTo>
                    <a:pt x="346714" y="344664"/>
                  </a:lnTo>
                  <a:lnTo>
                    <a:pt x="350239"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89" name="Google Shape;689;p1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4216345" y="9613987"/>
              <a:ext cx="127269" cy="74575"/>
            </a:xfrm>
            <a:prstGeom prst="rect">
              <a:avLst/>
            </a:prstGeom>
            <a:noFill/>
            <a:ln>
              <a:noFill/>
            </a:ln>
          </p:spPr>
        </p:pic>
        <p:pic>
          <p:nvPicPr>
            <p:cNvPr id="690" name="Google Shape;690;p1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4169559" y="9830891"/>
              <a:ext cx="220820" cy="220810"/>
            </a:xfrm>
            <a:prstGeom prst="rect">
              <a:avLst/>
            </a:prstGeom>
            <a:noFill/>
            <a:ln>
              <a:noFill/>
            </a:ln>
          </p:spPr>
        </p:pic>
        <p:sp>
          <p:nvSpPr>
            <p:cNvPr id="691" name="Google Shape;691;p16"/>
            <p:cNvSpPr/>
            <p:nvPr/>
          </p:nvSpPr>
          <p:spPr>
            <a:xfrm>
              <a:off x="15225214" y="9684509"/>
              <a:ext cx="350520" cy="455295"/>
            </a:xfrm>
            <a:custGeom>
              <a:avLst/>
              <a:gdLst/>
              <a:ahLst/>
              <a:cxnLst/>
              <a:rect l="l" t="t" r="r" b="b"/>
              <a:pathLst>
                <a:path w="350519"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5" y="448394"/>
                  </a:lnTo>
                  <a:lnTo>
                    <a:pt x="286099" y="431175"/>
                  </a:lnTo>
                  <a:lnTo>
                    <a:pt x="317529" y="406147"/>
                  </a:lnTo>
                  <a:lnTo>
                    <a:pt x="346712" y="344664"/>
                  </a:lnTo>
                  <a:lnTo>
                    <a:pt x="350238"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92" name="Google Shape;692;p1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5336709" y="9613987"/>
              <a:ext cx="127268" cy="74575"/>
            </a:xfrm>
            <a:prstGeom prst="rect">
              <a:avLst/>
            </a:prstGeom>
            <a:noFill/>
            <a:ln>
              <a:noFill/>
            </a:ln>
          </p:spPr>
        </p:pic>
        <p:pic>
          <p:nvPicPr>
            <p:cNvPr id="693" name="Google Shape;693;p16"/>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5289922" y="9830891"/>
              <a:ext cx="220820" cy="220810"/>
            </a:xfrm>
            <a:prstGeom prst="rect">
              <a:avLst/>
            </a:prstGeom>
            <a:noFill/>
            <a:ln>
              <a:noFill/>
            </a:ln>
          </p:spPr>
        </p:pic>
        <p:sp>
          <p:nvSpPr>
            <p:cNvPr id="694" name="Google Shape;694;p16"/>
            <p:cNvSpPr/>
            <p:nvPr/>
          </p:nvSpPr>
          <p:spPr>
            <a:xfrm>
              <a:off x="16345577" y="9684509"/>
              <a:ext cx="350520" cy="455295"/>
            </a:xfrm>
            <a:custGeom>
              <a:avLst/>
              <a:gdLst/>
              <a:ahLst/>
              <a:cxnLst/>
              <a:rect l="l" t="t" r="r" b="b"/>
              <a:pathLst>
                <a:path w="350519"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5" y="448394"/>
                  </a:lnTo>
                  <a:lnTo>
                    <a:pt x="286099" y="431175"/>
                  </a:lnTo>
                  <a:lnTo>
                    <a:pt x="317529" y="406147"/>
                  </a:lnTo>
                  <a:lnTo>
                    <a:pt x="346712" y="344664"/>
                  </a:lnTo>
                  <a:lnTo>
                    <a:pt x="350238"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95" name="Google Shape;695;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457073" y="9613987"/>
              <a:ext cx="127268" cy="74575"/>
            </a:xfrm>
            <a:prstGeom prst="rect">
              <a:avLst/>
            </a:prstGeom>
            <a:noFill/>
            <a:ln>
              <a:noFill/>
            </a:ln>
          </p:spPr>
        </p:pic>
        <p:pic>
          <p:nvPicPr>
            <p:cNvPr id="696" name="Google Shape;696;p16"/>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6410286" y="9830891"/>
              <a:ext cx="220820" cy="220810"/>
            </a:xfrm>
            <a:prstGeom prst="rect">
              <a:avLst/>
            </a:prstGeom>
            <a:noFill/>
            <a:ln>
              <a:noFill/>
            </a:ln>
          </p:spPr>
        </p:pic>
        <p:sp>
          <p:nvSpPr>
            <p:cNvPr id="697" name="Google Shape;697;p16"/>
            <p:cNvSpPr/>
            <p:nvPr/>
          </p:nvSpPr>
          <p:spPr>
            <a:xfrm>
              <a:off x="17465940" y="9684509"/>
              <a:ext cx="350520" cy="455295"/>
            </a:xfrm>
            <a:custGeom>
              <a:avLst/>
              <a:gdLst/>
              <a:ahLst/>
              <a:cxnLst/>
              <a:rect l="l" t="t" r="r" b="b"/>
              <a:pathLst>
                <a:path w="350519"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8" y="448394"/>
                  </a:lnTo>
                  <a:lnTo>
                    <a:pt x="286104" y="431175"/>
                  </a:lnTo>
                  <a:lnTo>
                    <a:pt x="317534" y="406147"/>
                  </a:lnTo>
                  <a:lnTo>
                    <a:pt x="346714" y="344664"/>
                  </a:lnTo>
                  <a:lnTo>
                    <a:pt x="350239"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698" name="Google Shape;698;p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7577435" y="9613987"/>
              <a:ext cx="127269" cy="74575"/>
            </a:xfrm>
            <a:prstGeom prst="rect">
              <a:avLst/>
            </a:prstGeom>
            <a:noFill/>
            <a:ln>
              <a:noFill/>
            </a:ln>
          </p:spPr>
        </p:pic>
        <p:pic>
          <p:nvPicPr>
            <p:cNvPr id="699" name="Google Shape;699;p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7530649" y="9830891"/>
              <a:ext cx="220820" cy="220810"/>
            </a:xfrm>
            <a:prstGeom prst="rect">
              <a:avLst/>
            </a:prstGeom>
            <a:noFill/>
            <a:ln>
              <a:noFill/>
            </a:ln>
          </p:spPr>
        </p:pic>
        <p:sp>
          <p:nvSpPr>
            <p:cNvPr id="700" name="Google Shape;700;p16"/>
            <p:cNvSpPr/>
            <p:nvPr/>
          </p:nvSpPr>
          <p:spPr>
            <a:xfrm>
              <a:off x="12424304" y="9684509"/>
              <a:ext cx="350520" cy="455295"/>
            </a:xfrm>
            <a:custGeom>
              <a:avLst/>
              <a:gdLst/>
              <a:ahLst/>
              <a:cxnLst/>
              <a:rect l="l" t="t" r="r" b="b"/>
              <a:pathLst>
                <a:path w="350520"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8" y="448394"/>
                  </a:lnTo>
                  <a:lnTo>
                    <a:pt x="286104" y="431175"/>
                  </a:lnTo>
                  <a:lnTo>
                    <a:pt x="317534" y="406147"/>
                  </a:lnTo>
                  <a:lnTo>
                    <a:pt x="346714" y="344664"/>
                  </a:lnTo>
                  <a:lnTo>
                    <a:pt x="350239"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01" name="Google Shape;701;p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535800" y="9613987"/>
              <a:ext cx="127268" cy="74575"/>
            </a:xfrm>
            <a:prstGeom prst="rect">
              <a:avLst/>
            </a:prstGeom>
            <a:noFill/>
            <a:ln>
              <a:noFill/>
            </a:ln>
          </p:spPr>
        </p:pic>
        <p:pic>
          <p:nvPicPr>
            <p:cNvPr id="702" name="Google Shape;702;p16"/>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2489012" y="9830891"/>
              <a:ext cx="220820" cy="220810"/>
            </a:xfrm>
            <a:prstGeom prst="rect">
              <a:avLst/>
            </a:prstGeom>
            <a:noFill/>
            <a:ln>
              <a:noFill/>
            </a:ln>
          </p:spPr>
        </p:pic>
        <p:sp>
          <p:nvSpPr>
            <p:cNvPr id="703" name="Google Shape;703;p16"/>
            <p:cNvSpPr/>
            <p:nvPr/>
          </p:nvSpPr>
          <p:spPr>
            <a:xfrm>
              <a:off x="13544668" y="9684509"/>
              <a:ext cx="350520" cy="455295"/>
            </a:xfrm>
            <a:custGeom>
              <a:avLst/>
              <a:gdLst/>
              <a:ahLst/>
              <a:cxnLst/>
              <a:rect l="l" t="t" r="r" b="b"/>
              <a:pathLst>
                <a:path w="350519"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8" y="448394"/>
                  </a:lnTo>
                  <a:lnTo>
                    <a:pt x="286104" y="431175"/>
                  </a:lnTo>
                  <a:lnTo>
                    <a:pt x="317534" y="406147"/>
                  </a:lnTo>
                  <a:lnTo>
                    <a:pt x="346714" y="344664"/>
                  </a:lnTo>
                  <a:lnTo>
                    <a:pt x="350239"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04" name="Google Shape;704;p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3656164" y="9613987"/>
              <a:ext cx="127268" cy="74575"/>
            </a:xfrm>
            <a:prstGeom prst="rect">
              <a:avLst/>
            </a:prstGeom>
            <a:noFill/>
            <a:ln>
              <a:noFill/>
            </a:ln>
          </p:spPr>
        </p:pic>
        <p:pic>
          <p:nvPicPr>
            <p:cNvPr id="705" name="Google Shape;705;p16"/>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3609377" y="9830891"/>
              <a:ext cx="220820" cy="220810"/>
            </a:xfrm>
            <a:prstGeom prst="rect">
              <a:avLst/>
            </a:prstGeom>
            <a:noFill/>
            <a:ln>
              <a:noFill/>
            </a:ln>
          </p:spPr>
        </p:pic>
        <p:sp>
          <p:nvSpPr>
            <p:cNvPr id="706" name="Google Shape;706;p16"/>
            <p:cNvSpPr/>
            <p:nvPr/>
          </p:nvSpPr>
          <p:spPr>
            <a:xfrm>
              <a:off x="14665033" y="9684509"/>
              <a:ext cx="350520" cy="455295"/>
            </a:xfrm>
            <a:custGeom>
              <a:avLst/>
              <a:gdLst/>
              <a:ahLst/>
              <a:cxnLst/>
              <a:rect l="l" t="t" r="r" b="b"/>
              <a:pathLst>
                <a:path w="350519" h="455295" extrusionOk="0">
                  <a:moveTo>
                    <a:pt x="175119" y="0"/>
                  </a:moveTo>
                  <a:lnTo>
                    <a:pt x="126971" y="9969"/>
                  </a:lnTo>
                  <a:lnTo>
                    <a:pt x="88125" y="36580"/>
                  </a:lnTo>
                  <a:lnTo>
                    <a:pt x="57692" y="74890"/>
                  </a:lnTo>
                  <a:lnTo>
                    <a:pt x="34785" y="119954"/>
                  </a:lnTo>
                  <a:lnTo>
                    <a:pt x="18515" y="166828"/>
                  </a:lnTo>
                  <a:lnTo>
                    <a:pt x="7994" y="210568"/>
                  </a:lnTo>
                  <a:lnTo>
                    <a:pt x="642" y="268871"/>
                  </a:lnTo>
                  <a:lnTo>
                    <a:pt x="0" y="314208"/>
                  </a:lnTo>
                  <a:lnTo>
                    <a:pt x="3526" y="344664"/>
                  </a:lnTo>
                  <a:lnTo>
                    <a:pt x="32711" y="406147"/>
                  </a:lnTo>
                  <a:lnTo>
                    <a:pt x="64143" y="431175"/>
                  </a:lnTo>
                  <a:lnTo>
                    <a:pt x="110649" y="448394"/>
                  </a:lnTo>
                  <a:lnTo>
                    <a:pt x="175119" y="454802"/>
                  </a:lnTo>
                  <a:lnTo>
                    <a:pt x="239588" y="448394"/>
                  </a:lnTo>
                  <a:lnTo>
                    <a:pt x="286095" y="431175"/>
                  </a:lnTo>
                  <a:lnTo>
                    <a:pt x="317526" y="406147"/>
                  </a:lnTo>
                  <a:lnTo>
                    <a:pt x="346711" y="344664"/>
                  </a:lnTo>
                  <a:lnTo>
                    <a:pt x="350238" y="314208"/>
                  </a:lnTo>
                  <a:lnTo>
                    <a:pt x="350237" y="287944"/>
                  </a:lnTo>
                  <a:lnTo>
                    <a:pt x="347905" y="246231"/>
                  </a:lnTo>
                  <a:lnTo>
                    <a:pt x="331722" y="166828"/>
                  </a:lnTo>
                  <a:lnTo>
                    <a:pt x="315452" y="119954"/>
                  </a:lnTo>
                  <a:lnTo>
                    <a:pt x="292545" y="74890"/>
                  </a:lnTo>
                  <a:lnTo>
                    <a:pt x="262113" y="36580"/>
                  </a:lnTo>
                  <a:lnTo>
                    <a:pt x="223267" y="9969"/>
                  </a:lnTo>
                  <a:lnTo>
                    <a:pt x="17511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07" name="Google Shape;707;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776527" y="9613987"/>
              <a:ext cx="127268" cy="74575"/>
            </a:xfrm>
            <a:prstGeom prst="rect">
              <a:avLst/>
            </a:prstGeom>
            <a:noFill/>
            <a:ln>
              <a:noFill/>
            </a:ln>
          </p:spPr>
        </p:pic>
        <p:pic>
          <p:nvPicPr>
            <p:cNvPr id="708" name="Google Shape;708;p16"/>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4729740" y="9830891"/>
              <a:ext cx="220820" cy="220810"/>
            </a:xfrm>
            <a:prstGeom prst="rect">
              <a:avLst/>
            </a:prstGeom>
            <a:noFill/>
            <a:ln>
              <a:noFill/>
            </a:ln>
          </p:spPr>
        </p:pic>
        <p:sp>
          <p:nvSpPr>
            <p:cNvPr id="709" name="Google Shape;709;p16"/>
            <p:cNvSpPr/>
            <p:nvPr/>
          </p:nvSpPr>
          <p:spPr>
            <a:xfrm>
              <a:off x="15785396" y="9684509"/>
              <a:ext cx="350520" cy="455295"/>
            </a:xfrm>
            <a:custGeom>
              <a:avLst/>
              <a:gdLst/>
              <a:ahLst/>
              <a:cxnLst/>
              <a:rect l="l" t="t" r="r" b="b"/>
              <a:pathLst>
                <a:path w="350519" h="455295" extrusionOk="0">
                  <a:moveTo>
                    <a:pt x="175119" y="0"/>
                  </a:moveTo>
                  <a:lnTo>
                    <a:pt x="126971" y="9969"/>
                  </a:lnTo>
                  <a:lnTo>
                    <a:pt x="88125" y="36580"/>
                  </a:lnTo>
                  <a:lnTo>
                    <a:pt x="57692" y="74890"/>
                  </a:lnTo>
                  <a:lnTo>
                    <a:pt x="34785" y="119954"/>
                  </a:lnTo>
                  <a:lnTo>
                    <a:pt x="18515" y="166828"/>
                  </a:lnTo>
                  <a:lnTo>
                    <a:pt x="7994" y="210568"/>
                  </a:lnTo>
                  <a:lnTo>
                    <a:pt x="642" y="268871"/>
                  </a:lnTo>
                  <a:lnTo>
                    <a:pt x="0" y="314208"/>
                  </a:lnTo>
                  <a:lnTo>
                    <a:pt x="3526" y="344664"/>
                  </a:lnTo>
                  <a:lnTo>
                    <a:pt x="32711" y="406147"/>
                  </a:lnTo>
                  <a:lnTo>
                    <a:pt x="64143" y="431175"/>
                  </a:lnTo>
                  <a:lnTo>
                    <a:pt x="110649" y="448394"/>
                  </a:lnTo>
                  <a:lnTo>
                    <a:pt x="175119" y="454802"/>
                  </a:lnTo>
                  <a:lnTo>
                    <a:pt x="239588" y="448394"/>
                  </a:lnTo>
                  <a:lnTo>
                    <a:pt x="286095" y="431175"/>
                  </a:lnTo>
                  <a:lnTo>
                    <a:pt x="317526" y="406147"/>
                  </a:lnTo>
                  <a:lnTo>
                    <a:pt x="346711" y="344664"/>
                  </a:lnTo>
                  <a:lnTo>
                    <a:pt x="350238" y="314208"/>
                  </a:lnTo>
                  <a:lnTo>
                    <a:pt x="350237" y="287944"/>
                  </a:lnTo>
                  <a:lnTo>
                    <a:pt x="347905" y="246231"/>
                  </a:lnTo>
                  <a:lnTo>
                    <a:pt x="331722" y="166828"/>
                  </a:lnTo>
                  <a:lnTo>
                    <a:pt x="315452" y="119954"/>
                  </a:lnTo>
                  <a:lnTo>
                    <a:pt x="292545" y="74890"/>
                  </a:lnTo>
                  <a:lnTo>
                    <a:pt x="262113" y="36580"/>
                  </a:lnTo>
                  <a:lnTo>
                    <a:pt x="223267" y="9969"/>
                  </a:lnTo>
                  <a:lnTo>
                    <a:pt x="17511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10" name="Google Shape;710;p1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5896892" y="9613987"/>
              <a:ext cx="127268" cy="74575"/>
            </a:xfrm>
            <a:prstGeom prst="rect">
              <a:avLst/>
            </a:prstGeom>
            <a:noFill/>
            <a:ln>
              <a:noFill/>
            </a:ln>
          </p:spPr>
        </p:pic>
        <p:pic>
          <p:nvPicPr>
            <p:cNvPr id="711" name="Google Shape;711;p16"/>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5850105" y="9830891"/>
              <a:ext cx="220820" cy="220810"/>
            </a:xfrm>
            <a:prstGeom prst="rect">
              <a:avLst/>
            </a:prstGeom>
            <a:noFill/>
            <a:ln>
              <a:noFill/>
            </a:ln>
          </p:spPr>
        </p:pic>
        <p:sp>
          <p:nvSpPr>
            <p:cNvPr id="712" name="Google Shape;712;p16"/>
            <p:cNvSpPr/>
            <p:nvPr/>
          </p:nvSpPr>
          <p:spPr>
            <a:xfrm>
              <a:off x="16905761" y="9684509"/>
              <a:ext cx="350520" cy="455295"/>
            </a:xfrm>
            <a:custGeom>
              <a:avLst/>
              <a:gdLst/>
              <a:ahLst/>
              <a:cxnLst/>
              <a:rect l="l" t="t" r="r" b="b"/>
              <a:pathLst>
                <a:path w="350519" h="455295" extrusionOk="0">
                  <a:moveTo>
                    <a:pt x="175119" y="0"/>
                  </a:moveTo>
                  <a:lnTo>
                    <a:pt x="126971" y="9969"/>
                  </a:lnTo>
                  <a:lnTo>
                    <a:pt x="88125" y="36580"/>
                  </a:lnTo>
                  <a:lnTo>
                    <a:pt x="57692" y="74890"/>
                  </a:lnTo>
                  <a:lnTo>
                    <a:pt x="34785" y="119954"/>
                  </a:lnTo>
                  <a:lnTo>
                    <a:pt x="18515" y="166828"/>
                  </a:lnTo>
                  <a:lnTo>
                    <a:pt x="7994" y="210568"/>
                  </a:lnTo>
                  <a:lnTo>
                    <a:pt x="642" y="268871"/>
                  </a:lnTo>
                  <a:lnTo>
                    <a:pt x="0" y="314208"/>
                  </a:lnTo>
                  <a:lnTo>
                    <a:pt x="3526" y="344664"/>
                  </a:lnTo>
                  <a:lnTo>
                    <a:pt x="32711" y="406147"/>
                  </a:lnTo>
                  <a:lnTo>
                    <a:pt x="64143" y="431175"/>
                  </a:lnTo>
                  <a:lnTo>
                    <a:pt x="110649" y="448394"/>
                  </a:lnTo>
                  <a:lnTo>
                    <a:pt x="175119" y="454802"/>
                  </a:lnTo>
                  <a:lnTo>
                    <a:pt x="239588" y="448394"/>
                  </a:lnTo>
                  <a:lnTo>
                    <a:pt x="286095" y="431175"/>
                  </a:lnTo>
                  <a:lnTo>
                    <a:pt x="317526" y="406147"/>
                  </a:lnTo>
                  <a:lnTo>
                    <a:pt x="346711" y="344664"/>
                  </a:lnTo>
                  <a:lnTo>
                    <a:pt x="350238" y="314208"/>
                  </a:lnTo>
                  <a:lnTo>
                    <a:pt x="350237" y="287944"/>
                  </a:lnTo>
                  <a:lnTo>
                    <a:pt x="347905" y="246231"/>
                  </a:lnTo>
                  <a:lnTo>
                    <a:pt x="331722" y="166828"/>
                  </a:lnTo>
                  <a:lnTo>
                    <a:pt x="315452" y="119954"/>
                  </a:lnTo>
                  <a:lnTo>
                    <a:pt x="292545" y="74890"/>
                  </a:lnTo>
                  <a:lnTo>
                    <a:pt x="262113" y="36580"/>
                  </a:lnTo>
                  <a:lnTo>
                    <a:pt x="223267" y="9969"/>
                  </a:lnTo>
                  <a:lnTo>
                    <a:pt x="17511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13" name="Google Shape;713;p1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7017255" y="9613987"/>
              <a:ext cx="127268" cy="74575"/>
            </a:xfrm>
            <a:prstGeom prst="rect">
              <a:avLst/>
            </a:prstGeom>
            <a:noFill/>
            <a:ln>
              <a:noFill/>
            </a:ln>
          </p:spPr>
        </p:pic>
        <p:pic>
          <p:nvPicPr>
            <p:cNvPr id="714" name="Google Shape;714;p1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6970468" y="9830891"/>
              <a:ext cx="220820" cy="220810"/>
            </a:xfrm>
            <a:prstGeom prst="rect">
              <a:avLst/>
            </a:prstGeom>
            <a:noFill/>
            <a:ln>
              <a:noFill/>
            </a:ln>
          </p:spPr>
        </p:pic>
        <p:sp>
          <p:nvSpPr>
            <p:cNvPr id="715" name="Google Shape;715;p16"/>
            <p:cNvSpPr/>
            <p:nvPr/>
          </p:nvSpPr>
          <p:spPr>
            <a:xfrm>
              <a:off x="18026123" y="9684509"/>
              <a:ext cx="350520" cy="455295"/>
            </a:xfrm>
            <a:custGeom>
              <a:avLst/>
              <a:gdLst/>
              <a:ahLst/>
              <a:cxnLst/>
              <a:rect l="l" t="t" r="r" b="b"/>
              <a:pathLst>
                <a:path w="350519" h="455295" extrusionOk="0">
                  <a:moveTo>
                    <a:pt x="175129" y="0"/>
                  </a:moveTo>
                  <a:lnTo>
                    <a:pt x="126974" y="9969"/>
                  </a:lnTo>
                  <a:lnTo>
                    <a:pt x="88129" y="36580"/>
                  </a:lnTo>
                  <a:lnTo>
                    <a:pt x="57697" y="74890"/>
                  </a:lnTo>
                  <a:lnTo>
                    <a:pt x="34789" y="119954"/>
                  </a:lnTo>
                  <a:lnTo>
                    <a:pt x="18518" y="166828"/>
                  </a:lnTo>
                  <a:lnTo>
                    <a:pt x="7995" y="210568"/>
                  </a:lnTo>
                  <a:lnTo>
                    <a:pt x="642" y="268871"/>
                  </a:lnTo>
                  <a:lnTo>
                    <a:pt x="0" y="314208"/>
                  </a:lnTo>
                  <a:lnTo>
                    <a:pt x="3526" y="344664"/>
                  </a:lnTo>
                  <a:lnTo>
                    <a:pt x="32711" y="406147"/>
                  </a:lnTo>
                  <a:lnTo>
                    <a:pt x="64143" y="431175"/>
                  </a:lnTo>
                  <a:lnTo>
                    <a:pt x="110649" y="448394"/>
                  </a:lnTo>
                  <a:lnTo>
                    <a:pt x="175119" y="454802"/>
                  </a:lnTo>
                  <a:lnTo>
                    <a:pt x="239598" y="448394"/>
                  </a:lnTo>
                  <a:lnTo>
                    <a:pt x="286104" y="431175"/>
                  </a:lnTo>
                  <a:lnTo>
                    <a:pt x="317534" y="406147"/>
                  </a:lnTo>
                  <a:lnTo>
                    <a:pt x="346714" y="344664"/>
                  </a:lnTo>
                  <a:lnTo>
                    <a:pt x="350239" y="314208"/>
                  </a:lnTo>
                  <a:lnTo>
                    <a:pt x="350237" y="287944"/>
                  </a:lnTo>
                  <a:lnTo>
                    <a:pt x="347905" y="246231"/>
                  </a:lnTo>
                  <a:lnTo>
                    <a:pt x="331723" y="166828"/>
                  </a:lnTo>
                  <a:lnTo>
                    <a:pt x="315453" y="119954"/>
                  </a:lnTo>
                  <a:lnTo>
                    <a:pt x="292548" y="74890"/>
                  </a:lnTo>
                  <a:lnTo>
                    <a:pt x="262117" y="36580"/>
                  </a:lnTo>
                  <a:lnTo>
                    <a:pt x="223274" y="9969"/>
                  </a:lnTo>
                  <a:lnTo>
                    <a:pt x="17512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16" name="Google Shape;716;p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137619" y="9613987"/>
              <a:ext cx="127268" cy="74575"/>
            </a:xfrm>
            <a:prstGeom prst="rect">
              <a:avLst/>
            </a:prstGeom>
            <a:noFill/>
            <a:ln>
              <a:noFill/>
            </a:ln>
          </p:spPr>
        </p:pic>
        <p:pic>
          <p:nvPicPr>
            <p:cNvPr id="717" name="Google Shape;717;p16"/>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8090831" y="9830891"/>
              <a:ext cx="220820" cy="220810"/>
            </a:xfrm>
            <a:prstGeom prst="rect">
              <a:avLst/>
            </a:prstGeom>
            <a:noFill/>
            <a:ln>
              <a:noFill/>
            </a:ln>
          </p:spPr>
        </p:pic>
        <p:sp>
          <p:nvSpPr>
            <p:cNvPr id="718" name="Google Shape;718;p16"/>
            <p:cNvSpPr/>
            <p:nvPr/>
          </p:nvSpPr>
          <p:spPr>
            <a:xfrm>
              <a:off x="10555976" y="8952687"/>
              <a:ext cx="1098550" cy="1098550"/>
            </a:xfrm>
            <a:custGeom>
              <a:avLst/>
              <a:gdLst/>
              <a:ahLst/>
              <a:cxnLst/>
              <a:rect l="l" t="t" r="r" b="b"/>
              <a:pathLst>
                <a:path w="1098550" h="1098550" extrusionOk="0">
                  <a:moveTo>
                    <a:pt x="994671" y="0"/>
                  </a:moveTo>
                  <a:lnTo>
                    <a:pt x="103797" y="0"/>
                  </a:lnTo>
                  <a:lnTo>
                    <a:pt x="63394" y="8156"/>
                  </a:lnTo>
                  <a:lnTo>
                    <a:pt x="30400" y="30400"/>
                  </a:lnTo>
                  <a:lnTo>
                    <a:pt x="8156" y="63394"/>
                  </a:lnTo>
                  <a:lnTo>
                    <a:pt x="0" y="103797"/>
                  </a:lnTo>
                  <a:lnTo>
                    <a:pt x="0" y="994671"/>
                  </a:lnTo>
                  <a:lnTo>
                    <a:pt x="8156" y="1035074"/>
                  </a:lnTo>
                  <a:lnTo>
                    <a:pt x="30400" y="1068068"/>
                  </a:lnTo>
                  <a:lnTo>
                    <a:pt x="63394" y="1090312"/>
                  </a:lnTo>
                  <a:lnTo>
                    <a:pt x="103797" y="1098469"/>
                  </a:lnTo>
                  <a:lnTo>
                    <a:pt x="994671" y="1098469"/>
                  </a:lnTo>
                  <a:lnTo>
                    <a:pt x="1035074" y="1090312"/>
                  </a:lnTo>
                  <a:lnTo>
                    <a:pt x="1068068" y="1068068"/>
                  </a:lnTo>
                  <a:lnTo>
                    <a:pt x="1090312" y="1035074"/>
                  </a:lnTo>
                  <a:lnTo>
                    <a:pt x="1098469" y="994671"/>
                  </a:lnTo>
                  <a:lnTo>
                    <a:pt x="1098469" y="103797"/>
                  </a:lnTo>
                  <a:lnTo>
                    <a:pt x="1090312" y="63394"/>
                  </a:lnTo>
                  <a:lnTo>
                    <a:pt x="1068068" y="30400"/>
                  </a:lnTo>
                  <a:lnTo>
                    <a:pt x="1035074" y="8156"/>
                  </a:lnTo>
                  <a:lnTo>
                    <a:pt x="994671"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19" name="Google Shape;719;p16"/>
            <p:cNvSpPr/>
            <p:nvPr/>
          </p:nvSpPr>
          <p:spPr>
            <a:xfrm>
              <a:off x="10650385" y="9047105"/>
              <a:ext cx="909955" cy="1092200"/>
            </a:xfrm>
            <a:custGeom>
              <a:avLst/>
              <a:gdLst/>
              <a:ahLst/>
              <a:cxnLst/>
              <a:rect l="l" t="t" r="r" b="b"/>
              <a:pathLst>
                <a:path w="909954" h="1092200" extrusionOk="0">
                  <a:moveTo>
                    <a:pt x="207556" y="1004062"/>
                  </a:moveTo>
                  <a:lnTo>
                    <a:pt x="23050" y="1004062"/>
                  </a:lnTo>
                  <a:lnTo>
                    <a:pt x="51130" y="1092200"/>
                  </a:lnTo>
                  <a:lnTo>
                    <a:pt x="181025" y="1092200"/>
                  </a:lnTo>
                  <a:lnTo>
                    <a:pt x="207556" y="1004062"/>
                  </a:lnTo>
                  <a:close/>
                </a:path>
                <a:path w="909954" h="1092200" extrusionOk="0">
                  <a:moveTo>
                    <a:pt x="886587" y="1004062"/>
                  </a:moveTo>
                  <a:lnTo>
                    <a:pt x="702081" y="1004062"/>
                  </a:lnTo>
                  <a:lnTo>
                    <a:pt x="728611" y="1092200"/>
                  </a:lnTo>
                  <a:lnTo>
                    <a:pt x="858507" y="1092200"/>
                  </a:lnTo>
                  <a:lnTo>
                    <a:pt x="886587" y="1004062"/>
                  </a:lnTo>
                  <a:close/>
                </a:path>
                <a:path w="909954" h="1092200" extrusionOk="0">
                  <a:moveTo>
                    <a:pt x="909637" y="37465"/>
                  </a:moveTo>
                  <a:lnTo>
                    <a:pt x="906691" y="22885"/>
                  </a:lnTo>
                  <a:lnTo>
                    <a:pt x="898664" y="10972"/>
                  </a:lnTo>
                  <a:lnTo>
                    <a:pt x="886752" y="2946"/>
                  </a:lnTo>
                  <a:lnTo>
                    <a:pt x="872172" y="0"/>
                  </a:lnTo>
                  <a:lnTo>
                    <a:pt x="37452" y="0"/>
                  </a:lnTo>
                  <a:lnTo>
                    <a:pt x="22872" y="2946"/>
                  </a:lnTo>
                  <a:lnTo>
                    <a:pt x="10972" y="10972"/>
                  </a:lnTo>
                  <a:lnTo>
                    <a:pt x="2946" y="22885"/>
                  </a:lnTo>
                  <a:lnTo>
                    <a:pt x="0" y="37465"/>
                  </a:lnTo>
                  <a:lnTo>
                    <a:pt x="0" y="872172"/>
                  </a:lnTo>
                  <a:lnTo>
                    <a:pt x="2946" y="886764"/>
                  </a:lnTo>
                  <a:lnTo>
                    <a:pt x="10972" y="898664"/>
                  </a:lnTo>
                  <a:lnTo>
                    <a:pt x="22872" y="906703"/>
                  </a:lnTo>
                  <a:lnTo>
                    <a:pt x="37452" y="909637"/>
                  </a:lnTo>
                  <a:lnTo>
                    <a:pt x="872172" y="909637"/>
                  </a:lnTo>
                  <a:lnTo>
                    <a:pt x="886752" y="906703"/>
                  </a:lnTo>
                  <a:lnTo>
                    <a:pt x="898664" y="898664"/>
                  </a:lnTo>
                  <a:lnTo>
                    <a:pt x="906691" y="886764"/>
                  </a:lnTo>
                  <a:lnTo>
                    <a:pt x="909637" y="872172"/>
                  </a:lnTo>
                  <a:lnTo>
                    <a:pt x="909637" y="37465"/>
                  </a:lnTo>
                  <a:close/>
                </a:path>
              </a:pathLst>
            </a:custGeom>
            <a:solidFill>
              <a:srgbClr val="FEDF9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20" name="Google Shape;720;p16"/>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1524594" y="9160728"/>
              <a:ext cx="70866" cy="214391"/>
            </a:xfrm>
            <a:prstGeom prst="rect">
              <a:avLst/>
            </a:prstGeom>
            <a:noFill/>
            <a:ln>
              <a:noFill/>
            </a:ln>
          </p:spPr>
        </p:pic>
        <p:pic>
          <p:nvPicPr>
            <p:cNvPr id="721" name="Google Shape;721;p16"/>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1524594" y="9628726"/>
              <a:ext cx="70866" cy="214391"/>
            </a:xfrm>
            <a:prstGeom prst="rect">
              <a:avLst/>
            </a:prstGeom>
            <a:noFill/>
            <a:ln>
              <a:noFill/>
            </a:ln>
          </p:spPr>
        </p:pic>
      </p:grpSp>
      <p:grpSp>
        <p:nvGrpSpPr>
          <p:cNvPr id="722" name="Google Shape;722;p16"/>
          <p:cNvGrpSpPr/>
          <p:nvPr/>
        </p:nvGrpSpPr>
        <p:grpSpPr>
          <a:xfrm>
            <a:off x="716131" y="4656343"/>
            <a:ext cx="3947782" cy="1492364"/>
            <a:chOff x="1180871" y="7678654"/>
            <a:chExt cx="6509728" cy="2461019"/>
          </a:xfrm>
        </p:grpSpPr>
        <p:sp>
          <p:nvSpPr>
            <p:cNvPr id="723" name="Google Shape;723;p16"/>
            <p:cNvSpPr/>
            <p:nvPr/>
          </p:nvSpPr>
          <p:spPr>
            <a:xfrm>
              <a:off x="2444632" y="10113136"/>
              <a:ext cx="5167630" cy="0"/>
            </a:xfrm>
            <a:custGeom>
              <a:avLst/>
              <a:gdLst/>
              <a:ahLst/>
              <a:cxnLst/>
              <a:rect l="l" t="t" r="r" b="b"/>
              <a:pathLst>
                <a:path w="5167630" h="120000" extrusionOk="0">
                  <a:moveTo>
                    <a:pt x="0" y="0"/>
                  </a:moveTo>
                  <a:lnTo>
                    <a:pt x="5167277"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4" name="Google Shape;724;p16"/>
            <p:cNvSpPr/>
            <p:nvPr/>
          </p:nvSpPr>
          <p:spPr>
            <a:xfrm>
              <a:off x="2314054" y="10086968"/>
              <a:ext cx="5376545" cy="52705"/>
            </a:xfrm>
            <a:custGeom>
              <a:avLst/>
              <a:gdLst/>
              <a:ahLst/>
              <a:cxnLst/>
              <a:rect l="l" t="t" r="r" b="b"/>
              <a:pathLst>
                <a:path w="5376545" h="52704" extrusionOk="0">
                  <a:moveTo>
                    <a:pt x="52362" y="26174"/>
                  </a:moveTo>
                  <a:lnTo>
                    <a:pt x="44691" y="7670"/>
                  </a:lnTo>
                  <a:lnTo>
                    <a:pt x="26187" y="0"/>
                  </a:lnTo>
                  <a:lnTo>
                    <a:pt x="7670" y="7670"/>
                  </a:lnTo>
                  <a:lnTo>
                    <a:pt x="0" y="26174"/>
                  </a:lnTo>
                  <a:lnTo>
                    <a:pt x="7670" y="44678"/>
                  </a:lnTo>
                  <a:lnTo>
                    <a:pt x="26187" y="52349"/>
                  </a:lnTo>
                  <a:lnTo>
                    <a:pt x="44691" y="44678"/>
                  </a:lnTo>
                  <a:lnTo>
                    <a:pt x="52362" y="26174"/>
                  </a:lnTo>
                  <a:close/>
                </a:path>
                <a:path w="5376545" h="52704" extrusionOk="0">
                  <a:moveTo>
                    <a:pt x="5376215" y="26174"/>
                  </a:moveTo>
                  <a:lnTo>
                    <a:pt x="5368556" y="7670"/>
                  </a:lnTo>
                  <a:lnTo>
                    <a:pt x="5350040" y="0"/>
                  </a:lnTo>
                  <a:lnTo>
                    <a:pt x="5331536" y="7670"/>
                  </a:lnTo>
                  <a:lnTo>
                    <a:pt x="5323865" y="26174"/>
                  </a:lnTo>
                  <a:lnTo>
                    <a:pt x="5331536" y="44678"/>
                  </a:lnTo>
                  <a:lnTo>
                    <a:pt x="5350040" y="52349"/>
                  </a:lnTo>
                  <a:lnTo>
                    <a:pt x="5368556" y="44678"/>
                  </a:lnTo>
                  <a:lnTo>
                    <a:pt x="5376215" y="261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5" name="Google Shape;725;p16"/>
            <p:cNvSpPr/>
            <p:nvPr/>
          </p:nvSpPr>
          <p:spPr>
            <a:xfrm>
              <a:off x="1848119" y="10113136"/>
              <a:ext cx="335280" cy="0"/>
            </a:xfrm>
            <a:custGeom>
              <a:avLst/>
              <a:gdLst/>
              <a:ahLst/>
              <a:cxnLst/>
              <a:rect l="l" t="t" r="r" b="b"/>
              <a:pathLst>
                <a:path w="335280" h="120000" extrusionOk="0">
                  <a:moveTo>
                    <a:pt x="0" y="0"/>
                  </a:moveTo>
                  <a:lnTo>
                    <a:pt x="334911" y="0"/>
                  </a:lnTo>
                </a:path>
              </a:pathLst>
            </a:custGeom>
            <a:noFill/>
            <a:ln w="52350" cap="flat" cmpd="sng">
              <a:solidFill>
                <a:srgbClr val="FDCB49"/>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6" name="Google Shape;726;p16"/>
            <p:cNvSpPr/>
            <p:nvPr/>
          </p:nvSpPr>
          <p:spPr>
            <a:xfrm>
              <a:off x="2204694" y="10086968"/>
              <a:ext cx="5481955" cy="52705"/>
            </a:xfrm>
            <a:custGeom>
              <a:avLst/>
              <a:gdLst/>
              <a:ahLst/>
              <a:cxnLst/>
              <a:rect l="l" t="t" r="r" b="b"/>
              <a:pathLst>
                <a:path w="5481955" h="52704" extrusionOk="0">
                  <a:moveTo>
                    <a:pt x="52349" y="26174"/>
                  </a:moveTo>
                  <a:lnTo>
                    <a:pt x="44678" y="7670"/>
                  </a:lnTo>
                  <a:lnTo>
                    <a:pt x="26174" y="0"/>
                  </a:lnTo>
                  <a:lnTo>
                    <a:pt x="7670" y="7670"/>
                  </a:lnTo>
                  <a:lnTo>
                    <a:pt x="0" y="26174"/>
                  </a:lnTo>
                  <a:lnTo>
                    <a:pt x="7670" y="44678"/>
                  </a:lnTo>
                  <a:lnTo>
                    <a:pt x="26174" y="52349"/>
                  </a:lnTo>
                  <a:lnTo>
                    <a:pt x="44678" y="44678"/>
                  </a:lnTo>
                  <a:lnTo>
                    <a:pt x="52349" y="26174"/>
                  </a:lnTo>
                  <a:close/>
                </a:path>
                <a:path w="5481955" h="52704" extrusionOk="0">
                  <a:moveTo>
                    <a:pt x="5481955" y="26174"/>
                  </a:moveTo>
                  <a:lnTo>
                    <a:pt x="5474284" y="7670"/>
                  </a:lnTo>
                  <a:lnTo>
                    <a:pt x="5455780" y="0"/>
                  </a:lnTo>
                  <a:lnTo>
                    <a:pt x="5437263" y="7670"/>
                  </a:lnTo>
                  <a:lnTo>
                    <a:pt x="5429593" y="26174"/>
                  </a:lnTo>
                  <a:lnTo>
                    <a:pt x="5437263" y="44678"/>
                  </a:lnTo>
                  <a:lnTo>
                    <a:pt x="5455780" y="52349"/>
                  </a:lnTo>
                  <a:lnTo>
                    <a:pt x="5474284" y="44678"/>
                  </a:lnTo>
                  <a:lnTo>
                    <a:pt x="5481955" y="26174"/>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7" name="Google Shape;727;p16"/>
            <p:cNvSpPr/>
            <p:nvPr/>
          </p:nvSpPr>
          <p:spPr>
            <a:xfrm>
              <a:off x="3801453" y="9239167"/>
              <a:ext cx="900430" cy="900430"/>
            </a:xfrm>
            <a:custGeom>
              <a:avLst/>
              <a:gdLst/>
              <a:ahLst/>
              <a:cxnLst/>
              <a:rect l="l" t="t" r="r" b="b"/>
              <a:pathLst>
                <a:path w="900429" h="900429" extrusionOk="0">
                  <a:moveTo>
                    <a:pt x="639013" y="385356"/>
                  </a:moveTo>
                  <a:lnTo>
                    <a:pt x="638581" y="382841"/>
                  </a:lnTo>
                  <a:lnTo>
                    <a:pt x="634568" y="371754"/>
                  </a:lnTo>
                  <a:lnTo>
                    <a:pt x="626249" y="365899"/>
                  </a:lnTo>
                  <a:lnTo>
                    <a:pt x="614464" y="365899"/>
                  </a:lnTo>
                  <a:lnTo>
                    <a:pt x="611962" y="366344"/>
                  </a:lnTo>
                  <a:lnTo>
                    <a:pt x="472744" y="420560"/>
                  </a:lnTo>
                  <a:lnTo>
                    <a:pt x="472744" y="199682"/>
                  </a:lnTo>
                  <a:lnTo>
                    <a:pt x="470395" y="193979"/>
                  </a:lnTo>
                  <a:lnTo>
                    <a:pt x="461822" y="185420"/>
                  </a:lnTo>
                  <a:lnTo>
                    <a:pt x="456120" y="183057"/>
                  </a:lnTo>
                  <a:lnTo>
                    <a:pt x="450075" y="183057"/>
                  </a:lnTo>
                  <a:lnTo>
                    <a:pt x="440880" y="185051"/>
                  </a:lnTo>
                  <a:lnTo>
                    <a:pt x="433870" y="190030"/>
                  </a:lnTo>
                  <a:lnTo>
                    <a:pt x="429133" y="197256"/>
                  </a:lnTo>
                  <a:lnTo>
                    <a:pt x="427393" y="206006"/>
                  </a:lnTo>
                  <a:lnTo>
                    <a:pt x="427393" y="445719"/>
                  </a:lnTo>
                  <a:lnTo>
                    <a:pt x="429526" y="456298"/>
                  </a:lnTo>
                  <a:lnTo>
                    <a:pt x="435356" y="464934"/>
                  </a:lnTo>
                  <a:lnTo>
                    <a:pt x="443979" y="470763"/>
                  </a:lnTo>
                  <a:lnTo>
                    <a:pt x="454533" y="472909"/>
                  </a:lnTo>
                  <a:lnTo>
                    <a:pt x="457898" y="472909"/>
                  </a:lnTo>
                  <a:lnTo>
                    <a:pt x="461238" y="472274"/>
                  </a:lnTo>
                  <a:lnTo>
                    <a:pt x="624560" y="408559"/>
                  </a:lnTo>
                  <a:lnTo>
                    <a:pt x="633209" y="405409"/>
                  </a:lnTo>
                  <a:lnTo>
                    <a:pt x="639013" y="397116"/>
                  </a:lnTo>
                  <a:lnTo>
                    <a:pt x="639013" y="385356"/>
                  </a:lnTo>
                  <a:close/>
                </a:path>
                <a:path w="900429" h="900429" extrusionOk="0">
                  <a:moveTo>
                    <a:pt x="900137" y="450075"/>
                  </a:moveTo>
                  <a:lnTo>
                    <a:pt x="897496" y="401027"/>
                  </a:lnTo>
                  <a:lnTo>
                    <a:pt x="889762" y="353517"/>
                  </a:lnTo>
                  <a:lnTo>
                    <a:pt x="877189" y="307809"/>
                  </a:lnTo>
                  <a:lnTo>
                    <a:pt x="860082" y="264185"/>
                  </a:lnTo>
                  <a:lnTo>
                    <a:pt x="839038" y="223583"/>
                  </a:lnTo>
                  <a:lnTo>
                    <a:pt x="839038" y="450075"/>
                  </a:lnTo>
                  <a:lnTo>
                    <a:pt x="836015" y="498856"/>
                  </a:lnTo>
                  <a:lnTo>
                    <a:pt x="827163" y="545846"/>
                  </a:lnTo>
                  <a:lnTo>
                    <a:pt x="812863" y="590651"/>
                  </a:lnTo>
                  <a:lnTo>
                    <a:pt x="793470" y="632929"/>
                  </a:lnTo>
                  <a:lnTo>
                    <a:pt x="769353" y="672299"/>
                  </a:lnTo>
                  <a:lnTo>
                    <a:pt x="740879" y="708406"/>
                  </a:lnTo>
                  <a:lnTo>
                    <a:pt x="708406" y="740867"/>
                  </a:lnTo>
                  <a:lnTo>
                    <a:pt x="672299" y="769353"/>
                  </a:lnTo>
                  <a:lnTo>
                    <a:pt x="632929" y="793470"/>
                  </a:lnTo>
                  <a:lnTo>
                    <a:pt x="590651" y="812863"/>
                  </a:lnTo>
                  <a:lnTo>
                    <a:pt x="545846" y="827163"/>
                  </a:lnTo>
                  <a:lnTo>
                    <a:pt x="498856" y="836015"/>
                  </a:lnTo>
                  <a:lnTo>
                    <a:pt x="450075" y="839038"/>
                  </a:lnTo>
                  <a:lnTo>
                    <a:pt x="401281" y="836015"/>
                  </a:lnTo>
                  <a:lnTo>
                    <a:pt x="354291" y="827163"/>
                  </a:lnTo>
                  <a:lnTo>
                    <a:pt x="309486" y="812863"/>
                  </a:lnTo>
                  <a:lnTo>
                    <a:pt x="267208" y="793470"/>
                  </a:lnTo>
                  <a:lnTo>
                    <a:pt x="227838" y="769353"/>
                  </a:lnTo>
                  <a:lnTo>
                    <a:pt x="191744" y="740867"/>
                  </a:lnTo>
                  <a:lnTo>
                    <a:pt x="159270" y="708406"/>
                  </a:lnTo>
                  <a:lnTo>
                    <a:pt x="130784" y="672299"/>
                  </a:lnTo>
                  <a:lnTo>
                    <a:pt x="106667" y="632929"/>
                  </a:lnTo>
                  <a:lnTo>
                    <a:pt x="87274" y="590651"/>
                  </a:lnTo>
                  <a:lnTo>
                    <a:pt x="72974" y="545846"/>
                  </a:lnTo>
                  <a:lnTo>
                    <a:pt x="64122" y="498856"/>
                  </a:lnTo>
                  <a:lnTo>
                    <a:pt x="61099" y="450075"/>
                  </a:lnTo>
                  <a:lnTo>
                    <a:pt x="64122" y="401281"/>
                  </a:lnTo>
                  <a:lnTo>
                    <a:pt x="72974" y="354291"/>
                  </a:lnTo>
                  <a:lnTo>
                    <a:pt x="87274" y="309486"/>
                  </a:lnTo>
                  <a:lnTo>
                    <a:pt x="106667" y="267220"/>
                  </a:lnTo>
                  <a:lnTo>
                    <a:pt x="130784" y="227850"/>
                  </a:lnTo>
                  <a:lnTo>
                    <a:pt x="159270" y="191744"/>
                  </a:lnTo>
                  <a:lnTo>
                    <a:pt x="191744" y="159270"/>
                  </a:lnTo>
                  <a:lnTo>
                    <a:pt x="227838" y="130797"/>
                  </a:lnTo>
                  <a:lnTo>
                    <a:pt x="267208" y="106680"/>
                  </a:lnTo>
                  <a:lnTo>
                    <a:pt x="309486" y="87287"/>
                  </a:lnTo>
                  <a:lnTo>
                    <a:pt x="354291" y="72986"/>
                  </a:lnTo>
                  <a:lnTo>
                    <a:pt x="401281" y="64135"/>
                  </a:lnTo>
                  <a:lnTo>
                    <a:pt x="450075" y="61112"/>
                  </a:lnTo>
                  <a:lnTo>
                    <a:pt x="498856" y="64135"/>
                  </a:lnTo>
                  <a:lnTo>
                    <a:pt x="545846" y="72986"/>
                  </a:lnTo>
                  <a:lnTo>
                    <a:pt x="590651" y="87287"/>
                  </a:lnTo>
                  <a:lnTo>
                    <a:pt x="632929" y="106680"/>
                  </a:lnTo>
                  <a:lnTo>
                    <a:pt x="672299" y="130797"/>
                  </a:lnTo>
                  <a:lnTo>
                    <a:pt x="708406" y="159270"/>
                  </a:lnTo>
                  <a:lnTo>
                    <a:pt x="740879" y="191744"/>
                  </a:lnTo>
                  <a:lnTo>
                    <a:pt x="769353" y="227850"/>
                  </a:lnTo>
                  <a:lnTo>
                    <a:pt x="793470" y="267220"/>
                  </a:lnTo>
                  <a:lnTo>
                    <a:pt x="812863" y="309486"/>
                  </a:lnTo>
                  <a:lnTo>
                    <a:pt x="827163" y="354291"/>
                  </a:lnTo>
                  <a:lnTo>
                    <a:pt x="836015" y="401281"/>
                  </a:lnTo>
                  <a:lnTo>
                    <a:pt x="839038" y="450075"/>
                  </a:lnTo>
                  <a:lnTo>
                    <a:pt x="839038" y="223583"/>
                  </a:lnTo>
                  <a:lnTo>
                    <a:pt x="813308" y="184264"/>
                  </a:lnTo>
                  <a:lnTo>
                    <a:pt x="784186" y="148513"/>
                  </a:lnTo>
                  <a:lnTo>
                    <a:pt x="751624" y="115951"/>
                  </a:lnTo>
                  <a:lnTo>
                    <a:pt x="715873" y="86842"/>
                  </a:lnTo>
                  <a:lnTo>
                    <a:pt x="677227" y="61442"/>
                  </a:lnTo>
                  <a:lnTo>
                    <a:pt x="676579" y="61112"/>
                  </a:lnTo>
                  <a:lnTo>
                    <a:pt x="635952" y="40055"/>
                  </a:lnTo>
                  <a:lnTo>
                    <a:pt x="592328" y="22948"/>
                  </a:lnTo>
                  <a:lnTo>
                    <a:pt x="546620" y="10375"/>
                  </a:lnTo>
                  <a:lnTo>
                    <a:pt x="499110" y="2641"/>
                  </a:lnTo>
                  <a:lnTo>
                    <a:pt x="450075" y="0"/>
                  </a:lnTo>
                  <a:lnTo>
                    <a:pt x="401027" y="2641"/>
                  </a:lnTo>
                  <a:lnTo>
                    <a:pt x="353517" y="10375"/>
                  </a:lnTo>
                  <a:lnTo>
                    <a:pt x="307809" y="22948"/>
                  </a:lnTo>
                  <a:lnTo>
                    <a:pt x="264185" y="40055"/>
                  </a:lnTo>
                  <a:lnTo>
                    <a:pt x="222910" y="61442"/>
                  </a:lnTo>
                  <a:lnTo>
                    <a:pt x="184264" y="86842"/>
                  </a:lnTo>
                  <a:lnTo>
                    <a:pt x="148513" y="115951"/>
                  </a:lnTo>
                  <a:lnTo>
                    <a:pt x="115951" y="148513"/>
                  </a:lnTo>
                  <a:lnTo>
                    <a:pt x="86842" y="184264"/>
                  </a:lnTo>
                  <a:lnTo>
                    <a:pt x="61442" y="222910"/>
                  </a:lnTo>
                  <a:lnTo>
                    <a:pt x="40055" y="264185"/>
                  </a:lnTo>
                  <a:lnTo>
                    <a:pt x="22948" y="307809"/>
                  </a:lnTo>
                  <a:lnTo>
                    <a:pt x="10375" y="353517"/>
                  </a:lnTo>
                  <a:lnTo>
                    <a:pt x="2641" y="401027"/>
                  </a:lnTo>
                  <a:lnTo>
                    <a:pt x="0" y="450075"/>
                  </a:lnTo>
                  <a:lnTo>
                    <a:pt x="2641" y="499110"/>
                  </a:lnTo>
                  <a:lnTo>
                    <a:pt x="10375" y="546620"/>
                  </a:lnTo>
                  <a:lnTo>
                    <a:pt x="22948" y="592328"/>
                  </a:lnTo>
                  <a:lnTo>
                    <a:pt x="40055" y="635965"/>
                  </a:lnTo>
                  <a:lnTo>
                    <a:pt x="61442" y="677240"/>
                  </a:lnTo>
                  <a:lnTo>
                    <a:pt x="86842" y="715886"/>
                  </a:lnTo>
                  <a:lnTo>
                    <a:pt x="115951" y="751624"/>
                  </a:lnTo>
                  <a:lnTo>
                    <a:pt x="148513" y="784199"/>
                  </a:lnTo>
                  <a:lnTo>
                    <a:pt x="184264" y="813308"/>
                  </a:lnTo>
                  <a:lnTo>
                    <a:pt x="222910" y="838708"/>
                  </a:lnTo>
                  <a:lnTo>
                    <a:pt x="264185" y="860094"/>
                  </a:lnTo>
                  <a:lnTo>
                    <a:pt x="307809" y="877201"/>
                  </a:lnTo>
                  <a:lnTo>
                    <a:pt x="353517" y="889774"/>
                  </a:lnTo>
                  <a:lnTo>
                    <a:pt x="401027" y="897509"/>
                  </a:lnTo>
                  <a:lnTo>
                    <a:pt x="450075" y="900150"/>
                  </a:lnTo>
                  <a:lnTo>
                    <a:pt x="499110" y="897509"/>
                  </a:lnTo>
                  <a:lnTo>
                    <a:pt x="546620" y="889774"/>
                  </a:lnTo>
                  <a:lnTo>
                    <a:pt x="592328" y="877201"/>
                  </a:lnTo>
                  <a:lnTo>
                    <a:pt x="635952" y="860094"/>
                  </a:lnTo>
                  <a:lnTo>
                    <a:pt x="676579" y="839038"/>
                  </a:lnTo>
                  <a:lnTo>
                    <a:pt x="677227" y="838708"/>
                  </a:lnTo>
                  <a:lnTo>
                    <a:pt x="715873" y="813308"/>
                  </a:lnTo>
                  <a:lnTo>
                    <a:pt x="751624" y="784199"/>
                  </a:lnTo>
                  <a:lnTo>
                    <a:pt x="784186" y="751624"/>
                  </a:lnTo>
                  <a:lnTo>
                    <a:pt x="813308" y="715886"/>
                  </a:lnTo>
                  <a:lnTo>
                    <a:pt x="838695" y="677240"/>
                  </a:lnTo>
                  <a:lnTo>
                    <a:pt x="860082" y="635965"/>
                  </a:lnTo>
                  <a:lnTo>
                    <a:pt x="877189" y="592328"/>
                  </a:lnTo>
                  <a:lnTo>
                    <a:pt x="889762" y="546620"/>
                  </a:lnTo>
                  <a:lnTo>
                    <a:pt x="897496" y="499110"/>
                  </a:lnTo>
                  <a:lnTo>
                    <a:pt x="900137" y="45007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8" name="Google Shape;728;p16"/>
            <p:cNvSpPr/>
            <p:nvPr/>
          </p:nvSpPr>
          <p:spPr>
            <a:xfrm>
              <a:off x="2568817" y="9183215"/>
              <a:ext cx="890269" cy="956310"/>
            </a:xfrm>
            <a:custGeom>
              <a:avLst/>
              <a:gdLst/>
              <a:ahLst/>
              <a:cxnLst/>
              <a:rect l="l" t="t" r="r" b="b"/>
              <a:pathLst>
                <a:path w="890270" h="956309" extrusionOk="0">
                  <a:moveTo>
                    <a:pt x="628277" y="562778"/>
                  </a:moveTo>
                  <a:lnTo>
                    <a:pt x="421483" y="562778"/>
                  </a:lnTo>
                  <a:lnTo>
                    <a:pt x="577709" y="667518"/>
                  </a:lnTo>
                  <a:lnTo>
                    <a:pt x="578546" y="881931"/>
                  </a:lnTo>
                  <a:lnTo>
                    <a:pt x="581656" y="933762"/>
                  </a:lnTo>
                  <a:lnTo>
                    <a:pt x="619121" y="956096"/>
                  </a:lnTo>
                  <a:lnTo>
                    <a:pt x="626356" y="956096"/>
                  </a:lnTo>
                  <a:lnTo>
                    <a:pt x="665858" y="938223"/>
                  </a:lnTo>
                  <a:lnTo>
                    <a:pt x="694763" y="663571"/>
                  </a:lnTo>
                  <a:lnTo>
                    <a:pt x="694610" y="630413"/>
                  </a:lnTo>
                  <a:lnTo>
                    <a:pt x="691894" y="612152"/>
                  </a:lnTo>
                  <a:lnTo>
                    <a:pt x="684214" y="602300"/>
                  </a:lnTo>
                  <a:lnTo>
                    <a:pt x="669172" y="594369"/>
                  </a:lnTo>
                  <a:lnTo>
                    <a:pt x="628277" y="562778"/>
                  </a:lnTo>
                  <a:close/>
                </a:path>
                <a:path w="890270" h="956309" extrusionOk="0">
                  <a:moveTo>
                    <a:pt x="49383" y="550468"/>
                  </a:moveTo>
                  <a:lnTo>
                    <a:pt x="11255" y="570129"/>
                  </a:lnTo>
                  <a:lnTo>
                    <a:pt x="0" y="595559"/>
                  </a:lnTo>
                  <a:lnTo>
                    <a:pt x="967" y="610895"/>
                  </a:lnTo>
                  <a:lnTo>
                    <a:pt x="7612" y="624750"/>
                  </a:lnTo>
                  <a:lnTo>
                    <a:pt x="19474" y="635362"/>
                  </a:lnTo>
                  <a:lnTo>
                    <a:pt x="222589" y="754469"/>
                  </a:lnTo>
                  <a:lnTo>
                    <a:pt x="240515" y="760868"/>
                  </a:lnTo>
                  <a:lnTo>
                    <a:pt x="258947" y="760342"/>
                  </a:lnTo>
                  <a:lnTo>
                    <a:pt x="275988" y="753295"/>
                  </a:lnTo>
                  <a:lnTo>
                    <a:pt x="289738" y="740134"/>
                  </a:lnTo>
                  <a:lnTo>
                    <a:pt x="328560" y="685950"/>
                  </a:lnTo>
                  <a:lnTo>
                    <a:pt x="366264" y="633991"/>
                  </a:lnTo>
                  <a:lnTo>
                    <a:pt x="238682" y="633991"/>
                  </a:lnTo>
                  <a:lnTo>
                    <a:pt x="64112" y="554726"/>
                  </a:lnTo>
                  <a:lnTo>
                    <a:pt x="49383" y="550468"/>
                  </a:lnTo>
                  <a:close/>
                </a:path>
                <a:path w="890270" h="956309" extrusionOk="0">
                  <a:moveTo>
                    <a:pt x="618768" y="250788"/>
                  </a:moveTo>
                  <a:lnTo>
                    <a:pt x="299487" y="250788"/>
                  </a:lnTo>
                  <a:lnTo>
                    <a:pt x="418792" y="271049"/>
                  </a:lnTo>
                  <a:lnTo>
                    <a:pt x="238682" y="633991"/>
                  </a:lnTo>
                  <a:lnTo>
                    <a:pt x="366264" y="633991"/>
                  </a:lnTo>
                  <a:lnTo>
                    <a:pt x="370960" y="627520"/>
                  </a:lnTo>
                  <a:lnTo>
                    <a:pt x="405685" y="581057"/>
                  </a:lnTo>
                  <a:lnTo>
                    <a:pt x="421483" y="562778"/>
                  </a:lnTo>
                  <a:lnTo>
                    <a:pt x="628277" y="562778"/>
                  </a:lnTo>
                  <a:lnTo>
                    <a:pt x="500036" y="463713"/>
                  </a:lnTo>
                  <a:lnTo>
                    <a:pt x="564777" y="369109"/>
                  </a:lnTo>
                  <a:lnTo>
                    <a:pt x="676436" y="369109"/>
                  </a:lnTo>
                  <a:lnTo>
                    <a:pt x="618768" y="250788"/>
                  </a:lnTo>
                  <a:close/>
                </a:path>
                <a:path w="890270" h="956309" extrusionOk="0">
                  <a:moveTo>
                    <a:pt x="676436" y="369109"/>
                  </a:moveTo>
                  <a:lnTo>
                    <a:pt x="564777" y="369109"/>
                  </a:lnTo>
                  <a:lnTo>
                    <a:pt x="653895" y="508057"/>
                  </a:lnTo>
                  <a:lnTo>
                    <a:pt x="667589" y="518620"/>
                  </a:lnTo>
                  <a:lnTo>
                    <a:pt x="683692" y="523141"/>
                  </a:lnTo>
                  <a:lnTo>
                    <a:pt x="700334" y="521457"/>
                  </a:lnTo>
                  <a:lnTo>
                    <a:pt x="715642" y="513408"/>
                  </a:lnTo>
                  <a:lnTo>
                    <a:pt x="873438" y="438196"/>
                  </a:lnTo>
                  <a:lnTo>
                    <a:pt x="884810" y="424523"/>
                  </a:lnTo>
                  <a:lnTo>
                    <a:pt x="885847" y="421170"/>
                  </a:lnTo>
                  <a:lnTo>
                    <a:pt x="701810" y="421170"/>
                  </a:lnTo>
                  <a:lnTo>
                    <a:pt x="676436" y="369109"/>
                  </a:lnTo>
                  <a:close/>
                </a:path>
                <a:path w="890270" h="956309" extrusionOk="0">
                  <a:moveTo>
                    <a:pt x="850172" y="358780"/>
                  </a:moveTo>
                  <a:lnTo>
                    <a:pt x="833063" y="360230"/>
                  </a:lnTo>
                  <a:lnTo>
                    <a:pt x="817272" y="368418"/>
                  </a:lnTo>
                  <a:lnTo>
                    <a:pt x="701810" y="421170"/>
                  </a:lnTo>
                  <a:lnTo>
                    <a:pt x="885847" y="421170"/>
                  </a:lnTo>
                  <a:lnTo>
                    <a:pt x="889881" y="408119"/>
                  </a:lnTo>
                  <a:lnTo>
                    <a:pt x="888432" y="391010"/>
                  </a:lnTo>
                  <a:lnTo>
                    <a:pt x="880244" y="375224"/>
                  </a:lnTo>
                  <a:lnTo>
                    <a:pt x="866573" y="363851"/>
                  </a:lnTo>
                  <a:lnTo>
                    <a:pt x="850172" y="358780"/>
                  </a:lnTo>
                  <a:close/>
                </a:path>
                <a:path w="890270" h="956309" extrusionOk="0">
                  <a:moveTo>
                    <a:pt x="298555" y="167199"/>
                  </a:moveTo>
                  <a:lnTo>
                    <a:pt x="252658" y="183006"/>
                  </a:lnTo>
                  <a:lnTo>
                    <a:pt x="159847" y="307624"/>
                  </a:lnTo>
                  <a:lnTo>
                    <a:pt x="152739" y="337521"/>
                  </a:lnTo>
                  <a:lnTo>
                    <a:pt x="158049" y="351966"/>
                  </a:lnTo>
                  <a:lnTo>
                    <a:pt x="168883" y="363664"/>
                  </a:lnTo>
                  <a:lnTo>
                    <a:pt x="169543" y="364145"/>
                  </a:lnTo>
                  <a:lnTo>
                    <a:pt x="184117" y="370726"/>
                  </a:lnTo>
                  <a:lnTo>
                    <a:pt x="199545" y="371162"/>
                  </a:lnTo>
                  <a:lnTo>
                    <a:pt x="214003" y="365758"/>
                  </a:lnTo>
                  <a:lnTo>
                    <a:pt x="225667" y="354816"/>
                  </a:lnTo>
                  <a:lnTo>
                    <a:pt x="299487" y="250788"/>
                  </a:lnTo>
                  <a:lnTo>
                    <a:pt x="618768" y="250788"/>
                  </a:lnTo>
                  <a:lnTo>
                    <a:pt x="608158" y="229019"/>
                  </a:lnTo>
                  <a:lnTo>
                    <a:pt x="511281" y="171806"/>
                  </a:lnTo>
                  <a:lnTo>
                    <a:pt x="298555" y="167199"/>
                  </a:lnTo>
                  <a:close/>
                </a:path>
                <a:path w="890270" h="956309" extrusionOk="0">
                  <a:moveTo>
                    <a:pt x="613697" y="0"/>
                  </a:moveTo>
                  <a:lnTo>
                    <a:pt x="576429" y="7524"/>
                  </a:lnTo>
                  <a:lnTo>
                    <a:pt x="545995" y="28043"/>
                  </a:lnTo>
                  <a:lnTo>
                    <a:pt x="525476" y="58477"/>
                  </a:lnTo>
                  <a:lnTo>
                    <a:pt x="517951" y="95745"/>
                  </a:lnTo>
                  <a:lnTo>
                    <a:pt x="525476" y="133013"/>
                  </a:lnTo>
                  <a:lnTo>
                    <a:pt x="545995" y="163447"/>
                  </a:lnTo>
                  <a:lnTo>
                    <a:pt x="576429" y="183967"/>
                  </a:lnTo>
                  <a:lnTo>
                    <a:pt x="613697" y="191491"/>
                  </a:lnTo>
                  <a:lnTo>
                    <a:pt x="650971" y="183967"/>
                  </a:lnTo>
                  <a:lnTo>
                    <a:pt x="681408" y="163447"/>
                  </a:lnTo>
                  <a:lnTo>
                    <a:pt x="701929" y="133013"/>
                  </a:lnTo>
                  <a:lnTo>
                    <a:pt x="709453" y="95745"/>
                  </a:lnTo>
                  <a:lnTo>
                    <a:pt x="701929" y="58477"/>
                  </a:lnTo>
                  <a:lnTo>
                    <a:pt x="681408" y="28043"/>
                  </a:lnTo>
                  <a:lnTo>
                    <a:pt x="650971" y="7524"/>
                  </a:lnTo>
                  <a:lnTo>
                    <a:pt x="613697"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9" name="Google Shape;729;p16"/>
            <p:cNvSpPr/>
            <p:nvPr/>
          </p:nvSpPr>
          <p:spPr>
            <a:xfrm>
              <a:off x="1180871" y="7678654"/>
              <a:ext cx="866775" cy="750570"/>
            </a:xfrm>
            <a:custGeom>
              <a:avLst/>
              <a:gdLst/>
              <a:ahLst/>
              <a:cxnLst/>
              <a:rect l="l" t="t" r="r" b="b"/>
              <a:pathLst>
                <a:path w="866775" h="750570" extrusionOk="0">
                  <a:moveTo>
                    <a:pt x="481152" y="207810"/>
                  </a:moveTo>
                  <a:lnTo>
                    <a:pt x="460159" y="167309"/>
                  </a:lnTo>
                  <a:lnTo>
                    <a:pt x="433374" y="159143"/>
                  </a:lnTo>
                  <a:lnTo>
                    <a:pt x="423862" y="160083"/>
                  </a:lnTo>
                  <a:lnTo>
                    <a:pt x="388962" y="189230"/>
                  </a:lnTo>
                  <a:lnTo>
                    <a:pt x="385597" y="207810"/>
                  </a:lnTo>
                  <a:lnTo>
                    <a:pt x="391325" y="508774"/>
                  </a:lnTo>
                  <a:lnTo>
                    <a:pt x="394881" y="524827"/>
                  </a:lnTo>
                  <a:lnTo>
                    <a:pt x="403987" y="537959"/>
                  </a:lnTo>
                  <a:lnTo>
                    <a:pt x="417271" y="546811"/>
                  </a:lnTo>
                  <a:lnTo>
                    <a:pt x="433374" y="550049"/>
                  </a:lnTo>
                  <a:lnTo>
                    <a:pt x="449478" y="546811"/>
                  </a:lnTo>
                  <a:lnTo>
                    <a:pt x="462762" y="537959"/>
                  </a:lnTo>
                  <a:lnTo>
                    <a:pt x="471868" y="524827"/>
                  </a:lnTo>
                  <a:lnTo>
                    <a:pt x="475424" y="508774"/>
                  </a:lnTo>
                  <a:lnTo>
                    <a:pt x="481152" y="207810"/>
                  </a:lnTo>
                  <a:close/>
                </a:path>
                <a:path w="866775" h="750570" extrusionOk="0">
                  <a:moveTo>
                    <a:pt x="866762" y="673785"/>
                  </a:moveTo>
                  <a:lnTo>
                    <a:pt x="864247" y="655802"/>
                  </a:lnTo>
                  <a:lnTo>
                    <a:pt x="856869" y="638441"/>
                  </a:lnTo>
                  <a:lnTo>
                    <a:pt x="812076" y="561606"/>
                  </a:lnTo>
                  <a:lnTo>
                    <a:pt x="812076" y="667156"/>
                  </a:lnTo>
                  <a:lnTo>
                    <a:pt x="812050" y="673785"/>
                  </a:lnTo>
                  <a:lnTo>
                    <a:pt x="777633" y="695579"/>
                  </a:lnTo>
                  <a:lnTo>
                    <a:pt x="89128" y="695579"/>
                  </a:lnTo>
                  <a:lnTo>
                    <a:pt x="54698" y="673785"/>
                  </a:lnTo>
                  <a:lnTo>
                    <a:pt x="54686" y="667156"/>
                  </a:lnTo>
                  <a:lnTo>
                    <a:pt x="402729" y="70116"/>
                  </a:lnTo>
                  <a:lnTo>
                    <a:pt x="407949" y="63741"/>
                  </a:lnTo>
                  <a:lnTo>
                    <a:pt x="415074" y="58915"/>
                  </a:lnTo>
                  <a:lnTo>
                    <a:pt x="423697" y="55867"/>
                  </a:lnTo>
                  <a:lnTo>
                    <a:pt x="433374" y="54800"/>
                  </a:lnTo>
                  <a:lnTo>
                    <a:pt x="443052" y="55867"/>
                  </a:lnTo>
                  <a:lnTo>
                    <a:pt x="451675" y="58915"/>
                  </a:lnTo>
                  <a:lnTo>
                    <a:pt x="458812" y="63741"/>
                  </a:lnTo>
                  <a:lnTo>
                    <a:pt x="464019" y="70116"/>
                  </a:lnTo>
                  <a:lnTo>
                    <a:pt x="812076" y="667156"/>
                  </a:lnTo>
                  <a:lnTo>
                    <a:pt x="812076" y="561606"/>
                  </a:lnTo>
                  <a:lnTo>
                    <a:pt x="516623" y="54800"/>
                  </a:lnTo>
                  <a:lnTo>
                    <a:pt x="508444" y="40767"/>
                  </a:lnTo>
                  <a:lnTo>
                    <a:pt x="494969" y="23634"/>
                  </a:lnTo>
                  <a:lnTo>
                    <a:pt x="477393" y="10807"/>
                  </a:lnTo>
                  <a:lnTo>
                    <a:pt x="456565" y="2781"/>
                  </a:lnTo>
                  <a:lnTo>
                    <a:pt x="433374" y="0"/>
                  </a:lnTo>
                  <a:lnTo>
                    <a:pt x="410184" y="2781"/>
                  </a:lnTo>
                  <a:lnTo>
                    <a:pt x="371792" y="23634"/>
                  </a:lnTo>
                  <a:lnTo>
                    <a:pt x="9893" y="638441"/>
                  </a:lnTo>
                  <a:lnTo>
                    <a:pt x="0" y="673785"/>
                  </a:lnTo>
                  <a:lnTo>
                    <a:pt x="2374" y="691781"/>
                  </a:lnTo>
                  <a:lnTo>
                    <a:pt x="23101" y="726338"/>
                  </a:lnTo>
                  <a:lnTo>
                    <a:pt x="61810" y="747547"/>
                  </a:lnTo>
                  <a:lnTo>
                    <a:pt x="84963" y="750417"/>
                  </a:lnTo>
                  <a:lnTo>
                    <a:pt x="781786" y="750417"/>
                  </a:lnTo>
                  <a:lnTo>
                    <a:pt x="825931" y="739330"/>
                  </a:lnTo>
                  <a:lnTo>
                    <a:pt x="857173" y="709117"/>
                  </a:lnTo>
                  <a:lnTo>
                    <a:pt x="864387" y="691781"/>
                  </a:lnTo>
                  <a:lnTo>
                    <a:pt x="866762" y="673785"/>
                  </a:lnTo>
                  <a:close/>
                </a:path>
              </a:pathLst>
            </a:custGeom>
            <a:solidFill>
              <a:srgbClr val="1E1E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30" name="Google Shape;730;p16"/>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1573123" y="8252412"/>
              <a:ext cx="82259" cy="82301"/>
            </a:xfrm>
            <a:prstGeom prst="rect">
              <a:avLst/>
            </a:prstGeom>
            <a:noFill/>
            <a:ln>
              <a:noFill/>
            </a:ln>
          </p:spPr>
        </p:pic>
      </p:grpSp>
      <p:grpSp>
        <p:nvGrpSpPr>
          <p:cNvPr id="731" name="Google Shape;731;p16"/>
          <p:cNvGrpSpPr/>
          <p:nvPr/>
        </p:nvGrpSpPr>
        <p:grpSpPr>
          <a:xfrm>
            <a:off x="4711052" y="4656343"/>
            <a:ext cx="1353564" cy="1492364"/>
            <a:chOff x="7768328" y="7678654"/>
            <a:chExt cx="2231970" cy="2461019"/>
          </a:xfrm>
        </p:grpSpPr>
        <p:sp>
          <p:nvSpPr>
            <p:cNvPr id="732" name="Google Shape;732;p16"/>
            <p:cNvSpPr/>
            <p:nvPr/>
          </p:nvSpPr>
          <p:spPr>
            <a:xfrm>
              <a:off x="9215688" y="10113136"/>
              <a:ext cx="655320" cy="0"/>
            </a:xfrm>
            <a:custGeom>
              <a:avLst/>
              <a:gdLst/>
              <a:ahLst/>
              <a:cxnLst/>
              <a:rect l="l" t="t" r="r" b="b"/>
              <a:pathLst>
                <a:path w="655320" h="120000" extrusionOk="0">
                  <a:moveTo>
                    <a:pt x="0" y="0"/>
                  </a:moveTo>
                  <a:lnTo>
                    <a:pt x="655090"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3" name="Google Shape;733;p16"/>
            <p:cNvSpPr/>
            <p:nvPr/>
          </p:nvSpPr>
          <p:spPr>
            <a:xfrm>
              <a:off x="9088717" y="10086968"/>
              <a:ext cx="859155" cy="52705"/>
            </a:xfrm>
            <a:custGeom>
              <a:avLst/>
              <a:gdLst/>
              <a:ahLst/>
              <a:cxnLst/>
              <a:rect l="l" t="t" r="r" b="b"/>
              <a:pathLst>
                <a:path w="859154" h="52704" extrusionOk="0">
                  <a:moveTo>
                    <a:pt x="52362" y="26174"/>
                  </a:moveTo>
                  <a:lnTo>
                    <a:pt x="44691" y="7670"/>
                  </a:lnTo>
                  <a:lnTo>
                    <a:pt x="26187" y="0"/>
                  </a:lnTo>
                  <a:lnTo>
                    <a:pt x="7670" y="7670"/>
                  </a:lnTo>
                  <a:lnTo>
                    <a:pt x="0" y="26174"/>
                  </a:lnTo>
                  <a:lnTo>
                    <a:pt x="7670" y="44678"/>
                  </a:lnTo>
                  <a:lnTo>
                    <a:pt x="26187" y="52349"/>
                  </a:lnTo>
                  <a:lnTo>
                    <a:pt x="44691" y="44678"/>
                  </a:lnTo>
                  <a:lnTo>
                    <a:pt x="52362" y="26174"/>
                  </a:lnTo>
                  <a:close/>
                </a:path>
                <a:path w="859154" h="52704" extrusionOk="0">
                  <a:moveTo>
                    <a:pt x="858621" y="26174"/>
                  </a:moveTo>
                  <a:lnTo>
                    <a:pt x="850950" y="7670"/>
                  </a:lnTo>
                  <a:lnTo>
                    <a:pt x="832446" y="0"/>
                  </a:lnTo>
                  <a:lnTo>
                    <a:pt x="813930" y="7670"/>
                  </a:lnTo>
                  <a:lnTo>
                    <a:pt x="806259" y="26174"/>
                  </a:lnTo>
                  <a:lnTo>
                    <a:pt x="813930" y="44678"/>
                  </a:lnTo>
                  <a:lnTo>
                    <a:pt x="832446" y="52349"/>
                  </a:lnTo>
                  <a:lnTo>
                    <a:pt x="850950" y="44678"/>
                  </a:lnTo>
                  <a:lnTo>
                    <a:pt x="858621" y="261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4" name="Google Shape;734;p16"/>
            <p:cNvSpPr/>
            <p:nvPr/>
          </p:nvSpPr>
          <p:spPr>
            <a:xfrm>
              <a:off x="7768328" y="10113136"/>
              <a:ext cx="1240790" cy="0"/>
            </a:xfrm>
            <a:custGeom>
              <a:avLst/>
              <a:gdLst/>
              <a:ahLst/>
              <a:cxnLst/>
              <a:rect l="l" t="t" r="r" b="b"/>
              <a:pathLst>
                <a:path w="1240790" h="120000" extrusionOk="0">
                  <a:moveTo>
                    <a:pt x="0" y="0"/>
                  </a:moveTo>
                  <a:lnTo>
                    <a:pt x="1240297" y="0"/>
                  </a:lnTo>
                </a:path>
              </a:pathLst>
            </a:custGeom>
            <a:noFill/>
            <a:ln w="52350" cap="flat" cmpd="sng">
              <a:solidFill>
                <a:srgbClr val="FDCB49"/>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5" name="Google Shape;735;p16"/>
            <p:cNvSpPr/>
            <p:nvPr/>
          </p:nvSpPr>
          <p:spPr>
            <a:xfrm>
              <a:off x="9036368" y="10086968"/>
              <a:ext cx="963930" cy="52705"/>
            </a:xfrm>
            <a:custGeom>
              <a:avLst/>
              <a:gdLst/>
              <a:ahLst/>
              <a:cxnLst/>
              <a:rect l="l" t="t" r="r" b="b"/>
              <a:pathLst>
                <a:path w="963929" h="52704" extrusionOk="0">
                  <a:moveTo>
                    <a:pt x="52349" y="26174"/>
                  </a:moveTo>
                  <a:lnTo>
                    <a:pt x="44691" y="7670"/>
                  </a:lnTo>
                  <a:lnTo>
                    <a:pt x="26174" y="0"/>
                  </a:lnTo>
                  <a:lnTo>
                    <a:pt x="7670" y="7670"/>
                  </a:lnTo>
                  <a:lnTo>
                    <a:pt x="0" y="26174"/>
                  </a:lnTo>
                  <a:lnTo>
                    <a:pt x="7670" y="44678"/>
                  </a:lnTo>
                  <a:lnTo>
                    <a:pt x="26174" y="52349"/>
                  </a:lnTo>
                  <a:lnTo>
                    <a:pt x="44691" y="44678"/>
                  </a:lnTo>
                  <a:lnTo>
                    <a:pt x="52349" y="26174"/>
                  </a:lnTo>
                  <a:close/>
                </a:path>
                <a:path w="963929" h="52704" extrusionOk="0">
                  <a:moveTo>
                    <a:pt x="963320" y="26174"/>
                  </a:moveTo>
                  <a:lnTo>
                    <a:pt x="955649" y="7670"/>
                  </a:lnTo>
                  <a:lnTo>
                    <a:pt x="937145" y="0"/>
                  </a:lnTo>
                  <a:lnTo>
                    <a:pt x="918629" y="7670"/>
                  </a:lnTo>
                  <a:lnTo>
                    <a:pt x="910971" y="26174"/>
                  </a:lnTo>
                  <a:lnTo>
                    <a:pt x="918629" y="44678"/>
                  </a:lnTo>
                  <a:lnTo>
                    <a:pt x="937145" y="52349"/>
                  </a:lnTo>
                  <a:lnTo>
                    <a:pt x="955649" y="44678"/>
                  </a:lnTo>
                  <a:lnTo>
                    <a:pt x="963320" y="26174"/>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6" name="Google Shape;736;p16"/>
            <p:cNvSpPr/>
            <p:nvPr/>
          </p:nvSpPr>
          <p:spPr>
            <a:xfrm>
              <a:off x="7952042" y="7678654"/>
              <a:ext cx="866775" cy="750570"/>
            </a:xfrm>
            <a:custGeom>
              <a:avLst/>
              <a:gdLst/>
              <a:ahLst/>
              <a:cxnLst/>
              <a:rect l="l" t="t" r="r" b="b"/>
              <a:pathLst>
                <a:path w="866775" h="750570" extrusionOk="0">
                  <a:moveTo>
                    <a:pt x="481164" y="207810"/>
                  </a:moveTo>
                  <a:lnTo>
                    <a:pt x="460159" y="167309"/>
                  </a:lnTo>
                  <a:lnTo>
                    <a:pt x="433374" y="159143"/>
                  </a:lnTo>
                  <a:lnTo>
                    <a:pt x="423862" y="160083"/>
                  </a:lnTo>
                  <a:lnTo>
                    <a:pt x="388962" y="189230"/>
                  </a:lnTo>
                  <a:lnTo>
                    <a:pt x="385597" y="207810"/>
                  </a:lnTo>
                  <a:lnTo>
                    <a:pt x="391325" y="508774"/>
                  </a:lnTo>
                  <a:lnTo>
                    <a:pt x="394881" y="524827"/>
                  </a:lnTo>
                  <a:lnTo>
                    <a:pt x="403987" y="537959"/>
                  </a:lnTo>
                  <a:lnTo>
                    <a:pt x="417271" y="546811"/>
                  </a:lnTo>
                  <a:lnTo>
                    <a:pt x="433374" y="550049"/>
                  </a:lnTo>
                  <a:lnTo>
                    <a:pt x="449478" y="546811"/>
                  </a:lnTo>
                  <a:lnTo>
                    <a:pt x="462775" y="537959"/>
                  </a:lnTo>
                  <a:lnTo>
                    <a:pt x="471868" y="524827"/>
                  </a:lnTo>
                  <a:lnTo>
                    <a:pt x="475437" y="508774"/>
                  </a:lnTo>
                  <a:lnTo>
                    <a:pt x="481164" y="207810"/>
                  </a:lnTo>
                  <a:close/>
                </a:path>
                <a:path w="866775" h="750570" extrusionOk="0">
                  <a:moveTo>
                    <a:pt x="866762" y="673785"/>
                  </a:moveTo>
                  <a:lnTo>
                    <a:pt x="864260" y="655802"/>
                  </a:lnTo>
                  <a:lnTo>
                    <a:pt x="856869" y="638441"/>
                  </a:lnTo>
                  <a:lnTo>
                    <a:pt x="812076" y="561606"/>
                  </a:lnTo>
                  <a:lnTo>
                    <a:pt x="812076" y="667156"/>
                  </a:lnTo>
                  <a:lnTo>
                    <a:pt x="812063" y="673785"/>
                  </a:lnTo>
                  <a:lnTo>
                    <a:pt x="777633" y="695579"/>
                  </a:lnTo>
                  <a:lnTo>
                    <a:pt x="89115" y="695579"/>
                  </a:lnTo>
                  <a:lnTo>
                    <a:pt x="54698" y="673785"/>
                  </a:lnTo>
                  <a:lnTo>
                    <a:pt x="54686" y="667156"/>
                  </a:lnTo>
                  <a:lnTo>
                    <a:pt x="402742" y="70116"/>
                  </a:lnTo>
                  <a:lnTo>
                    <a:pt x="407949" y="63741"/>
                  </a:lnTo>
                  <a:lnTo>
                    <a:pt x="415074" y="58915"/>
                  </a:lnTo>
                  <a:lnTo>
                    <a:pt x="423697" y="55867"/>
                  </a:lnTo>
                  <a:lnTo>
                    <a:pt x="433374" y="54800"/>
                  </a:lnTo>
                  <a:lnTo>
                    <a:pt x="443064" y="55867"/>
                  </a:lnTo>
                  <a:lnTo>
                    <a:pt x="451675" y="58915"/>
                  </a:lnTo>
                  <a:lnTo>
                    <a:pt x="458812" y="63741"/>
                  </a:lnTo>
                  <a:lnTo>
                    <a:pt x="464019" y="70116"/>
                  </a:lnTo>
                  <a:lnTo>
                    <a:pt x="812076" y="667156"/>
                  </a:lnTo>
                  <a:lnTo>
                    <a:pt x="812076" y="561606"/>
                  </a:lnTo>
                  <a:lnTo>
                    <a:pt x="516636" y="54800"/>
                  </a:lnTo>
                  <a:lnTo>
                    <a:pt x="508457" y="40767"/>
                  </a:lnTo>
                  <a:lnTo>
                    <a:pt x="494969" y="23634"/>
                  </a:lnTo>
                  <a:lnTo>
                    <a:pt x="477393" y="10807"/>
                  </a:lnTo>
                  <a:lnTo>
                    <a:pt x="456577" y="2781"/>
                  </a:lnTo>
                  <a:lnTo>
                    <a:pt x="433374" y="0"/>
                  </a:lnTo>
                  <a:lnTo>
                    <a:pt x="410184" y="2781"/>
                  </a:lnTo>
                  <a:lnTo>
                    <a:pt x="371792" y="23634"/>
                  </a:lnTo>
                  <a:lnTo>
                    <a:pt x="9893" y="638441"/>
                  </a:lnTo>
                  <a:lnTo>
                    <a:pt x="0" y="673785"/>
                  </a:lnTo>
                  <a:lnTo>
                    <a:pt x="2374" y="691781"/>
                  </a:lnTo>
                  <a:lnTo>
                    <a:pt x="23101" y="726338"/>
                  </a:lnTo>
                  <a:lnTo>
                    <a:pt x="61823" y="747547"/>
                  </a:lnTo>
                  <a:lnTo>
                    <a:pt x="84963" y="750417"/>
                  </a:lnTo>
                  <a:lnTo>
                    <a:pt x="781799" y="750417"/>
                  </a:lnTo>
                  <a:lnTo>
                    <a:pt x="825931" y="739330"/>
                  </a:lnTo>
                  <a:lnTo>
                    <a:pt x="857173" y="709117"/>
                  </a:lnTo>
                  <a:lnTo>
                    <a:pt x="864387" y="691781"/>
                  </a:lnTo>
                  <a:lnTo>
                    <a:pt x="866762" y="673785"/>
                  </a:lnTo>
                  <a:close/>
                </a:path>
              </a:pathLst>
            </a:custGeom>
            <a:solidFill>
              <a:srgbClr val="1E1E21"/>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37" name="Google Shape;737;p16"/>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344295" y="8252412"/>
              <a:ext cx="82259" cy="82301"/>
            </a:xfrm>
            <a:prstGeom prst="rect">
              <a:avLst/>
            </a:prstGeom>
            <a:noFill/>
            <a:ln>
              <a:noFill/>
            </a:ln>
          </p:spPr>
        </p:pic>
      </p:grpSp>
      <p:sp>
        <p:nvSpPr>
          <p:cNvPr id="738" name="Google Shape;738;p16"/>
          <p:cNvSpPr txBox="1">
            <a:spLocks noGrp="1"/>
          </p:cNvSpPr>
          <p:nvPr>
            <p:ph type="title"/>
          </p:nvPr>
        </p:nvSpPr>
        <p:spPr>
          <a:xfrm>
            <a:off x="927865" y="557011"/>
            <a:ext cx="10071600" cy="561600"/>
          </a:xfrm>
          <a:prstGeom prst="rect">
            <a:avLst/>
          </a:prstGeom>
          <a:noFill/>
          <a:ln>
            <a:noFill/>
          </a:ln>
        </p:spPr>
        <p:txBody>
          <a:bodyPr spcFirstLastPara="1" wrap="square" lIns="0" tIns="98725" rIns="0" bIns="0" anchor="t" anchorCtr="0">
            <a:spAutoFit/>
          </a:bodyPr>
          <a:lstStyle/>
          <a:p>
            <a:pPr marL="11557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Corrective Measures Alert System</a:t>
            </a:r>
            <a:endParaRPr sz="3000">
              <a:latin typeface="Inter SemiBold"/>
              <a:ea typeface="Inter SemiBold"/>
              <a:cs typeface="Inter SemiBold"/>
              <a:sym typeface="Inter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7"/>
          <p:cNvSpPr/>
          <p:nvPr/>
        </p:nvSpPr>
        <p:spPr>
          <a:xfrm>
            <a:off x="1368775" y="1746128"/>
            <a:ext cx="3979537" cy="4529515"/>
          </a:xfrm>
          <a:custGeom>
            <a:avLst/>
            <a:gdLst/>
            <a:ahLst/>
            <a:cxnLst/>
            <a:rect l="l" t="t" r="r" b="b"/>
            <a:pathLst>
              <a:path w="6562090" h="7469505" extrusionOk="0">
                <a:moveTo>
                  <a:pt x="6142922"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7050392"/>
                </a:lnTo>
                <a:lnTo>
                  <a:pt x="2817" y="7099238"/>
                </a:lnTo>
                <a:lnTo>
                  <a:pt x="11061" y="7146429"/>
                </a:lnTo>
                <a:lnTo>
                  <a:pt x="24417" y="7191651"/>
                </a:lnTo>
                <a:lnTo>
                  <a:pt x="42571" y="7234588"/>
                </a:lnTo>
                <a:lnTo>
                  <a:pt x="65208" y="7274928"/>
                </a:lnTo>
                <a:lnTo>
                  <a:pt x="92014" y="7312355"/>
                </a:lnTo>
                <a:lnTo>
                  <a:pt x="122675" y="7346556"/>
                </a:lnTo>
                <a:lnTo>
                  <a:pt x="156876" y="7377216"/>
                </a:lnTo>
                <a:lnTo>
                  <a:pt x="194304" y="7404022"/>
                </a:lnTo>
                <a:lnTo>
                  <a:pt x="234643" y="7426658"/>
                </a:lnTo>
                <a:lnTo>
                  <a:pt x="277581" y="7444811"/>
                </a:lnTo>
                <a:lnTo>
                  <a:pt x="322801" y="7458166"/>
                </a:lnTo>
                <a:lnTo>
                  <a:pt x="369991" y="7466410"/>
                </a:lnTo>
                <a:lnTo>
                  <a:pt x="418835" y="7469228"/>
                </a:lnTo>
                <a:lnTo>
                  <a:pt x="6142922" y="7469228"/>
                </a:lnTo>
                <a:lnTo>
                  <a:pt x="6191767" y="7466410"/>
                </a:lnTo>
                <a:lnTo>
                  <a:pt x="6238956" y="7458166"/>
                </a:lnTo>
                <a:lnTo>
                  <a:pt x="6284177" y="7444811"/>
                </a:lnTo>
                <a:lnTo>
                  <a:pt x="6327114" y="7426658"/>
                </a:lnTo>
                <a:lnTo>
                  <a:pt x="6367453" y="7404022"/>
                </a:lnTo>
                <a:lnTo>
                  <a:pt x="6404881" y="7377216"/>
                </a:lnTo>
                <a:lnTo>
                  <a:pt x="6439082" y="7346556"/>
                </a:lnTo>
                <a:lnTo>
                  <a:pt x="6469743" y="7312355"/>
                </a:lnTo>
                <a:lnTo>
                  <a:pt x="6496549" y="7274928"/>
                </a:lnTo>
                <a:lnTo>
                  <a:pt x="6519186" y="7234588"/>
                </a:lnTo>
                <a:lnTo>
                  <a:pt x="6537340" y="7191651"/>
                </a:lnTo>
                <a:lnTo>
                  <a:pt x="6550696" y="7146429"/>
                </a:lnTo>
                <a:lnTo>
                  <a:pt x="6558940" y="7099238"/>
                </a:lnTo>
                <a:lnTo>
                  <a:pt x="6561758" y="7050392"/>
                </a:lnTo>
                <a:lnTo>
                  <a:pt x="6561758" y="418835"/>
                </a:lnTo>
                <a:lnTo>
                  <a:pt x="6558940" y="369991"/>
                </a:lnTo>
                <a:lnTo>
                  <a:pt x="6550696" y="322801"/>
                </a:lnTo>
                <a:lnTo>
                  <a:pt x="6537340" y="277581"/>
                </a:lnTo>
                <a:lnTo>
                  <a:pt x="6519186" y="234643"/>
                </a:lnTo>
                <a:lnTo>
                  <a:pt x="6496549" y="194304"/>
                </a:lnTo>
                <a:lnTo>
                  <a:pt x="6469743" y="156876"/>
                </a:lnTo>
                <a:lnTo>
                  <a:pt x="6439082" y="122675"/>
                </a:lnTo>
                <a:lnTo>
                  <a:pt x="6404881" y="92014"/>
                </a:lnTo>
                <a:lnTo>
                  <a:pt x="6367453" y="65208"/>
                </a:lnTo>
                <a:lnTo>
                  <a:pt x="6327114" y="42571"/>
                </a:lnTo>
                <a:lnTo>
                  <a:pt x="6284177" y="24417"/>
                </a:lnTo>
                <a:lnTo>
                  <a:pt x="6238956" y="11061"/>
                </a:lnTo>
                <a:lnTo>
                  <a:pt x="6191767" y="2817"/>
                </a:lnTo>
                <a:lnTo>
                  <a:pt x="6142922"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4" name="Google Shape;744;p17"/>
          <p:cNvSpPr/>
          <p:nvPr/>
        </p:nvSpPr>
        <p:spPr>
          <a:xfrm>
            <a:off x="5475112" y="1746127"/>
            <a:ext cx="1929584" cy="2205404"/>
          </a:xfrm>
          <a:custGeom>
            <a:avLst/>
            <a:gdLst/>
            <a:ahLst/>
            <a:cxnLst/>
            <a:rect l="l" t="t" r="r" b="b"/>
            <a:pathLst>
              <a:path w="3176270" h="3630295" extrusionOk="0">
                <a:moveTo>
                  <a:pt x="2757329"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3211075"/>
                </a:lnTo>
                <a:lnTo>
                  <a:pt x="2817" y="3259919"/>
                </a:lnTo>
                <a:lnTo>
                  <a:pt x="11061" y="3307108"/>
                </a:lnTo>
                <a:lnTo>
                  <a:pt x="24416" y="3352329"/>
                </a:lnTo>
                <a:lnTo>
                  <a:pt x="42569" y="3395266"/>
                </a:lnTo>
                <a:lnTo>
                  <a:pt x="65206" y="3435605"/>
                </a:lnTo>
                <a:lnTo>
                  <a:pt x="92011" y="3473033"/>
                </a:lnTo>
                <a:lnTo>
                  <a:pt x="122671" y="3507234"/>
                </a:lnTo>
                <a:lnTo>
                  <a:pt x="156872" y="3537895"/>
                </a:lnTo>
                <a:lnTo>
                  <a:pt x="194299" y="3564701"/>
                </a:lnTo>
                <a:lnTo>
                  <a:pt x="234639" y="3587338"/>
                </a:lnTo>
                <a:lnTo>
                  <a:pt x="277576" y="3605492"/>
                </a:lnTo>
                <a:lnTo>
                  <a:pt x="322798" y="3618848"/>
                </a:lnTo>
                <a:lnTo>
                  <a:pt x="369989" y="3627092"/>
                </a:lnTo>
                <a:lnTo>
                  <a:pt x="418835" y="3629910"/>
                </a:lnTo>
                <a:lnTo>
                  <a:pt x="2757329" y="3629910"/>
                </a:lnTo>
                <a:lnTo>
                  <a:pt x="2806173" y="3627092"/>
                </a:lnTo>
                <a:lnTo>
                  <a:pt x="2853363" y="3618848"/>
                </a:lnTo>
                <a:lnTo>
                  <a:pt x="2898583" y="3605492"/>
                </a:lnTo>
                <a:lnTo>
                  <a:pt x="2941521" y="3587338"/>
                </a:lnTo>
                <a:lnTo>
                  <a:pt x="2981860" y="3564701"/>
                </a:lnTo>
                <a:lnTo>
                  <a:pt x="3019288" y="3537895"/>
                </a:lnTo>
                <a:lnTo>
                  <a:pt x="3053489" y="3507234"/>
                </a:lnTo>
                <a:lnTo>
                  <a:pt x="3084150" y="3473033"/>
                </a:lnTo>
                <a:lnTo>
                  <a:pt x="3110956" y="3435605"/>
                </a:lnTo>
                <a:lnTo>
                  <a:pt x="3133593" y="3395266"/>
                </a:lnTo>
                <a:lnTo>
                  <a:pt x="3151747" y="3352329"/>
                </a:lnTo>
                <a:lnTo>
                  <a:pt x="3165103" y="3307108"/>
                </a:lnTo>
                <a:lnTo>
                  <a:pt x="3173347" y="3259919"/>
                </a:lnTo>
                <a:lnTo>
                  <a:pt x="3176165" y="3211075"/>
                </a:lnTo>
                <a:lnTo>
                  <a:pt x="3176165" y="418835"/>
                </a:lnTo>
                <a:lnTo>
                  <a:pt x="3173347" y="369991"/>
                </a:lnTo>
                <a:lnTo>
                  <a:pt x="3165103" y="322801"/>
                </a:lnTo>
                <a:lnTo>
                  <a:pt x="3151747" y="277581"/>
                </a:lnTo>
                <a:lnTo>
                  <a:pt x="3133593" y="234643"/>
                </a:lnTo>
                <a:lnTo>
                  <a:pt x="3110956" y="194304"/>
                </a:lnTo>
                <a:lnTo>
                  <a:pt x="3084150" y="156876"/>
                </a:lnTo>
                <a:lnTo>
                  <a:pt x="3053489" y="122675"/>
                </a:lnTo>
                <a:lnTo>
                  <a:pt x="3019288" y="92014"/>
                </a:lnTo>
                <a:lnTo>
                  <a:pt x="2981860" y="65208"/>
                </a:lnTo>
                <a:lnTo>
                  <a:pt x="2941521" y="42571"/>
                </a:lnTo>
                <a:lnTo>
                  <a:pt x="2898583" y="24417"/>
                </a:lnTo>
                <a:lnTo>
                  <a:pt x="2853363" y="11061"/>
                </a:lnTo>
                <a:lnTo>
                  <a:pt x="2806173" y="2817"/>
                </a:lnTo>
                <a:lnTo>
                  <a:pt x="2757329"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5" name="Google Shape;745;p17"/>
          <p:cNvSpPr/>
          <p:nvPr/>
        </p:nvSpPr>
        <p:spPr>
          <a:xfrm>
            <a:off x="5475112" y="4074298"/>
            <a:ext cx="1926228" cy="2201414"/>
          </a:xfrm>
          <a:custGeom>
            <a:avLst/>
            <a:gdLst/>
            <a:ahLst/>
            <a:cxnLst/>
            <a:rect l="l" t="t" r="r" b="b"/>
            <a:pathLst>
              <a:path w="3176270" h="3630295" extrusionOk="0">
                <a:moveTo>
                  <a:pt x="2757329"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3211075"/>
                </a:lnTo>
                <a:lnTo>
                  <a:pt x="2817" y="3259919"/>
                </a:lnTo>
                <a:lnTo>
                  <a:pt x="11061" y="3307108"/>
                </a:lnTo>
                <a:lnTo>
                  <a:pt x="24416" y="3352329"/>
                </a:lnTo>
                <a:lnTo>
                  <a:pt x="42569" y="3395266"/>
                </a:lnTo>
                <a:lnTo>
                  <a:pt x="65206" y="3435605"/>
                </a:lnTo>
                <a:lnTo>
                  <a:pt x="92011" y="3473033"/>
                </a:lnTo>
                <a:lnTo>
                  <a:pt x="122671" y="3507234"/>
                </a:lnTo>
                <a:lnTo>
                  <a:pt x="156872" y="3537895"/>
                </a:lnTo>
                <a:lnTo>
                  <a:pt x="194299" y="3564701"/>
                </a:lnTo>
                <a:lnTo>
                  <a:pt x="234639" y="3587338"/>
                </a:lnTo>
                <a:lnTo>
                  <a:pt x="277576" y="3605492"/>
                </a:lnTo>
                <a:lnTo>
                  <a:pt x="322798" y="3618848"/>
                </a:lnTo>
                <a:lnTo>
                  <a:pt x="369989" y="3627092"/>
                </a:lnTo>
                <a:lnTo>
                  <a:pt x="418835" y="3629910"/>
                </a:lnTo>
                <a:lnTo>
                  <a:pt x="2757329" y="3629910"/>
                </a:lnTo>
                <a:lnTo>
                  <a:pt x="2806173" y="3627092"/>
                </a:lnTo>
                <a:lnTo>
                  <a:pt x="2853363" y="3618848"/>
                </a:lnTo>
                <a:lnTo>
                  <a:pt x="2898583" y="3605492"/>
                </a:lnTo>
                <a:lnTo>
                  <a:pt x="2941521" y="3587338"/>
                </a:lnTo>
                <a:lnTo>
                  <a:pt x="2981860" y="3564701"/>
                </a:lnTo>
                <a:lnTo>
                  <a:pt x="3019288" y="3537895"/>
                </a:lnTo>
                <a:lnTo>
                  <a:pt x="3053489" y="3507234"/>
                </a:lnTo>
                <a:lnTo>
                  <a:pt x="3084150" y="3473033"/>
                </a:lnTo>
                <a:lnTo>
                  <a:pt x="3110956" y="3435605"/>
                </a:lnTo>
                <a:lnTo>
                  <a:pt x="3133593" y="3395266"/>
                </a:lnTo>
                <a:lnTo>
                  <a:pt x="3151747" y="3352329"/>
                </a:lnTo>
                <a:lnTo>
                  <a:pt x="3165103" y="3307108"/>
                </a:lnTo>
                <a:lnTo>
                  <a:pt x="3173347" y="3259919"/>
                </a:lnTo>
                <a:lnTo>
                  <a:pt x="3176165" y="3211075"/>
                </a:lnTo>
                <a:lnTo>
                  <a:pt x="3176165" y="418835"/>
                </a:lnTo>
                <a:lnTo>
                  <a:pt x="3173347" y="369991"/>
                </a:lnTo>
                <a:lnTo>
                  <a:pt x="3165103" y="322801"/>
                </a:lnTo>
                <a:lnTo>
                  <a:pt x="3151747" y="277581"/>
                </a:lnTo>
                <a:lnTo>
                  <a:pt x="3133593" y="234643"/>
                </a:lnTo>
                <a:lnTo>
                  <a:pt x="3110956" y="194304"/>
                </a:lnTo>
                <a:lnTo>
                  <a:pt x="3084150" y="156876"/>
                </a:lnTo>
                <a:lnTo>
                  <a:pt x="3053489" y="122675"/>
                </a:lnTo>
                <a:lnTo>
                  <a:pt x="3019288" y="92014"/>
                </a:lnTo>
                <a:lnTo>
                  <a:pt x="2981860" y="65208"/>
                </a:lnTo>
                <a:lnTo>
                  <a:pt x="2941521" y="42571"/>
                </a:lnTo>
                <a:lnTo>
                  <a:pt x="2898583" y="24417"/>
                </a:lnTo>
                <a:lnTo>
                  <a:pt x="2853363" y="11061"/>
                </a:lnTo>
                <a:lnTo>
                  <a:pt x="2806173" y="2817"/>
                </a:lnTo>
                <a:lnTo>
                  <a:pt x="2757329"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6" name="Google Shape;746;p17"/>
          <p:cNvSpPr/>
          <p:nvPr/>
        </p:nvSpPr>
        <p:spPr>
          <a:xfrm>
            <a:off x="7528279" y="1746127"/>
            <a:ext cx="1926228" cy="2201414"/>
          </a:xfrm>
          <a:custGeom>
            <a:avLst/>
            <a:gdLst/>
            <a:ahLst/>
            <a:cxnLst/>
            <a:rect l="l" t="t" r="r" b="b"/>
            <a:pathLst>
              <a:path w="3176269" h="3630295" extrusionOk="0">
                <a:moveTo>
                  <a:pt x="2757329"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3211075"/>
                </a:lnTo>
                <a:lnTo>
                  <a:pt x="2817" y="3259919"/>
                </a:lnTo>
                <a:lnTo>
                  <a:pt x="11061" y="3307108"/>
                </a:lnTo>
                <a:lnTo>
                  <a:pt x="24416" y="3352329"/>
                </a:lnTo>
                <a:lnTo>
                  <a:pt x="42569" y="3395266"/>
                </a:lnTo>
                <a:lnTo>
                  <a:pt x="65206" y="3435605"/>
                </a:lnTo>
                <a:lnTo>
                  <a:pt x="92011" y="3473033"/>
                </a:lnTo>
                <a:lnTo>
                  <a:pt x="122671" y="3507234"/>
                </a:lnTo>
                <a:lnTo>
                  <a:pt x="156872" y="3537895"/>
                </a:lnTo>
                <a:lnTo>
                  <a:pt x="194299" y="3564701"/>
                </a:lnTo>
                <a:lnTo>
                  <a:pt x="234639" y="3587338"/>
                </a:lnTo>
                <a:lnTo>
                  <a:pt x="277576" y="3605492"/>
                </a:lnTo>
                <a:lnTo>
                  <a:pt x="322798" y="3618848"/>
                </a:lnTo>
                <a:lnTo>
                  <a:pt x="369989" y="3627092"/>
                </a:lnTo>
                <a:lnTo>
                  <a:pt x="418835" y="3629910"/>
                </a:lnTo>
                <a:lnTo>
                  <a:pt x="2757329" y="3629910"/>
                </a:lnTo>
                <a:lnTo>
                  <a:pt x="2806173" y="3627092"/>
                </a:lnTo>
                <a:lnTo>
                  <a:pt x="2853363" y="3618848"/>
                </a:lnTo>
                <a:lnTo>
                  <a:pt x="2898583" y="3605492"/>
                </a:lnTo>
                <a:lnTo>
                  <a:pt x="2941521" y="3587338"/>
                </a:lnTo>
                <a:lnTo>
                  <a:pt x="2981860" y="3564701"/>
                </a:lnTo>
                <a:lnTo>
                  <a:pt x="3019288" y="3537895"/>
                </a:lnTo>
                <a:lnTo>
                  <a:pt x="3053489" y="3507234"/>
                </a:lnTo>
                <a:lnTo>
                  <a:pt x="3084150" y="3473033"/>
                </a:lnTo>
                <a:lnTo>
                  <a:pt x="3110956" y="3435605"/>
                </a:lnTo>
                <a:lnTo>
                  <a:pt x="3133593" y="3395266"/>
                </a:lnTo>
                <a:lnTo>
                  <a:pt x="3151747" y="3352329"/>
                </a:lnTo>
                <a:lnTo>
                  <a:pt x="3165103" y="3307108"/>
                </a:lnTo>
                <a:lnTo>
                  <a:pt x="3173347" y="3259919"/>
                </a:lnTo>
                <a:lnTo>
                  <a:pt x="3176165" y="3211075"/>
                </a:lnTo>
                <a:lnTo>
                  <a:pt x="3176165" y="418835"/>
                </a:lnTo>
                <a:lnTo>
                  <a:pt x="3173347" y="369991"/>
                </a:lnTo>
                <a:lnTo>
                  <a:pt x="3165103" y="322801"/>
                </a:lnTo>
                <a:lnTo>
                  <a:pt x="3151747" y="277581"/>
                </a:lnTo>
                <a:lnTo>
                  <a:pt x="3133593" y="234643"/>
                </a:lnTo>
                <a:lnTo>
                  <a:pt x="3110956" y="194304"/>
                </a:lnTo>
                <a:lnTo>
                  <a:pt x="3084150" y="156876"/>
                </a:lnTo>
                <a:lnTo>
                  <a:pt x="3053489" y="122675"/>
                </a:lnTo>
                <a:lnTo>
                  <a:pt x="3019288" y="92014"/>
                </a:lnTo>
                <a:lnTo>
                  <a:pt x="2981860" y="65208"/>
                </a:lnTo>
                <a:lnTo>
                  <a:pt x="2941521" y="42571"/>
                </a:lnTo>
                <a:lnTo>
                  <a:pt x="2898583" y="24417"/>
                </a:lnTo>
                <a:lnTo>
                  <a:pt x="2853363" y="11061"/>
                </a:lnTo>
                <a:lnTo>
                  <a:pt x="2806173" y="2817"/>
                </a:lnTo>
                <a:lnTo>
                  <a:pt x="2757329"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7" name="Google Shape;747;p17"/>
          <p:cNvSpPr/>
          <p:nvPr/>
        </p:nvSpPr>
        <p:spPr>
          <a:xfrm>
            <a:off x="7528279" y="4074298"/>
            <a:ext cx="1926228" cy="2201414"/>
          </a:xfrm>
          <a:custGeom>
            <a:avLst/>
            <a:gdLst/>
            <a:ahLst/>
            <a:cxnLst/>
            <a:rect l="l" t="t" r="r" b="b"/>
            <a:pathLst>
              <a:path w="3176269" h="3630295" extrusionOk="0">
                <a:moveTo>
                  <a:pt x="2757329"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3211075"/>
                </a:lnTo>
                <a:lnTo>
                  <a:pt x="2817" y="3259919"/>
                </a:lnTo>
                <a:lnTo>
                  <a:pt x="11061" y="3307108"/>
                </a:lnTo>
                <a:lnTo>
                  <a:pt x="24416" y="3352329"/>
                </a:lnTo>
                <a:lnTo>
                  <a:pt x="42569" y="3395266"/>
                </a:lnTo>
                <a:lnTo>
                  <a:pt x="65206" y="3435605"/>
                </a:lnTo>
                <a:lnTo>
                  <a:pt x="92011" y="3473033"/>
                </a:lnTo>
                <a:lnTo>
                  <a:pt x="122671" y="3507234"/>
                </a:lnTo>
                <a:lnTo>
                  <a:pt x="156872" y="3537895"/>
                </a:lnTo>
                <a:lnTo>
                  <a:pt x="194299" y="3564701"/>
                </a:lnTo>
                <a:lnTo>
                  <a:pt x="234639" y="3587338"/>
                </a:lnTo>
                <a:lnTo>
                  <a:pt x="277576" y="3605492"/>
                </a:lnTo>
                <a:lnTo>
                  <a:pt x="322798" y="3618848"/>
                </a:lnTo>
                <a:lnTo>
                  <a:pt x="369989" y="3627092"/>
                </a:lnTo>
                <a:lnTo>
                  <a:pt x="418835" y="3629910"/>
                </a:lnTo>
                <a:lnTo>
                  <a:pt x="2757329" y="3629910"/>
                </a:lnTo>
                <a:lnTo>
                  <a:pt x="2806173" y="3627092"/>
                </a:lnTo>
                <a:lnTo>
                  <a:pt x="2853363" y="3618848"/>
                </a:lnTo>
                <a:lnTo>
                  <a:pt x="2898583" y="3605492"/>
                </a:lnTo>
                <a:lnTo>
                  <a:pt x="2941521" y="3587338"/>
                </a:lnTo>
                <a:lnTo>
                  <a:pt x="2981860" y="3564701"/>
                </a:lnTo>
                <a:lnTo>
                  <a:pt x="3019288" y="3537895"/>
                </a:lnTo>
                <a:lnTo>
                  <a:pt x="3053489" y="3507234"/>
                </a:lnTo>
                <a:lnTo>
                  <a:pt x="3084150" y="3473033"/>
                </a:lnTo>
                <a:lnTo>
                  <a:pt x="3110956" y="3435605"/>
                </a:lnTo>
                <a:lnTo>
                  <a:pt x="3133593" y="3395266"/>
                </a:lnTo>
                <a:lnTo>
                  <a:pt x="3151747" y="3352329"/>
                </a:lnTo>
                <a:lnTo>
                  <a:pt x="3165103" y="3307108"/>
                </a:lnTo>
                <a:lnTo>
                  <a:pt x="3173347" y="3259919"/>
                </a:lnTo>
                <a:lnTo>
                  <a:pt x="3176165" y="3211075"/>
                </a:lnTo>
                <a:lnTo>
                  <a:pt x="3176165" y="418835"/>
                </a:lnTo>
                <a:lnTo>
                  <a:pt x="3173347" y="369991"/>
                </a:lnTo>
                <a:lnTo>
                  <a:pt x="3165103" y="322801"/>
                </a:lnTo>
                <a:lnTo>
                  <a:pt x="3151747" y="277581"/>
                </a:lnTo>
                <a:lnTo>
                  <a:pt x="3133593" y="234643"/>
                </a:lnTo>
                <a:lnTo>
                  <a:pt x="3110956" y="194304"/>
                </a:lnTo>
                <a:lnTo>
                  <a:pt x="3084150" y="156876"/>
                </a:lnTo>
                <a:lnTo>
                  <a:pt x="3053489" y="122675"/>
                </a:lnTo>
                <a:lnTo>
                  <a:pt x="3019288" y="92014"/>
                </a:lnTo>
                <a:lnTo>
                  <a:pt x="2981860" y="65208"/>
                </a:lnTo>
                <a:lnTo>
                  <a:pt x="2941521" y="42571"/>
                </a:lnTo>
                <a:lnTo>
                  <a:pt x="2898583" y="24417"/>
                </a:lnTo>
                <a:lnTo>
                  <a:pt x="2853363" y="11061"/>
                </a:lnTo>
                <a:lnTo>
                  <a:pt x="2806173" y="2817"/>
                </a:lnTo>
                <a:lnTo>
                  <a:pt x="2757329"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8" name="Google Shape;748;p17"/>
          <p:cNvSpPr/>
          <p:nvPr/>
        </p:nvSpPr>
        <p:spPr>
          <a:xfrm>
            <a:off x="9581446" y="1746127"/>
            <a:ext cx="1926228" cy="2201414"/>
          </a:xfrm>
          <a:custGeom>
            <a:avLst/>
            <a:gdLst/>
            <a:ahLst/>
            <a:cxnLst/>
            <a:rect l="l" t="t" r="r" b="b"/>
            <a:pathLst>
              <a:path w="3176269" h="3630295" extrusionOk="0">
                <a:moveTo>
                  <a:pt x="2757329"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3211075"/>
                </a:lnTo>
                <a:lnTo>
                  <a:pt x="2817" y="3259919"/>
                </a:lnTo>
                <a:lnTo>
                  <a:pt x="11061" y="3307108"/>
                </a:lnTo>
                <a:lnTo>
                  <a:pt x="24416" y="3352329"/>
                </a:lnTo>
                <a:lnTo>
                  <a:pt x="42569" y="3395266"/>
                </a:lnTo>
                <a:lnTo>
                  <a:pt x="65206" y="3435605"/>
                </a:lnTo>
                <a:lnTo>
                  <a:pt x="92011" y="3473033"/>
                </a:lnTo>
                <a:lnTo>
                  <a:pt x="122671" y="3507234"/>
                </a:lnTo>
                <a:lnTo>
                  <a:pt x="156872" y="3537895"/>
                </a:lnTo>
                <a:lnTo>
                  <a:pt x="194299" y="3564701"/>
                </a:lnTo>
                <a:lnTo>
                  <a:pt x="234639" y="3587338"/>
                </a:lnTo>
                <a:lnTo>
                  <a:pt x="277576" y="3605492"/>
                </a:lnTo>
                <a:lnTo>
                  <a:pt x="322798" y="3618848"/>
                </a:lnTo>
                <a:lnTo>
                  <a:pt x="369989" y="3627092"/>
                </a:lnTo>
                <a:lnTo>
                  <a:pt x="418835" y="3629910"/>
                </a:lnTo>
                <a:lnTo>
                  <a:pt x="2757329" y="3629910"/>
                </a:lnTo>
                <a:lnTo>
                  <a:pt x="2806173" y="3627092"/>
                </a:lnTo>
                <a:lnTo>
                  <a:pt x="2853363" y="3618848"/>
                </a:lnTo>
                <a:lnTo>
                  <a:pt x="2898583" y="3605492"/>
                </a:lnTo>
                <a:lnTo>
                  <a:pt x="2941521" y="3587338"/>
                </a:lnTo>
                <a:lnTo>
                  <a:pt x="2981860" y="3564701"/>
                </a:lnTo>
                <a:lnTo>
                  <a:pt x="3019288" y="3537895"/>
                </a:lnTo>
                <a:lnTo>
                  <a:pt x="3053489" y="3507234"/>
                </a:lnTo>
                <a:lnTo>
                  <a:pt x="3084150" y="3473033"/>
                </a:lnTo>
                <a:lnTo>
                  <a:pt x="3110956" y="3435605"/>
                </a:lnTo>
                <a:lnTo>
                  <a:pt x="3133593" y="3395266"/>
                </a:lnTo>
                <a:lnTo>
                  <a:pt x="3151747" y="3352329"/>
                </a:lnTo>
                <a:lnTo>
                  <a:pt x="3165103" y="3307108"/>
                </a:lnTo>
                <a:lnTo>
                  <a:pt x="3173347" y="3259919"/>
                </a:lnTo>
                <a:lnTo>
                  <a:pt x="3176165" y="3211075"/>
                </a:lnTo>
                <a:lnTo>
                  <a:pt x="3176165" y="418835"/>
                </a:lnTo>
                <a:lnTo>
                  <a:pt x="3173347" y="369991"/>
                </a:lnTo>
                <a:lnTo>
                  <a:pt x="3165103" y="322801"/>
                </a:lnTo>
                <a:lnTo>
                  <a:pt x="3151747" y="277581"/>
                </a:lnTo>
                <a:lnTo>
                  <a:pt x="3133593" y="234643"/>
                </a:lnTo>
                <a:lnTo>
                  <a:pt x="3110956" y="194304"/>
                </a:lnTo>
                <a:lnTo>
                  <a:pt x="3084150" y="156876"/>
                </a:lnTo>
                <a:lnTo>
                  <a:pt x="3053489" y="122675"/>
                </a:lnTo>
                <a:lnTo>
                  <a:pt x="3019288" y="92014"/>
                </a:lnTo>
                <a:lnTo>
                  <a:pt x="2981860" y="65208"/>
                </a:lnTo>
                <a:lnTo>
                  <a:pt x="2941521" y="42571"/>
                </a:lnTo>
                <a:lnTo>
                  <a:pt x="2898583" y="24417"/>
                </a:lnTo>
                <a:lnTo>
                  <a:pt x="2853363" y="11061"/>
                </a:lnTo>
                <a:lnTo>
                  <a:pt x="2806173" y="2817"/>
                </a:lnTo>
                <a:lnTo>
                  <a:pt x="2757329"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749" name="Google Shape;749;p17"/>
          <p:cNvGrpSpPr/>
          <p:nvPr/>
        </p:nvGrpSpPr>
        <p:grpSpPr>
          <a:xfrm>
            <a:off x="9581446" y="4074298"/>
            <a:ext cx="1926228" cy="2201414"/>
            <a:chOff x="15799406" y="6718820"/>
            <a:chExt cx="3176270" cy="3630295"/>
          </a:xfrm>
        </p:grpSpPr>
        <p:sp>
          <p:nvSpPr>
            <p:cNvPr id="750" name="Google Shape;750;p17"/>
            <p:cNvSpPr/>
            <p:nvPr/>
          </p:nvSpPr>
          <p:spPr>
            <a:xfrm>
              <a:off x="15799406" y="6718820"/>
              <a:ext cx="3176270" cy="3630295"/>
            </a:xfrm>
            <a:custGeom>
              <a:avLst/>
              <a:gdLst/>
              <a:ahLst/>
              <a:cxnLst/>
              <a:rect l="l" t="t" r="r" b="b"/>
              <a:pathLst>
                <a:path w="3176269" h="3630295" extrusionOk="0">
                  <a:moveTo>
                    <a:pt x="2757329" y="0"/>
                  </a:moveTo>
                  <a:lnTo>
                    <a:pt x="418835" y="0"/>
                  </a:lnTo>
                  <a:lnTo>
                    <a:pt x="369989" y="2817"/>
                  </a:lnTo>
                  <a:lnTo>
                    <a:pt x="322798" y="11061"/>
                  </a:lnTo>
                  <a:lnTo>
                    <a:pt x="277576" y="24417"/>
                  </a:lnTo>
                  <a:lnTo>
                    <a:pt x="234639" y="42571"/>
                  </a:lnTo>
                  <a:lnTo>
                    <a:pt x="194299" y="65208"/>
                  </a:lnTo>
                  <a:lnTo>
                    <a:pt x="156872" y="92014"/>
                  </a:lnTo>
                  <a:lnTo>
                    <a:pt x="122671" y="122675"/>
                  </a:lnTo>
                  <a:lnTo>
                    <a:pt x="92011" y="156876"/>
                  </a:lnTo>
                  <a:lnTo>
                    <a:pt x="65206" y="194304"/>
                  </a:lnTo>
                  <a:lnTo>
                    <a:pt x="42569" y="234643"/>
                  </a:lnTo>
                  <a:lnTo>
                    <a:pt x="24416" y="277581"/>
                  </a:lnTo>
                  <a:lnTo>
                    <a:pt x="11061" y="322801"/>
                  </a:lnTo>
                  <a:lnTo>
                    <a:pt x="2817" y="369991"/>
                  </a:lnTo>
                  <a:lnTo>
                    <a:pt x="0" y="418835"/>
                  </a:lnTo>
                  <a:lnTo>
                    <a:pt x="0" y="3211075"/>
                  </a:lnTo>
                  <a:lnTo>
                    <a:pt x="2817" y="3259919"/>
                  </a:lnTo>
                  <a:lnTo>
                    <a:pt x="11061" y="3307108"/>
                  </a:lnTo>
                  <a:lnTo>
                    <a:pt x="24416" y="3352329"/>
                  </a:lnTo>
                  <a:lnTo>
                    <a:pt x="42569" y="3395266"/>
                  </a:lnTo>
                  <a:lnTo>
                    <a:pt x="65206" y="3435605"/>
                  </a:lnTo>
                  <a:lnTo>
                    <a:pt x="92011" y="3473033"/>
                  </a:lnTo>
                  <a:lnTo>
                    <a:pt x="122671" y="3507234"/>
                  </a:lnTo>
                  <a:lnTo>
                    <a:pt x="156872" y="3537895"/>
                  </a:lnTo>
                  <a:lnTo>
                    <a:pt x="194299" y="3564701"/>
                  </a:lnTo>
                  <a:lnTo>
                    <a:pt x="234639" y="3587338"/>
                  </a:lnTo>
                  <a:lnTo>
                    <a:pt x="277576" y="3605492"/>
                  </a:lnTo>
                  <a:lnTo>
                    <a:pt x="322798" y="3618848"/>
                  </a:lnTo>
                  <a:lnTo>
                    <a:pt x="369989" y="3627092"/>
                  </a:lnTo>
                  <a:lnTo>
                    <a:pt x="418835" y="3629910"/>
                  </a:lnTo>
                  <a:lnTo>
                    <a:pt x="2757329" y="3629910"/>
                  </a:lnTo>
                  <a:lnTo>
                    <a:pt x="2806173" y="3627092"/>
                  </a:lnTo>
                  <a:lnTo>
                    <a:pt x="2853363" y="3618848"/>
                  </a:lnTo>
                  <a:lnTo>
                    <a:pt x="2898583" y="3605492"/>
                  </a:lnTo>
                  <a:lnTo>
                    <a:pt x="2941521" y="3587338"/>
                  </a:lnTo>
                  <a:lnTo>
                    <a:pt x="2981860" y="3564701"/>
                  </a:lnTo>
                  <a:lnTo>
                    <a:pt x="3019288" y="3537895"/>
                  </a:lnTo>
                  <a:lnTo>
                    <a:pt x="3053489" y="3507234"/>
                  </a:lnTo>
                  <a:lnTo>
                    <a:pt x="3084150" y="3473033"/>
                  </a:lnTo>
                  <a:lnTo>
                    <a:pt x="3110956" y="3435605"/>
                  </a:lnTo>
                  <a:lnTo>
                    <a:pt x="3133593" y="3395266"/>
                  </a:lnTo>
                  <a:lnTo>
                    <a:pt x="3151747" y="3352329"/>
                  </a:lnTo>
                  <a:lnTo>
                    <a:pt x="3165103" y="3307108"/>
                  </a:lnTo>
                  <a:lnTo>
                    <a:pt x="3173347" y="3259919"/>
                  </a:lnTo>
                  <a:lnTo>
                    <a:pt x="3176165" y="3211075"/>
                  </a:lnTo>
                  <a:lnTo>
                    <a:pt x="3176165" y="418835"/>
                  </a:lnTo>
                  <a:lnTo>
                    <a:pt x="3173347" y="369991"/>
                  </a:lnTo>
                  <a:lnTo>
                    <a:pt x="3165103" y="322801"/>
                  </a:lnTo>
                  <a:lnTo>
                    <a:pt x="3151747" y="277581"/>
                  </a:lnTo>
                  <a:lnTo>
                    <a:pt x="3133593" y="234643"/>
                  </a:lnTo>
                  <a:lnTo>
                    <a:pt x="3110956" y="194304"/>
                  </a:lnTo>
                  <a:lnTo>
                    <a:pt x="3084150" y="156876"/>
                  </a:lnTo>
                  <a:lnTo>
                    <a:pt x="3053489" y="122675"/>
                  </a:lnTo>
                  <a:lnTo>
                    <a:pt x="3019288" y="92014"/>
                  </a:lnTo>
                  <a:lnTo>
                    <a:pt x="2981860" y="65208"/>
                  </a:lnTo>
                  <a:lnTo>
                    <a:pt x="2941521" y="42571"/>
                  </a:lnTo>
                  <a:lnTo>
                    <a:pt x="2898583" y="24417"/>
                  </a:lnTo>
                  <a:lnTo>
                    <a:pt x="2853363" y="11061"/>
                  </a:lnTo>
                  <a:lnTo>
                    <a:pt x="2806173" y="2817"/>
                  </a:lnTo>
                  <a:lnTo>
                    <a:pt x="2757329"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1" name="Google Shape;751;p17"/>
            <p:cNvSpPr/>
            <p:nvPr/>
          </p:nvSpPr>
          <p:spPr>
            <a:xfrm>
              <a:off x="16008808" y="7381983"/>
              <a:ext cx="838200" cy="838200"/>
            </a:xfrm>
            <a:custGeom>
              <a:avLst/>
              <a:gdLst/>
              <a:ahLst/>
              <a:cxnLst/>
              <a:rect l="l" t="t" r="r" b="b"/>
              <a:pathLst>
                <a:path w="838200" h="838200" extrusionOk="0">
                  <a:moveTo>
                    <a:pt x="594677" y="358609"/>
                  </a:moveTo>
                  <a:lnTo>
                    <a:pt x="594271" y="356260"/>
                  </a:lnTo>
                  <a:lnTo>
                    <a:pt x="590524" y="345935"/>
                  </a:lnTo>
                  <a:lnTo>
                    <a:pt x="582790" y="340499"/>
                  </a:lnTo>
                  <a:lnTo>
                    <a:pt x="571830" y="340499"/>
                  </a:lnTo>
                  <a:lnTo>
                    <a:pt x="569493" y="340918"/>
                  </a:lnTo>
                  <a:lnTo>
                    <a:pt x="439940" y="391375"/>
                  </a:lnTo>
                  <a:lnTo>
                    <a:pt x="439940" y="185813"/>
                  </a:lnTo>
                  <a:lnTo>
                    <a:pt x="437756" y="180517"/>
                  </a:lnTo>
                  <a:lnTo>
                    <a:pt x="429780" y="172542"/>
                  </a:lnTo>
                  <a:lnTo>
                    <a:pt x="424484" y="170357"/>
                  </a:lnTo>
                  <a:lnTo>
                    <a:pt x="418846" y="170357"/>
                  </a:lnTo>
                  <a:lnTo>
                    <a:pt x="410298" y="172199"/>
                  </a:lnTo>
                  <a:lnTo>
                    <a:pt x="403758" y="176834"/>
                  </a:lnTo>
                  <a:lnTo>
                    <a:pt x="399351" y="183565"/>
                  </a:lnTo>
                  <a:lnTo>
                    <a:pt x="397738" y="191706"/>
                  </a:lnTo>
                  <a:lnTo>
                    <a:pt x="397738" y="414782"/>
                  </a:lnTo>
                  <a:lnTo>
                    <a:pt x="399719" y="424624"/>
                  </a:lnTo>
                  <a:lnTo>
                    <a:pt x="405142" y="432663"/>
                  </a:lnTo>
                  <a:lnTo>
                    <a:pt x="413169" y="438086"/>
                  </a:lnTo>
                  <a:lnTo>
                    <a:pt x="422998" y="440080"/>
                  </a:lnTo>
                  <a:lnTo>
                    <a:pt x="426135" y="440080"/>
                  </a:lnTo>
                  <a:lnTo>
                    <a:pt x="429221" y="439496"/>
                  </a:lnTo>
                  <a:lnTo>
                    <a:pt x="581215" y="380212"/>
                  </a:lnTo>
                  <a:lnTo>
                    <a:pt x="589267" y="377266"/>
                  </a:lnTo>
                  <a:lnTo>
                    <a:pt x="594677" y="369544"/>
                  </a:lnTo>
                  <a:lnTo>
                    <a:pt x="594677" y="358609"/>
                  </a:lnTo>
                  <a:close/>
                </a:path>
                <a:path w="838200" h="838200" extrusionOk="0">
                  <a:moveTo>
                    <a:pt x="837679" y="418833"/>
                  </a:moveTo>
                  <a:lnTo>
                    <a:pt x="834859" y="369989"/>
                  </a:lnTo>
                  <a:lnTo>
                    <a:pt x="826617" y="322795"/>
                  </a:lnTo>
                  <a:lnTo>
                    <a:pt x="813257" y="277571"/>
                  </a:lnTo>
                  <a:lnTo>
                    <a:pt x="795108" y="234632"/>
                  </a:lnTo>
                  <a:lnTo>
                    <a:pt x="780808" y="209169"/>
                  </a:lnTo>
                  <a:lnTo>
                    <a:pt x="780808" y="418833"/>
                  </a:lnTo>
                  <a:lnTo>
                    <a:pt x="777506" y="467944"/>
                  </a:lnTo>
                  <a:lnTo>
                    <a:pt x="767880" y="515061"/>
                  </a:lnTo>
                  <a:lnTo>
                    <a:pt x="752360" y="559727"/>
                  </a:lnTo>
                  <a:lnTo>
                    <a:pt x="731393" y="601522"/>
                  </a:lnTo>
                  <a:lnTo>
                    <a:pt x="705383" y="640016"/>
                  </a:lnTo>
                  <a:lnTo>
                    <a:pt x="674789" y="674789"/>
                  </a:lnTo>
                  <a:lnTo>
                    <a:pt x="640029" y="705383"/>
                  </a:lnTo>
                  <a:lnTo>
                    <a:pt x="601535" y="731380"/>
                  </a:lnTo>
                  <a:lnTo>
                    <a:pt x="559739" y="752360"/>
                  </a:lnTo>
                  <a:lnTo>
                    <a:pt x="515061" y="767867"/>
                  </a:lnTo>
                  <a:lnTo>
                    <a:pt x="467956" y="777494"/>
                  </a:lnTo>
                  <a:lnTo>
                    <a:pt x="418846" y="780796"/>
                  </a:lnTo>
                  <a:lnTo>
                    <a:pt x="369722" y="777494"/>
                  </a:lnTo>
                  <a:lnTo>
                    <a:pt x="322618" y="767867"/>
                  </a:lnTo>
                  <a:lnTo>
                    <a:pt x="277952" y="752360"/>
                  </a:lnTo>
                  <a:lnTo>
                    <a:pt x="236143" y="731380"/>
                  </a:lnTo>
                  <a:lnTo>
                    <a:pt x="197650" y="705383"/>
                  </a:lnTo>
                  <a:lnTo>
                    <a:pt x="162890" y="674789"/>
                  </a:lnTo>
                  <a:lnTo>
                    <a:pt x="132295" y="640016"/>
                  </a:lnTo>
                  <a:lnTo>
                    <a:pt x="106286" y="601522"/>
                  </a:lnTo>
                  <a:lnTo>
                    <a:pt x="85318" y="559727"/>
                  </a:lnTo>
                  <a:lnTo>
                    <a:pt x="69799" y="515061"/>
                  </a:lnTo>
                  <a:lnTo>
                    <a:pt x="60172" y="467944"/>
                  </a:lnTo>
                  <a:lnTo>
                    <a:pt x="56870" y="418833"/>
                  </a:lnTo>
                  <a:lnTo>
                    <a:pt x="60172" y="369709"/>
                  </a:lnTo>
                  <a:lnTo>
                    <a:pt x="69799" y="322605"/>
                  </a:lnTo>
                  <a:lnTo>
                    <a:pt x="85318" y="277939"/>
                  </a:lnTo>
                  <a:lnTo>
                    <a:pt x="106286" y="236143"/>
                  </a:lnTo>
                  <a:lnTo>
                    <a:pt x="132295" y="197650"/>
                  </a:lnTo>
                  <a:lnTo>
                    <a:pt x="162890" y="162877"/>
                  </a:lnTo>
                  <a:lnTo>
                    <a:pt x="197650" y="132283"/>
                  </a:lnTo>
                  <a:lnTo>
                    <a:pt x="236143" y="106286"/>
                  </a:lnTo>
                  <a:lnTo>
                    <a:pt x="277952" y="85305"/>
                  </a:lnTo>
                  <a:lnTo>
                    <a:pt x="322618" y="69799"/>
                  </a:lnTo>
                  <a:lnTo>
                    <a:pt x="369722" y="60172"/>
                  </a:lnTo>
                  <a:lnTo>
                    <a:pt x="418846" y="56870"/>
                  </a:lnTo>
                  <a:lnTo>
                    <a:pt x="467956" y="60172"/>
                  </a:lnTo>
                  <a:lnTo>
                    <a:pt x="515061" y="69799"/>
                  </a:lnTo>
                  <a:lnTo>
                    <a:pt x="559739" y="85305"/>
                  </a:lnTo>
                  <a:lnTo>
                    <a:pt x="601535" y="106286"/>
                  </a:lnTo>
                  <a:lnTo>
                    <a:pt x="640029" y="132283"/>
                  </a:lnTo>
                  <a:lnTo>
                    <a:pt x="674789" y="162877"/>
                  </a:lnTo>
                  <a:lnTo>
                    <a:pt x="705383" y="197650"/>
                  </a:lnTo>
                  <a:lnTo>
                    <a:pt x="731393" y="236143"/>
                  </a:lnTo>
                  <a:lnTo>
                    <a:pt x="752360" y="277939"/>
                  </a:lnTo>
                  <a:lnTo>
                    <a:pt x="767880" y="322605"/>
                  </a:lnTo>
                  <a:lnTo>
                    <a:pt x="777506" y="369709"/>
                  </a:lnTo>
                  <a:lnTo>
                    <a:pt x="780808" y="418833"/>
                  </a:lnTo>
                  <a:lnTo>
                    <a:pt x="780808" y="209169"/>
                  </a:lnTo>
                  <a:lnTo>
                    <a:pt x="745667" y="156870"/>
                  </a:lnTo>
                  <a:lnTo>
                    <a:pt x="715010" y="122669"/>
                  </a:lnTo>
                  <a:lnTo>
                    <a:pt x="680808" y="92011"/>
                  </a:lnTo>
                  <a:lnTo>
                    <a:pt x="643382" y="65201"/>
                  </a:lnTo>
                  <a:lnTo>
                    <a:pt x="628523" y="56870"/>
                  </a:lnTo>
                  <a:lnTo>
                    <a:pt x="603034" y="42570"/>
                  </a:lnTo>
                  <a:lnTo>
                    <a:pt x="560095" y="24409"/>
                  </a:lnTo>
                  <a:lnTo>
                    <a:pt x="514883" y="11061"/>
                  </a:lnTo>
                  <a:lnTo>
                    <a:pt x="467690" y="2819"/>
                  </a:lnTo>
                  <a:lnTo>
                    <a:pt x="418846" y="0"/>
                  </a:lnTo>
                  <a:lnTo>
                    <a:pt x="369989" y="2819"/>
                  </a:lnTo>
                  <a:lnTo>
                    <a:pt x="322808" y="11061"/>
                  </a:lnTo>
                  <a:lnTo>
                    <a:pt x="277583" y="24409"/>
                  </a:lnTo>
                  <a:lnTo>
                    <a:pt x="234645" y="42570"/>
                  </a:lnTo>
                  <a:lnTo>
                    <a:pt x="194310" y="65201"/>
                  </a:lnTo>
                  <a:lnTo>
                    <a:pt x="156883" y="92011"/>
                  </a:lnTo>
                  <a:lnTo>
                    <a:pt x="122682" y="122669"/>
                  </a:lnTo>
                  <a:lnTo>
                    <a:pt x="92011" y="156870"/>
                  </a:lnTo>
                  <a:lnTo>
                    <a:pt x="65214" y="194297"/>
                  </a:lnTo>
                  <a:lnTo>
                    <a:pt x="42570" y="234632"/>
                  </a:lnTo>
                  <a:lnTo>
                    <a:pt x="24422" y="277571"/>
                  </a:lnTo>
                  <a:lnTo>
                    <a:pt x="11061" y="322795"/>
                  </a:lnTo>
                  <a:lnTo>
                    <a:pt x="2819" y="369989"/>
                  </a:lnTo>
                  <a:lnTo>
                    <a:pt x="0" y="418833"/>
                  </a:lnTo>
                  <a:lnTo>
                    <a:pt x="2819" y="467677"/>
                  </a:lnTo>
                  <a:lnTo>
                    <a:pt x="11061" y="514870"/>
                  </a:lnTo>
                  <a:lnTo>
                    <a:pt x="24422" y="560095"/>
                  </a:lnTo>
                  <a:lnTo>
                    <a:pt x="42570" y="603034"/>
                  </a:lnTo>
                  <a:lnTo>
                    <a:pt x="65214" y="643369"/>
                  </a:lnTo>
                  <a:lnTo>
                    <a:pt x="92011" y="680796"/>
                  </a:lnTo>
                  <a:lnTo>
                    <a:pt x="122682" y="714997"/>
                  </a:lnTo>
                  <a:lnTo>
                    <a:pt x="156883" y="745655"/>
                  </a:lnTo>
                  <a:lnTo>
                    <a:pt x="194310" y="772464"/>
                  </a:lnTo>
                  <a:lnTo>
                    <a:pt x="234645" y="795096"/>
                  </a:lnTo>
                  <a:lnTo>
                    <a:pt x="277583" y="813257"/>
                  </a:lnTo>
                  <a:lnTo>
                    <a:pt x="322808" y="826604"/>
                  </a:lnTo>
                  <a:lnTo>
                    <a:pt x="369989" y="834847"/>
                  </a:lnTo>
                  <a:lnTo>
                    <a:pt x="418846" y="837666"/>
                  </a:lnTo>
                  <a:lnTo>
                    <a:pt x="467690" y="834847"/>
                  </a:lnTo>
                  <a:lnTo>
                    <a:pt x="514883" y="826604"/>
                  </a:lnTo>
                  <a:lnTo>
                    <a:pt x="560095" y="813257"/>
                  </a:lnTo>
                  <a:lnTo>
                    <a:pt x="603034" y="795096"/>
                  </a:lnTo>
                  <a:lnTo>
                    <a:pt x="628523" y="780796"/>
                  </a:lnTo>
                  <a:lnTo>
                    <a:pt x="643382" y="772464"/>
                  </a:lnTo>
                  <a:lnTo>
                    <a:pt x="680808" y="745655"/>
                  </a:lnTo>
                  <a:lnTo>
                    <a:pt x="715010" y="714997"/>
                  </a:lnTo>
                  <a:lnTo>
                    <a:pt x="745667" y="680796"/>
                  </a:lnTo>
                  <a:lnTo>
                    <a:pt x="772464" y="643369"/>
                  </a:lnTo>
                  <a:lnTo>
                    <a:pt x="795108" y="603034"/>
                  </a:lnTo>
                  <a:lnTo>
                    <a:pt x="813257" y="560095"/>
                  </a:lnTo>
                  <a:lnTo>
                    <a:pt x="826617" y="514870"/>
                  </a:lnTo>
                  <a:lnTo>
                    <a:pt x="834859" y="467677"/>
                  </a:lnTo>
                  <a:lnTo>
                    <a:pt x="837679" y="418833"/>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752" name="Google Shape;752;p17"/>
          <p:cNvSpPr txBox="1"/>
          <p:nvPr/>
        </p:nvSpPr>
        <p:spPr>
          <a:xfrm>
            <a:off x="9789414" y="6390003"/>
            <a:ext cx="1725900" cy="194400"/>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1FA4DE"/>
                </a:solidFill>
                <a:effectLst/>
                <a:uLnTx/>
                <a:uFillTx/>
                <a:latin typeface="Inter"/>
                <a:ea typeface="Inter"/>
                <a:cs typeface="Inter"/>
                <a:sym typeface="Inter"/>
              </a:rPr>
              <a:t>Data as of 1 Oct 2023</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53" name="Google Shape;753;p17"/>
          <p:cNvSpPr/>
          <p:nvPr/>
        </p:nvSpPr>
        <p:spPr>
          <a:xfrm>
            <a:off x="5602105" y="4495386"/>
            <a:ext cx="508321" cy="489032"/>
          </a:xfrm>
          <a:custGeom>
            <a:avLst/>
            <a:gdLst/>
            <a:ahLst/>
            <a:cxnLst/>
            <a:rect l="l" t="t" r="r" b="b"/>
            <a:pathLst>
              <a:path w="838200" h="806450" extrusionOk="0">
                <a:moveTo>
                  <a:pt x="634974" y="96431"/>
                </a:moveTo>
                <a:lnTo>
                  <a:pt x="629970" y="91325"/>
                </a:lnTo>
                <a:lnTo>
                  <a:pt x="629970" y="126911"/>
                </a:lnTo>
                <a:lnTo>
                  <a:pt x="634974" y="121589"/>
                </a:lnTo>
                <a:lnTo>
                  <a:pt x="634974" y="96431"/>
                </a:lnTo>
                <a:close/>
              </a:path>
              <a:path w="838200" h="806450" extrusionOk="0">
                <a:moveTo>
                  <a:pt x="634974" y="59512"/>
                </a:moveTo>
                <a:lnTo>
                  <a:pt x="629970" y="54305"/>
                </a:lnTo>
                <a:lnTo>
                  <a:pt x="629970" y="89890"/>
                </a:lnTo>
                <a:lnTo>
                  <a:pt x="634974" y="84670"/>
                </a:lnTo>
                <a:lnTo>
                  <a:pt x="634974" y="59512"/>
                </a:lnTo>
                <a:close/>
              </a:path>
              <a:path w="838200" h="806450" extrusionOk="0">
                <a:moveTo>
                  <a:pt x="665467" y="128752"/>
                </a:moveTo>
                <a:lnTo>
                  <a:pt x="660234" y="123431"/>
                </a:lnTo>
                <a:lnTo>
                  <a:pt x="636117" y="123431"/>
                </a:lnTo>
                <a:lnTo>
                  <a:pt x="630885" y="128752"/>
                </a:lnTo>
                <a:lnTo>
                  <a:pt x="665467" y="128752"/>
                </a:lnTo>
                <a:close/>
              </a:path>
              <a:path w="838200" h="806450" extrusionOk="0">
                <a:moveTo>
                  <a:pt x="665467" y="53479"/>
                </a:moveTo>
                <a:lnTo>
                  <a:pt x="630885" y="53479"/>
                </a:lnTo>
                <a:lnTo>
                  <a:pt x="636117" y="58801"/>
                </a:lnTo>
                <a:lnTo>
                  <a:pt x="660247" y="58801"/>
                </a:lnTo>
                <a:lnTo>
                  <a:pt x="665467" y="53479"/>
                </a:lnTo>
                <a:close/>
              </a:path>
              <a:path w="838200" h="806450" extrusionOk="0">
                <a:moveTo>
                  <a:pt x="666394" y="91325"/>
                </a:moveTo>
                <a:lnTo>
                  <a:pt x="661352" y="96431"/>
                </a:lnTo>
                <a:lnTo>
                  <a:pt x="661352" y="121602"/>
                </a:lnTo>
                <a:lnTo>
                  <a:pt x="666394" y="126911"/>
                </a:lnTo>
                <a:lnTo>
                  <a:pt x="666394" y="91325"/>
                </a:lnTo>
                <a:close/>
              </a:path>
              <a:path w="838200" h="806450" extrusionOk="0">
                <a:moveTo>
                  <a:pt x="666394" y="54292"/>
                </a:moveTo>
                <a:lnTo>
                  <a:pt x="661352" y="59512"/>
                </a:lnTo>
                <a:lnTo>
                  <a:pt x="661352" y="84670"/>
                </a:lnTo>
                <a:lnTo>
                  <a:pt x="666394" y="89890"/>
                </a:lnTo>
                <a:lnTo>
                  <a:pt x="666394" y="54292"/>
                </a:lnTo>
                <a:close/>
              </a:path>
              <a:path w="838200" h="806450" extrusionOk="0">
                <a:moveTo>
                  <a:pt x="678624" y="123647"/>
                </a:moveTo>
                <a:lnTo>
                  <a:pt x="673544" y="123647"/>
                </a:lnTo>
                <a:lnTo>
                  <a:pt x="673544" y="128752"/>
                </a:lnTo>
                <a:lnTo>
                  <a:pt x="678624" y="128752"/>
                </a:lnTo>
                <a:lnTo>
                  <a:pt x="678624" y="123647"/>
                </a:lnTo>
                <a:close/>
              </a:path>
              <a:path w="838200" h="806450" extrusionOk="0">
                <a:moveTo>
                  <a:pt x="693153" y="96431"/>
                </a:moveTo>
                <a:lnTo>
                  <a:pt x="688174" y="91325"/>
                </a:lnTo>
                <a:lnTo>
                  <a:pt x="688174" y="126911"/>
                </a:lnTo>
                <a:lnTo>
                  <a:pt x="693153" y="121589"/>
                </a:lnTo>
                <a:lnTo>
                  <a:pt x="693153" y="96431"/>
                </a:lnTo>
                <a:close/>
              </a:path>
              <a:path w="838200" h="806450" extrusionOk="0">
                <a:moveTo>
                  <a:pt x="693153" y="59512"/>
                </a:moveTo>
                <a:lnTo>
                  <a:pt x="688174" y="54305"/>
                </a:lnTo>
                <a:lnTo>
                  <a:pt x="688174" y="89890"/>
                </a:lnTo>
                <a:lnTo>
                  <a:pt x="693153" y="84670"/>
                </a:lnTo>
                <a:lnTo>
                  <a:pt x="693153" y="59512"/>
                </a:lnTo>
                <a:close/>
              </a:path>
              <a:path w="838200" h="806450" extrusionOk="0">
                <a:moveTo>
                  <a:pt x="723760" y="128752"/>
                </a:moveTo>
                <a:lnTo>
                  <a:pt x="718527" y="123431"/>
                </a:lnTo>
                <a:lnTo>
                  <a:pt x="694296" y="123431"/>
                </a:lnTo>
                <a:lnTo>
                  <a:pt x="689203" y="128752"/>
                </a:lnTo>
                <a:lnTo>
                  <a:pt x="723760" y="128752"/>
                </a:lnTo>
                <a:close/>
              </a:path>
              <a:path w="838200" h="806450" extrusionOk="0">
                <a:moveTo>
                  <a:pt x="723760" y="53479"/>
                </a:moveTo>
                <a:lnTo>
                  <a:pt x="689203" y="53479"/>
                </a:lnTo>
                <a:lnTo>
                  <a:pt x="694296" y="58801"/>
                </a:lnTo>
                <a:lnTo>
                  <a:pt x="718527" y="58801"/>
                </a:lnTo>
                <a:lnTo>
                  <a:pt x="723760" y="53479"/>
                </a:lnTo>
                <a:close/>
              </a:path>
              <a:path w="838200" h="806450" extrusionOk="0">
                <a:moveTo>
                  <a:pt x="724674" y="91325"/>
                </a:moveTo>
                <a:lnTo>
                  <a:pt x="719670" y="96431"/>
                </a:lnTo>
                <a:lnTo>
                  <a:pt x="719670" y="121602"/>
                </a:lnTo>
                <a:lnTo>
                  <a:pt x="724674" y="126911"/>
                </a:lnTo>
                <a:lnTo>
                  <a:pt x="724674" y="91325"/>
                </a:lnTo>
                <a:close/>
              </a:path>
              <a:path w="838200" h="806450" extrusionOk="0">
                <a:moveTo>
                  <a:pt x="724674" y="54292"/>
                </a:moveTo>
                <a:lnTo>
                  <a:pt x="719670" y="59512"/>
                </a:lnTo>
                <a:lnTo>
                  <a:pt x="719670" y="84670"/>
                </a:lnTo>
                <a:lnTo>
                  <a:pt x="724674" y="89890"/>
                </a:lnTo>
                <a:lnTo>
                  <a:pt x="724674" y="54292"/>
                </a:lnTo>
                <a:close/>
              </a:path>
              <a:path w="838200" h="806450" extrusionOk="0">
                <a:moveTo>
                  <a:pt x="736346" y="96431"/>
                </a:moveTo>
                <a:lnTo>
                  <a:pt x="731215" y="91325"/>
                </a:lnTo>
                <a:lnTo>
                  <a:pt x="731215" y="126911"/>
                </a:lnTo>
                <a:lnTo>
                  <a:pt x="736346" y="121589"/>
                </a:lnTo>
                <a:lnTo>
                  <a:pt x="736346" y="96431"/>
                </a:lnTo>
                <a:close/>
              </a:path>
              <a:path w="838200" h="806450" extrusionOk="0">
                <a:moveTo>
                  <a:pt x="736346" y="59512"/>
                </a:moveTo>
                <a:lnTo>
                  <a:pt x="731215" y="54305"/>
                </a:lnTo>
                <a:lnTo>
                  <a:pt x="731215" y="89890"/>
                </a:lnTo>
                <a:lnTo>
                  <a:pt x="736346" y="84670"/>
                </a:lnTo>
                <a:lnTo>
                  <a:pt x="736346" y="59512"/>
                </a:lnTo>
                <a:close/>
              </a:path>
              <a:path w="838200" h="806450" extrusionOk="0">
                <a:moveTo>
                  <a:pt x="766686" y="53479"/>
                </a:moveTo>
                <a:lnTo>
                  <a:pt x="732256" y="53479"/>
                </a:lnTo>
                <a:lnTo>
                  <a:pt x="737450" y="58801"/>
                </a:lnTo>
                <a:lnTo>
                  <a:pt x="761568" y="58801"/>
                </a:lnTo>
                <a:lnTo>
                  <a:pt x="766686" y="53479"/>
                </a:lnTo>
                <a:close/>
              </a:path>
              <a:path w="838200" h="806450" extrusionOk="0">
                <a:moveTo>
                  <a:pt x="766699" y="128752"/>
                </a:moveTo>
                <a:lnTo>
                  <a:pt x="761568" y="123431"/>
                </a:lnTo>
                <a:lnTo>
                  <a:pt x="737450" y="123431"/>
                </a:lnTo>
                <a:lnTo>
                  <a:pt x="732256" y="128752"/>
                </a:lnTo>
                <a:lnTo>
                  <a:pt x="766699" y="128752"/>
                </a:lnTo>
                <a:close/>
              </a:path>
              <a:path w="838200" h="806450" extrusionOk="0">
                <a:moveTo>
                  <a:pt x="767842" y="91325"/>
                </a:moveTo>
                <a:lnTo>
                  <a:pt x="762723" y="96431"/>
                </a:lnTo>
                <a:lnTo>
                  <a:pt x="762723" y="121602"/>
                </a:lnTo>
                <a:lnTo>
                  <a:pt x="767842" y="126911"/>
                </a:lnTo>
                <a:lnTo>
                  <a:pt x="767842" y="91325"/>
                </a:lnTo>
                <a:close/>
              </a:path>
              <a:path w="838200" h="806450" extrusionOk="0">
                <a:moveTo>
                  <a:pt x="767842" y="54292"/>
                </a:moveTo>
                <a:lnTo>
                  <a:pt x="762723" y="59512"/>
                </a:lnTo>
                <a:lnTo>
                  <a:pt x="762723" y="84670"/>
                </a:lnTo>
                <a:lnTo>
                  <a:pt x="767842" y="89890"/>
                </a:lnTo>
                <a:lnTo>
                  <a:pt x="767842" y="54292"/>
                </a:lnTo>
                <a:close/>
              </a:path>
              <a:path w="838200" h="806450" extrusionOk="0">
                <a:moveTo>
                  <a:pt x="837666" y="57365"/>
                </a:moveTo>
                <a:lnTo>
                  <a:pt x="833170" y="35026"/>
                </a:lnTo>
                <a:lnTo>
                  <a:pt x="826858" y="25666"/>
                </a:lnTo>
                <a:lnTo>
                  <a:pt x="820877" y="16802"/>
                </a:lnTo>
                <a:lnTo>
                  <a:pt x="812101" y="10896"/>
                </a:lnTo>
                <a:lnTo>
                  <a:pt x="812101" y="57365"/>
                </a:lnTo>
                <a:lnTo>
                  <a:pt x="812101" y="124663"/>
                </a:lnTo>
                <a:lnTo>
                  <a:pt x="809586" y="136994"/>
                </a:lnTo>
                <a:lnTo>
                  <a:pt x="802754" y="147066"/>
                </a:lnTo>
                <a:lnTo>
                  <a:pt x="792645" y="153873"/>
                </a:lnTo>
                <a:lnTo>
                  <a:pt x="780300" y="156362"/>
                </a:lnTo>
                <a:lnTo>
                  <a:pt x="509905" y="156362"/>
                </a:lnTo>
                <a:lnTo>
                  <a:pt x="497573" y="153873"/>
                </a:lnTo>
                <a:lnTo>
                  <a:pt x="487502" y="147066"/>
                </a:lnTo>
                <a:lnTo>
                  <a:pt x="480707" y="136994"/>
                </a:lnTo>
                <a:lnTo>
                  <a:pt x="478218" y="124663"/>
                </a:lnTo>
                <a:lnTo>
                  <a:pt x="478218" y="57365"/>
                </a:lnTo>
                <a:lnTo>
                  <a:pt x="480707" y="45034"/>
                </a:lnTo>
                <a:lnTo>
                  <a:pt x="487502" y="34963"/>
                </a:lnTo>
                <a:lnTo>
                  <a:pt x="497573" y="28155"/>
                </a:lnTo>
                <a:lnTo>
                  <a:pt x="509905" y="25666"/>
                </a:lnTo>
                <a:lnTo>
                  <a:pt x="780300" y="25666"/>
                </a:lnTo>
                <a:lnTo>
                  <a:pt x="792645" y="28155"/>
                </a:lnTo>
                <a:lnTo>
                  <a:pt x="802754" y="34963"/>
                </a:lnTo>
                <a:lnTo>
                  <a:pt x="809586" y="45034"/>
                </a:lnTo>
                <a:lnTo>
                  <a:pt x="812101" y="57365"/>
                </a:lnTo>
                <a:lnTo>
                  <a:pt x="812101" y="10896"/>
                </a:lnTo>
                <a:lnTo>
                  <a:pt x="802640" y="4508"/>
                </a:lnTo>
                <a:lnTo>
                  <a:pt x="780300" y="0"/>
                </a:lnTo>
                <a:lnTo>
                  <a:pt x="509905" y="0"/>
                </a:lnTo>
                <a:lnTo>
                  <a:pt x="487616" y="4508"/>
                </a:lnTo>
                <a:lnTo>
                  <a:pt x="469379" y="16802"/>
                </a:lnTo>
                <a:lnTo>
                  <a:pt x="457047" y="35026"/>
                </a:lnTo>
                <a:lnTo>
                  <a:pt x="452526" y="57365"/>
                </a:lnTo>
                <a:lnTo>
                  <a:pt x="452526" y="124663"/>
                </a:lnTo>
                <a:lnTo>
                  <a:pt x="457047" y="146964"/>
                </a:lnTo>
                <a:lnTo>
                  <a:pt x="469379" y="165201"/>
                </a:lnTo>
                <a:lnTo>
                  <a:pt x="487616" y="177520"/>
                </a:lnTo>
                <a:lnTo>
                  <a:pt x="509905" y="182041"/>
                </a:lnTo>
                <a:lnTo>
                  <a:pt x="637844" y="182041"/>
                </a:lnTo>
                <a:lnTo>
                  <a:pt x="637844" y="709739"/>
                </a:lnTo>
                <a:lnTo>
                  <a:pt x="637832" y="700925"/>
                </a:lnTo>
                <a:lnTo>
                  <a:pt x="26276" y="700925"/>
                </a:lnTo>
                <a:lnTo>
                  <a:pt x="16052" y="702983"/>
                </a:lnTo>
                <a:lnTo>
                  <a:pt x="7696" y="708634"/>
                </a:lnTo>
                <a:lnTo>
                  <a:pt x="2070" y="717016"/>
                </a:lnTo>
                <a:lnTo>
                  <a:pt x="0" y="727316"/>
                </a:lnTo>
                <a:lnTo>
                  <a:pt x="0" y="757770"/>
                </a:lnTo>
                <a:lnTo>
                  <a:pt x="2070" y="768070"/>
                </a:lnTo>
                <a:lnTo>
                  <a:pt x="7696" y="776465"/>
                </a:lnTo>
                <a:lnTo>
                  <a:pt x="16052" y="782129"/>
                </a:lnTo>
                <a:lnTo>
                  <a:pt x="26276" y="784199"/>
                </a:lnTo>
                <a:lnTo>
                  <a:pt x="38900" y="784199"/>
                </a:lnTo>
                <a:lnTo>
                  <a:pt x="38900" y="788809"/>
                </a:lnTo>
                <a:lnTo>
                  <a:pt x="38900" y="798525"/>
                </a:lnTo>
                <a:lnTo>
                  <a:pt x="46824" y="806424"/>
                </a:lnTo>
                <a:lnTo>
                  <a:pt x="92964" y="806424"/>
                </a:lnTo>
                <a:lnTo>
                  <a:pt x="101003" y="798525"/>
                </a:lnTo>
                <a:lnTo>
                  <a:pt x="101003" y="784199"/>
                </a:lnTo>
                <a:lnTo>
                  <a:pt x="609803" y="784199"/>
                </a:lnTo>
                <a:lnTo>
                  <a:pt x="609803" y="788809"/>
                </a:lnTo>
                <a:lnTo>
                  <a:pt x="609803" y="798525"/>
                </a:lnTo>
                <a:lnTo>
                  <a:pt x="617791" y="806424"/>
                </a:lnTo>
                <a:lnTo>
                  <a:pt x="664806" y="806424"/>
                </a:lnTo>
                <a:lnTo>
                  <a:pt x="672884" y="798525"/>
                </a:lnTo>
                <a:lnTo>
                  <a:pt x="672884" y="784199"/>
                </a:lnTo>
                <a:lnTo>
                  <a:pt x="690499" y="784199"/>
                </a:lnTo>
                <a:lnTo>
                  <a:pt x="700811" y="782129"/>
                </a:lnTo>
                <a:lnTo>
                  <a:pt x="709244" y="776465"/>
                </a:lnTo>
                <a:lnTo>
                  <a:pt x="714921" y="768070"/>
                </a:lnTo>
                <a:lnTo>
                  <a:pt x="715213" y="766584"/>
                </a:lnTo>
                <a:lnTo>
                  <a:pt x="716991" y="757770"/>
                </a:lnTo>
                <a:lnTo>
                  <a:pt x="716991" y="727316"/>
                </a:lnTo>
                <a:lnTo>
                  <a:pt x="715225" y="718527"/>
                </a:lnTo>
                <a:lnTo>
                  <a:pt x="714921" y="717016"/>
                </a:lnTo>
                <a:lnTo>
                  <a:pt x="709980" y="709739"/>
                </a:lnTo>
                <a:lnTo>
                  <a:pt x="709244" y="708634"/>
                </a:lnTo>
                <a:lnTo>
                  <a:pt x="700811" y="702983"/>
                </a:lnTo>
                <a:lnTo>
                  <a:pt x="699389" y="702703"/>
                </a:lnTo>
                <a:lnTo>
                  <a:pt x="699389" y="722452"/>
                </a:lnTo>
                <a:lnTo>
                  <a:pt x="699389" y="762660"/>
                </a:lnTo>
                <a:lnTo>
                  <a:pt x="695350" y="766584"/>
                </a:lnTo>
                <a:lnTo>
                  <a:pt x="699376" y="762660"/>
                </a:lnTo>
                <a:lnTo>
                  <a:pt x="699376" y="722452"/>
                </a:lnTo>
                <a:lnTo>
                  <a:pt x="699389" y="702703"/>
                </a:lnTo>
                <a:lnTo>
                  <a:pt x="690499" y="700925"/>
                </a:lnTo>
                <a:lnTo>
                  <a:pt x="669201" y="700925"/>
                </a:lnTo>
                <a:lnTo>
                  <a:pt x="669201" y="709739"/>
                </a:lnTo>
                <a:lnTo>
                  <a:pt x="669188" y="182041"/>
                </a:lnTo>
                <a:lnTo>
                  <a:pt x="789203" y="182041"/>
                </a:lnTo>
                <a:lnTo>
                  <a:pt x="789203" y="181330"/>
                </a:lnTo>
                <a:lnTo>
                  <a:pt x="823722" y="162115"/>
                </a:lnTo>
                <a:lnTo>
                  <a:pt x="837666" y="124663"/>
                </a:lnTo>
                <a:lnTo>
                  <a:pt x="837666" y="5736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754" name="Google Shape;754;p17"/>
          <p:cNvGrpSpPr/>
          <p:nvPr/>
        </p:nvGrpSpPr>
        <p:grpSpPr>
          <a:xfrm>
            <a:off x="9708444" y="2196897"/>
            <a:ext cx="457489" cy="456686"/>
            <a:chOff x="16008820" y="3622846"/>
            <a:chExt cx="754380" cy="753109"/>
          </a:xfrm>
        </p:grpSpPr>
        <p:sp>
          <p:nvSpPr>
            <p:cNvPr id="755" name="Google Shape;755;p17"/>
            <p:cNvSpPr/>
            <p:nvPr/>
          </p:nvSpPr>
          <p:spPr>
            <a:xfrm>
              <a:off x="16008820" y="3864146"/>
              <a:ext cx="754380" cy="511809"/>
            </a:xfrm>
            <a:custGeom>
              <a:avLst/>
              <a:gdLst/>
              <a:ahLst/>
              <a:cxnLst/>
              <a:rect l="l" t="t" r="r" b="b"/>
              <a:pathLst>
                <a:path w="754380" h="511810" extrusionOk="0">
                  <a:moveTo>
                    <a:pt x="30149" y="59690"/>
                  </a:moveTo>
                  <a:lnTo>
                    <a:pt x="0" y="59690"/>
                  </a:lnTo>
                  <a:lnTo>
                    <a:pt x="0" y="270510"/>
                  </a:lnTo>
                  <a:lnTo>
                    <a:pt x="30149" y="270510"/>
                  </a:lnTo>
                  <a:lnTo>
                    <a:pt x="30149" y="59690"/>
                  </a:lnTo>
                  <a:close/>
                </a:path>
                <a:path w="754380" h="511810" extrusionOk="0">
                  <a:moveTo>
                    <a:pt x="90462" y="241300"/>
                  </a:moveTo>
                  <a:lnTo>
                    <a:pt x="60312" y="241300"/>
                  </a:lnTo>
                  <a:lnTo>
                    <a:pt x="60312" y="270510"/>
                  </a:lnTo>
                  <a:lnTo>
                    <a:pt x="90462" y="270510"/>
                  </a:lnTo>
                  <a:lnTo>
                    <a:pt x="90462" y="241300"/>
                  </a:lnTo>
                  <a:close/>
                </a:path>
                <a:path w="754380" h="511810" extrusionOk="0">
                  <a:moveTo>
                    <a:pt x="150774" y="360680"/>
                  </a:moveTo>
                  <a:lnTo>
                    <a:pt x="120624" y="360680"/>
                  </a:lnTo>
                  <a:lnTo>
                    <a:pt x="90462" y="360680"/>
                  </a:lnTo>
                  <a:lnTo>
                    <a:pt x="60312" y="360680"/>
                  </a:lnTo>
                  <a:lnTo>
                    <a:pt x="60312" y="451154"/>
                  </a:lnTo>
                  <a:lnTo>
                    <a:pt x="90462" y="451154"/>
                  </a:lnTo>
                  <a:lnTo>
                    <a:pt x="120624" y="451154"/>
                  </a:lnTo>
                  <a:lnTo>
                    <a:pt x="150774" y="451154"/>
                  </a:lnTo>
                  <a:lnTo>
                    <a:pt x="150774" y="360680"/>
                  </a:lnTo>
                  <a:close/>
                </a:path>
                <a:path w="754380" h="511810" extrusionOk="0">
                  <a:moveTo>
                    <a:pt x="211086" y="300367"/>
                  </a:moveTo>
                  <a:lnTo>
                    <a:pt x="180936" y="300367"/>
                  </a:lnTo>
                  <a:lnTo>
                    <a:pt x="180936" y="330530"/>
                  </a:lnTo>
                  <a:lnTo>
                    <a:pt x="180936" y="360680"/>
                  </a:lnTo>
                  <a:lnTo>
                    <a:pt x="180936" y="481304"/>
                  </a:lnTo>
                  <a:lnTo>
                    <a:pt x="150774" y="481304"/>
                  </a:lnTo>
                  <a:lnTo>
                    <a:pt x="120624" y="481304"/>
                  </a:lnTo>
                  <a:lnTo>
                    <a:pt x="90462" y="481304"/>
                  </a:lnTo>
                  <a:lnTo>
                    <a:pt x="60312" y="481304"/>
                  </a:lnTo>
                  <a:lnTo>
                    <a:pt x="30149" y="481304"/>
                  </a:lnTo>
                  <a:lnTo>
                    <a:pt x="30149" y="360680"/>
                  </a:lnTo>
                  <a:lnTo>
                    <a:pt x="30149" y="330530"/>
                  </a:lnTo>
                  <a:lnTo>
                    <a:pt x="60312" y="330530"/>
                  </a:lnTo>
                  <a:lnTo>
                    <a:pt x="90462" y="330530"/>
                  </a:lnTo>
                  <a:lnTo>
                    <a:pt x="120624" y="330530"/>
                  </a:lnTo>
                  <a:lnTo>
                    <a:pt x="150774" y="330530"/>
                  </a:lnTo>
                  <a:lnTo>
                    <a:pt x="180936" y="330530"/>
                  </a:lnTo>
                  <a:lnTo>
                    <a:pt x="180936" y="300367"/>
                  </a:lnTo>
                  <a:lnTo>
                    <a:pt x="0" y="300367"/>
                  </a:lnTo>
                  <a:lnTo>
                    <a:pt x="0" y="360680"/>
                  </a:lnTo>
                  <a:lnTo>
                    <a:pt x="0" y="511467"/>
                  </a:lnTo>
                  <a:lnTo>
                    <a:pt x="30149" y="511467"/>
                  </a:lnTo>
                  <a:lnTo>
                    <a:pt x="60312" y="511467"/>
                  </a:lnTo>
                  <a:lnTo>
                    <a:pt x="211086" y="511467"/>
                  </a:lnTo>
                  <a:lnTo>
                    <a:pt x="211086" y="360680"/>
                  </a:lnTo>
                  <a:lnTo>
                    <a:pt x="211086" y="300367"/>
                  </a:lnTo>
                  <a:close/>
                </a:path>
                <a:path w="754380" h="511810" extrusionOk="0">
                  <a:moveTo>
                    <a:pt x="241249" y="210820"/>
                  </a:moveTo>
                  <a:lnTo>
                    <a:pt x="211086" y="210820"/>
                  </a:lnTo>
                  <a:lnTo>
                    <a:pt x="211086" y="241300"/>
                  </a:lnTo>
                  <a:lnTo>
                    <a:pt x="180936" y="241300"/>
                  </a:lnTo>
                  <a:lnTo>
                    <a:pt x="180936" y="270510"/>
                  </a:lnTo>
                  <a:lnTo>
                    <a:pt x="211086" y="270510"/>
                  </a:lnTo>
                  <a:lnTo>
                    <a:pt x="241249" y="270510"/>
                  </a:lnTo>
                  <a:lnTo>
                    <a:pt x="241249" y="210820"/>
                  </a:lnTo>
                  <a:close/>
                </a:path>
                <a:path w="754380" h="511810" extrusionOk="0">
                  <a:moveTo>
                    <a:pt x="301561" y="390842"/>
                  </a:moveTo>
                  <a:lnTo>
                    <a:pt x="271399" y="390842"/>
                  </a:lnTo>
                  <a:lnTo>
                    <a:pt x="271399" y="360680"/>
                  </a:lnTo>
                  <a:lnTo>
                    <a:pt x="241249" y="360680"/>
                  </a:lnTo>
                  <a:lnTo>
                    <a:pt x="241249" y="511467"/>
                  </a:lnTo>
                  <a:lnTo>
                    <a:pt x="271399" y="511467"/>
                  </a:lnTo>
                  <a:lnTo>
                    <a:pt x="271399" y="420992"/>
                  </a:lnTo>
                  <a:lnTo>
                    <a:pt x="301561" y="420992"/>
                  </a:lnTo>
                  <a:lnTo>
                    <a:pt x="301561" y="390842"/>
                  </a:lnTo>
                  <a:close/>
                </a:path>
                <a:path w="754380" h="511810" extrusionOk="0">
                  <a:moveTo>
                    <a:pt x="301561" y="300990"/>
                  </a:moveTo>
                  <a:lnTo>
                    <a:pt x="271399" y="300990"/>
                  </a:lnTo>
                  <a:lnTo>
                    <a:pt x="271399" y="270510"/>
                  </a:lnTo>
                  <a:lnTo>
                    <a:pt x="241249" y="270510"/>
                  </a:lnTo>
                  <a:lnTo>
                    <a:pt x="241249" y="331470"/>
                  </a:lnTo>
                  <a:lnTo>
                    <a:pt x="271399" y="331470"/>
                  </a:lnTo>
                  <a:lnTo>
                    <a:pt x="301561" y="331470"/>
                  </a:lnTo>
                  <a:lnTo>
                    <a:pt x="301561" y="300990"/>
                  </a:lnTo>
                  <a:close/>
                </a:path>
                <a:path w="754380" h="511810" extrusionOk="0">
                  <a:moveTo>
                    <a:pt x="331711" y="270510"/>
                  </a:moveTo>
                  <a:lnTo>
                    <a:pt x="301561" y="270510"/>
                  </a:lnTo>
                  <a:lnTo>
                    <a:pt x="301561" y="300990"/>
                  </a:lnTo>
                  <a:lnTo>
                    <a:pt x="331711" y="300990"/>
                  </a:lnTo>
                  <a:lnTo>
                    <a:pt x="331711" y="270510"/>
                  </a:lnTo>
                  <a:close/>
                </a:path>
                <a:path w="754380" h="511810" extrusionOk="0">
                  <a:moveTo>
                    <a:pt x="422186" y="481304"/>
                  </a:moveTo>
                  <a:lnTo>
                    <a:pt x="392023" y="481304"/>
                  </a:lnTo>
                  <a:lnTo>
                    <a:pt x="361873" y="481304"/>
                  </a:lnTo>
                  <a:lnTo>
                    <a:pt x="361873" y="451154"/>
                  </a:lnTo>
                  <a:lnTo>
                    <a:pt x="331711" y="451154"/>
                  </a:lnTo>
                  <a:lnTo>
                    <a:pt x="331711" y="481304"/>
                  </a:lnTo>
                  <a:lnTo>
                    <a:pt x="301561" y="481304"/>
                  </a:lnTo>
                  <a:lnTo>
                    <a:pt x="301561" y="511467"/>
                  </a:lnTo>
                  <a:lnTo>
                    <a:pt x="331711" y="511467"/>
                  </a:lnTo>
                  <a:lnTo>
                    <a:pt x="361873" y="511467"/>
                  </a:lnTo>
                  <a:lnTo>
                    <a:pt x="392023" y="511467"/>
                  </a:lnTo>
                  <a:lnTo>
                    <a:pt x="422186" y="511467"/>
                  </a:lnTo>
                  <a:lnTo>
                    <a:pt x="422186" y="481304"/>
                  </a:lnTo>
                  <a:close/>
                </a:path>
                <a:path w="754380" h="511810" extrusionOk="0">
                  <a:moveTo>
                    <a:pt x="542810" y="451154"/>
                  </a:moveTo>
                  <a:lnTo>
                    <a:pt x="512648" y="451154"/>
                  </a:lnTo>
                  <a:lnTo>
                    <a:pt x="482498" y="451154"/>
                  </a:lnTo>
                  <a:lnTo>
                    <a:pt x="452335" y="451154"/>
                  </a:lnTo>
                  <a:lnTo>
                    <a:pt x="452335" y="420992"/>
                  </a:lnTo>
                  <a:lnTo>
                    <a:pt x="422186" y="420992"/>
                  </a:lnTo>
                  <a:lnTo>
                    <a:pt x="422186" y="481304"/>
                  </a:lnTo>
                  <a:lnTo>
                    <a:pt x="452335" y="481304"/>
                  </a:lnTo>
                  <a:lnTo>
                    <a:pt x="482498" y="481304"/>
                  </a:lnTo>
                  <a:lnTo>
                    <a:pt x="512648" y="481304"/>
                  </a:lnTo>
                  <a:lnTo>
                    <a:pt x="542810" y="481304"/>
                  </a:lnTo>
                  <a:lnTo>
                    <a:pt x="542810" y="451154"/>
                  </a:lnTo>
                  <a:close/>
                </a:path>
                <a:path w="754380" h="511810" extrusionOk="0">
                  <a:moveTo>
                    <a:pt x="572960" y="300990"/>
                  </a:moveTo>
                  <a:lnTo>
                    <a:pt x="542810" y="300990"/>
                  </a:lnTo>
                  <a:lnTo>
                    <a:pt x="542810" y="331470"/>
                  </a:lnTo>
                  <a:lnTo>
                    <a:pt x="572960" y="331470"/>
                  </a:lnTo>
                  <a:lnTo>
                    <a:pt x="572960" y="300990"/>
                  </a:lnTo>
                  <a:close/>
                </a:path>
                <a:path w="754380" h="511810" extrusionOk="0">
                  <a:moveTo>
                    <a:pt x="753897" y="390842"/>
                  </a:moveTo>
                  <a:lnTo>
                    <a:pt x="723747" y="390842"/>
                  </a:lnTo>
                  <a:lnTo>
                    <a:pt x="723747" y="420992"/>
                  </a:lnTo>
                  <a:lnTo>
                    <a:pt x="723747" y="481304"/>
                  </a:lnTo>
                  <a:lnTo>
                    <a:pt x="693585" y="481304"/>
                  </a:lnTo>
                  <a:lnTo>
                    <a:pt x="663435" y="481304"/>
                  </a:lnTo>
                  <a:lnTo>
                    <a:pt x="663435" y="451154"/>
                  </a:lnTo>
                  <a:lnTo>
                    <a:pt x="693585" y="451154"/>
                  </a:lnTo>
                  <a:lnTo>
                    <a:pt x="693585" y="420992"/>
                  </a:lnTo>
                  <a:lnTo>
                    <a:pt x="723747" y="420992"/>
                  </a:lnTo>
                  <a:lnTo>
                    <a:pt x="723747" y="390842"/>
                  </a:lnTo>
                  <a:lnTo>
                    <a:pt x="693585" y="390842"/>
                  </a:lnTo>
                  <a:lnTo>
                    <a:pt x="693585" y="360680"/>
                  </a:lnTo>
                  <a:lnTo>
                    <a:pt x="663435" y="360680"/>
                  </a:lnTo>
                  <a:lnTo>
                    <a:pt x="663435" y="390842"/>
                  </a:lnTo>
                  <a:lnTo>
                    <a:pt x="633272" y="390842"/>
                  </a:lnTo>
                  <a:lnTo>
                    <a:pt x="633272" y="360680"/>
                  </a:lnTo>
                  <a:lnTo>
                    <a:pt x="663435" y="360680"/>
                  </a:lnTo>
                  <a:lnTo>
                    <a:pt x="663435" y="331470"/>
                  </a:lnTo>
                  <a:lnTo>
                    <a:pt x="633272" y="331470"/>
                  </a:lnTo>
                  <a:lnTo>
                    <a:pt x="633272" y="300990"/>
                  </a:lnTo>
                  <a:lnTo>
                    <a:pt x="663435" y="300990"/>
                  </a:lnTo>
                  <a:lnTo>
                    <a:pt x="663435" y="270510"/>
                  </a:lnTo>
                  <a:lnTo>
                    <a:pt x="633272" y="270510"/>
                  </a:lnTo>
                  <a:lnTo>
                    <a:pt x="633272" y="180340"/>
                  </a:lnTo>
                  <a:lnTo>
                    <a:pt x="603123" y="180340"/>
                  </a:lnTo>
                  <a:lnTo>
                    <a:pt x="603123" y="270510"/>
                  </a:lnTo>
                  <a:lnTo>
                    <a:pt x="603123" y="360680"/>
                  </a:lnTo>
                  <a:lnTo>
                    <a:pt x="572960" y="360680"/>
                  </a:lnTo>
                  <a:lnTo>
                    <a:pt x="542810" y="360680"/>
                  </a:lnTo>
                  <a:lnTo>
                    <a:pt x="512648" y="360680"/>
                  </a:lnTo>
                  <a:lnTo>
                    <a:pt x="512648" y="270510"/>
                  </a:lnTo>
                  <a:lnTo>
                    <a:pt x="542810" y="270510"/>
                  </a:lnTo>
                  <a:lnTo>
                    <a:pt x="572960" y="270510"/>
                  </a:lnTo>
                  <a:lnTo>
                    <a:pt x="603123" y="270510"/>
                  </a:lnTo>
                  <a:lnTo>
                    <a:pt x="603123" y="180340"/>
                  </a:lnTo>
                  <a:lnTo>
                    <a:pt x="603123" y="0"/>
                  </a:lnTo>
                  <a:lnTo>
                    <a:pt x="572960" y="0"/>
                  </a:lnTo>
                  <a:lnTo>
                    <a:pt x="572960" y="241300"/>
                  </a:lnTo>
                  <a:lnTo>
                    <a:pt x="542810" y="241300"/>
                  </a:lnTo>
                  <a:lnTo>
                    <a:pt x="542810" y="0"/>
                  </a:lnTo>
                  <a:lnTo>
                    <a:pt x="512648" y="0"/>
                  </a:lnTo>
                  <a:lnTo>
                    <a:pt x="512648" y="241300"/>
                  </a:lnTo>
                  <a:lnTo>
                    <a:pt x="482498" y="241300"/>
                  </a:lnTo>
                  <a:lnTo>
                    <a:pt x="482498" y="270510"/>
                  </a:lnTo>
                  <a:lnTo>
                    <a:pt x="482498" y="360680"/>
                  </a:lnTo>
                  <a:lnTo>
                    <a:pt x="452335" y="360680"/>
                  </a:lnTo>
                  <a:lnTo>
                    <a:pt x="452335" y="300990"/>
                  </a:lnTo>
                  <a:lnTo>
                    <a:pt x="422186" y="300990"/>
                  </a:lnTo>
                  <a:lnTo>
                    <a:pt x="422186" y="331470"/>
                  </a:lnTo>
                  <a:lnTo>
                    <a:pt x="422186" y="360680"/>
                  </a:lnTo>
                  <a:lnTo>
                    <a:pt x="392023" y="360680"/>
                  </a:lnTo>
                  <a:lnTo>
                    <a:pt x="361873" y="360680"/>
                  </a:lnTo>
                  <a:lnTo>
                    <a:pt x="361873" y="331470"/>
                  </a:lnTo>
                  <a:lnTo>
                    <a:pt x="392023" y="331470"/>
                  </a:lnTo>
                  <a:lnTo>
                    <a:pt x="422186" y="331470"/>
                  </a:lnTo>
                  <a:lnTo>
                    <a:pt x="422186" y="300990"/>
                  </a:lnTo>
                  <a:lnTo>
                    <a:pt x="422186" y="270510"/>
                  </a:lnTo>
                  <a:lnTo>
                    <a:pt x="452335" y="270510"/>
                  </a:lnTo>
                  <a:lnTo>
                    <a:pt x="482498" y="270510"/>
                  </a:lnTo>
                  <a:lnTo>
                    <a:pt x="482498" y="241300"/>
                  </a:lnTo>
                  <a:lnTo>
                    <a:pt x="452335" y="241300"/>
                  </a:lnTo>
                  <a:lnTo>
                    <a:pt x="452335" y="210820"/>
                  </a:lnTo>
                  <a:lnTo>
                    <a:pt x="422186" y="210820"/>
                  </a:lnTo>
                  <a:lnTo>
                    <a:pt x="422186" y="241300"/>
                  </a:lnTo>
                  <a:lnTo>
                    <a:pt x="392023" y="241300"/>
                  </a:lnTo>
                  <a:lnTo>
                    <a:pt x="392023" y="210820"/>
                  </a:lnTo>
                  <a:lnTo>
                    <a:pt x="361873" y="210820"/>
                  </a:lnTo>
                  <a:lnTo>
                    <a:pt x="361873" y="270510"/>
                  </a:lnTo>
                  <a:lnTo>
                    <a:pt x="392023" y="270510"/>
                  </a:lnTo>
                  <a:lnTo>
                    <a:pt x="392023" y="300990"/>
                  </a:lnTo>
                  <a:lnTo>
                    <a:pt x="361873" y="300990"/>
                  </a:lnTo>
                  <a:lnTo>
                    <a:pt x="331711" y="300990"/>
                  </a:lnTo>
                  <a:lnTo>
                    <a:pt x="331711" y="331470"/>
                  </a:lnTo>
                  <a:lnTo>
                    <a:pt x="301561" y="331470"/>
                  </a:lnTo>
                  <a:lnTo>
                    <a:pt x="301561" y="360680"/>
                  </a:lnTo>
                  <a:lnTo>
                    <a:pt x="331711" y="360680"/>
                  </a:lnTo>
                  <a:lnTo>
                    <a:pt x="331711" y="390842"/>
                  </a:lnTo>
                  <a:lnTo>
                    <a:pt x="361873" y="390842"/>
                  </a:lnTo>
                  <a:lnTo>
                    <a:pt x="361873" y="420992"/>
                  </a:lnTo>
                  <a:lnTo>
                    <a:pt x="392023" y="420992"/>
                  </a:lnTo>
                  <a:lnTo>
                    <a:pt x="422186" y="420992"/>
                  </a:lnTo>
                  <a:lnTo>
                    <a:pt x="422186" y="390842"/>
                  </a:lnTo>
                  <a:lnTo>
                    <a:pt x="452335" y="390842"/>
                  </a:lnTo>
                  <a:lnTo>
                    <a:pt x="452335" y="420992"/>
                  </a:lnTo>
                  <a:lnTo>
                    <a:pt x="482498" y="420992"/>
                  </a:lnTo>
                  <a:lnTo>
                    <a:pt x="512648" y="420992"/>
                  </a:lnTo>
                  <a:lnTo>
                    <a:pt x="512648" y="390842"/>
                  </a:lnTo>
                  <a:lnTo>
                    <a:pt x="542810" y="390842"/>
                  </a:lnTo>
                  <a:lnTo>
                    <a:pt x="542810" y="420992"/>
                  </a:lnTo>
                  <a:lnTo>
                    <a:pt x="572960" y="420992"/>
                  </a:lnTo>
                  <a:lnTo>
                    <a:pt x="572960" y="390842"/>
                  </a:lnTo>
                  <a:lnTo>
                    <a:pt x="603123" y="390842"/>
                  </a:lnTo>
                  <a:lnTo>
                    <a:pt x="603123" y="420992"/>
                  </a:lnTo>
                  <a:lnTo>
                    <a:pt x="633272" y="420992"/>
                  </a:lnTo>
                  <a:lnTo>
                    <a:pt x="633272" y="451154"/>
                  </a:lnTo>
                  <a:lnTo>
                    <a:pt x="603123" y="451154"/>
                  </a:lnTo>
                  <a:lnTo>
                    <a:pt x="572960" y="451154"/>
                  </a:lnTo>
                  <a:lnTo>
                    <a:pt x="572960" y="511467"/>
                  </a:lnTo>
                  <a:lnTo>
                    <a:pt x="603123" y="511467"/>
                  </a:lnTo>
                  <a:lnTo>
                    <a:pt x="633272" y="511467"/>
                  </a:lnTo>
                  <a:lnTo>
                    <a:pt x="663435" y="511467"/>
                  </a:lnTo>
                  <a:lnTo>
                    <a:pt x="693585" y="511467"/>
                  </a:lnTo>
                  <a:lnTo>
                    <a:pt x="723747" y="511467"/>
                  </a:lnTo>
                  <a:lnTo>
                    <a:pt x="753897" y="511467"/>
                  </a:lnTo>
                  <a:lnTo>
                    <a:pt x="753897" y="390842"/>
                  </a:lnTo>
                  <a:close/>
                </a:path>
                <a:path w="754380" h="511810" extrusionOk="0">
                  <a:moveTo>
                    <a:pt x="753897" y="300990"/>
                  </a:moveTo>
                  <a:lnTo>
                    <a:pt x="723747" y="300990"/>
                  </a:lnTo>
                  <a:lnTo>
                    <a:pt x="693585" y="300990"/>
                  </a:lnTo>
                  <a:lnTo>
                    <a:pt x="663435" y="300990"/>
                  </a:lnTo>
                  <a:lnTo>
                    <a:pt x="663435" y="331470"/>
                  </a:lnTo>
                  <a:lnTo>
                    <a:pt x="693585" y="331470"/>
                  </a:lnTo>
                  <a:lnTo>
                    <a:pt x="723747" y="331470"/>
                  </a:lnTo>
                  <a:lnTo>
                    <a:pt x="723747" y="360680"/>
                  </a:lnTo>
                  <a:lnTo>
                    <a:pt x="753897" y="360680"/>
                  </a:lnTo>
                  <a:lnTo>
                    <a:pt x="753897" y="30099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6" name="Google Shape;756;p17"/>
            <p:cNvSpPr/>
            <p:nvPr/>
          </p:nvSpPr>
          <p:spPr>
            <a:xfrm>
              <a:off x="16008820" y="3622846"/>
              <a:ext cx="754380" cy="511809"/>
            </a:xfrm>
            <a:custGeom>
              <a:avLst/>
              <a:gdLst/>
              <a:ahLst/>
              <a:cxnLst/>
              <a:rect l="l" t="t" r="r" b="b"/>
              <a:pathLst>
                <a:path w="754380" h="511810" extrusionOk="0">
                  <a:moveTo>
                    <a:pt x="90462" y="391160"/>
                  </a:moveTo>
                  <a:lnTo>
                    <a:pt x="60312" y="391160"/>
                  </a:lnTo>
                  <a:lnTo>
                    <a:pt x="30149" y="391160"/>
                  </a:lnTo>
                  <a:lnTo>
                    <a:pt x="30149" y="421640"/>
                  </a:lnTo>
                  <a:lnTo>
                    <a:pt x="60312" y="421640"/>
                  </a:lnTo>
                  <a:lnTo>
                    <a:pt x="90462" y="421640"/>
                  </a:lnTo>
                  <a:lnTo>
                    <a:pt x="90462" y="391160"/>
                  </a:lnTo>
                  <a:close/>
                </a:path>
                <a:path w="754380" h="511810" extrusionOk="0">
                  <a:moveTo>
                    <a:pt x="150774" y="452120"/>
                  </a:moveTo>
                  <a:lnTo>
                    <a:pt x="120624" y="452120"/>
                  </a:lnTo>
                  <a:lnTo>
                    <a:pt x="120624" y="482600"/>
                  </a:lnTo>
                  <a:lnTo>
                    <a:pt x="150774" y="482600"/>
                  </a:lnTo>
                  <a:lnTo>
                    <a:pt x="150774" y="452120"/>
                  </a:lnTo>
                  <a:close/>
                </a:path>
                <a:path w="754380" h="511810" extrusionOk="0">
                  <a:moveTo>
                    <a:pt x="150774" y="391160"/>
                  </a:moveTo>
                  <a:lnTo>
                    <a:pt x="120624" y="391160"/>
                  </a:lnTo>
                  <a:lnTo>
                    <a:pt x="120624" y="421640"/>
                  </a:lnTo>
                  <a:lnTo>
                    <a:pt x="150774" y="421640"/>
                  </a:lnTo>
                  <a:lnTo>
                    <a:pt x="150774" y="391160"/>
                  </a:lnTo>
                  <a:close/>
                </a:path>
                <a:path w="754380" h="511810" extrusionOk="0">
                  <a:moveTo>
                    <a:pt x="150774" y="241300"/>
                  </a:moveTo>
                  <a:lnTo>
                    <a:pt x="150774" y="241300"/>
                  </a:lnTo>
                  <a:lnTo>
                    <a:pt x="0" y="241300"/>
                  </a:lnTo>
                  <a:lnTo>
                    <a:pt x="0" y="270510"/>
                  </a:lnTo>
                  <a:lnTo>
                    <a:pt x="30149" y="270510"/>
                  </a:lnTo>
                  <a:lnTo>
                    <a:pt x="60312" y="270510"/>
                  </a:lnTo>
                  <a:lnTo>
                    <a:pt x="90462" y="270510"/>
                  </a:lnTo>
                  <a:lnTo>
                    <a:pt x="90462" y="300990"/>
                  </a:lnTo>
                  <a:lnTo>
                    <a:pt x="120624" y="300990"/>
                  </a:lnTo>
                  <a:lnTo>
                    <a:pt x="120624" y="270510"/>
                  </a:lnTo>
                  <a:lnTo>
                    <a:pt x="150774" y="270510"/>
                  </a:lnTo>
                  <a:lnTo>
                    <a:pt x="150774" y="241300"/>
                  </a:lnTo>
                  <a:close/>
                </a:path>
                <a:path w="754380" h="511810" extrusionOk="0">
                  <a:moveTo>
                    <a:pt x="211086" y="421640"/>
                  </a:moveTo>
                  <a:lnTo>
                    <a:pt x="180936" y="421640"/>
                  </a:lnTo>
                  <a:lnTo>
                    <a:pt x="150774" y="421640"/>
                  </a:lnTo>
                  <a:lnTo>
                    <a:pt x="150774" y="452120"/>
                  </a:lnTo>
                  <a:lnTo>
                    <a:pt x="180936" y="452120"/>
                  </a:lnTo>
                  <a:lnTo>
                    <a:pt x="211086" y="452120"/>
                  </a:lnTo>
                  <a:lnTo>
                    <a:pt x="211086" y="421640"/>
                  </a:lnTo>
                  <a:close/>
                </a:path>
                <a:path w="754380" h="511810" extrusionOk="0">
                  <a:moveTo>
                    <a:pt x="211086" y="361950"/>
                  </a:moveTo>
                  <a:lnTo>
                    <a:pt x="180936" y="361950"/>
                  </a:lnTo>
                  <a:lnTo>
                    <a:pt x="150774" y="361950"/>
                  </a:lnTo>
                  <a:lnTo>
                    <a:pt x="150774" y="391160"/>
                  </a:lnTo>
                  <a:lnTo>
                    <a:pt x="180936" y="391160"/>
                  </a:lnTo>
                  <a:lnTo>
                    <a:pt x="211086" y="391160"/>
                  </a:lnTo>
                  <a:lnTo>
                    <a:pt x="211086" y="361950"/>
                  </a:lnTo>
                  <a:close/>
                </a:path>
                <a:path w="754380" h="511810" extrusionOk="0">
                  <a:moveTo>
                    <a:pt x="211086" y="300990"/>
                  </a:moveTo>
                  <a:lnTo>
                    <a:pt x="180936" y="300990"/>
                  </a:lnTo>
                  <a:lnTo>
                    <a:pt x="150774" y="300990"/>
                  </a:lnTo>
                  <a:lnTo>
                    <a:pt x="120624" y="300990"/>
                  </a:lnTo>
                  <a:lnTo>
                    <a:pt x="120624" y="331470"/>
                  </a:lnTo>
                  <a:lnTo>
                    <a:pt x="90462" y="331470"/>
                  </a:lnTo>
                  <a:lnTo>
                    <a:pt x="90462" y="391160"/>
                  </a:lnTo>
                  <a:lnTo>
                    <a:pt x="120624" y="391160"/>
                  </a:lnTo>
                  <a:lnTo>
                    <a:pt x="120624" y="361950"/>
                  </a:lnTo>
                  <a:lnTo>
                    <a:pt x="150774" y="361950"/>
                  </a:lnTo>
                  <a:lnTo>
                    <a:pt x="150774" y="331470"/>
                  </a:lnTo>
                  <a:lnTo>
                    <a:pt x="180936" y="331470"/>
                  </a:lnTo>
                  <a:lnTo>
                    <a:pt x="211086" y="331470"/>
                  </a:lnTo>
                  <a:lnTo>
                    <a:pt x="211086" y="300990"/>
                  </a:lnTo>
                  <a:close/>
                </a:path>
                <a:path w="754380" h="511810" extrusionOk="0">
                  <a:moveTo>
                    <a:pt x="211086" y="0"/>
                  </a:moveTo>
                  <a:lnTo>
                    <a:pt x="180936" y="0"/>
                  </a:lnTo>
                  <a:lnTo>
                    <a:pt x="180936" y="180340"/>
                  </a:lnTo>
                  <a:lnTo>
                    <a:pt x="150774" y="180340"/>
                  </a:lnTo>
                  <a:lnTo>
                    <a:pt x="120624" y="180340"/>
                  </a:lnTo>
                  <a:lnTo>
                    <a:pt x="90462" y="180340"/>
                  </a:lnTo>
                  <a:lnTo>
                    <a:pt x="60312" y="180340"/>
                  </a:lnTo>
                  <a:lnTo>
                    <a:pt x="30149" y="180340"/>
                  </a:lnTo>
                  <a:lnTo>
                    <a:pt x="30149" y="0"/>
                  </a:lnTo>
                  <a:lnTo>
                    <a:pt x="0" y="0"/>
                  </a:lnTo>
                  <a:lnTo>
                    <a:pt x="0" y="210820"/>
                  </a:lnTo>
                  <a:lnTo>
                    <a:pt x="30149" y="210820"/>
                  </a:lnTo>
                  <a:lnTo>
                    <a:pt x="60312" y="210820"/>
                  </a:lnTo>
                  <a:lnTo>
                    <a:pt x="211086" y="210820"/>
                  </a:lnTo>
                  <a:lnTo>
                    <a:pt x="211086" y="0"/>
                  </a:lnTo>
                  <a:close/>
                </a:path>
                <a:path w="754380" h="511810" extrusionOk="0">
                  <a:moveTo>
                    <a:pt x="241249" y="391160"/>
                  </a:moveTo>
                  <a:lnTo>
                    <a:pt x="211086" y="391160"/>
                  </a:lnTo>
                  <a:lnTo>
                    <a:pt x="211086" y="421640"/>
                  </a:lnTo>
                  <a:lnTo>
                    <a:pt x="241249" y="421640"/>
                  </a:lnTo>
                  <a:lnTo>
                    <a:pt x="241249" y="391160"/>
                  </a:lnTo>
                  <a:close/>
                </a:path>
                <a:path w="754380" h="511810" extrusionOk="0">
                  <a:moveTo>
                    <a:pt x="241249" y="331470"/>
                  </a:moveTo>
                  <a:lnTo>
                    <a:pt x="211086" y="331470"/>
                  </a:lnTo>
                  <a:lnTo>
                    <a:pt x="211086" y="361950"/>
                  </a:lnTo>
                  <a:lnTo>
                    <a:pt x="241249" y="361950"/>
                  </a:lnTo>
                  <a:lnTo>
                    <a:pt x="241249" y="331470"/>
                  </a:lnTo>
                  <a:close/>
                </a:path>
                <a:path w="754380" h="511810" extrusionOk="0">
                  <a:moveTo>
                    <a:pt x="271399" y="421640"/>
                  </a:moveTo>
                  <a:lnTo>
                    <a:pt x="241249" y="421640"/>
                  </a:lnTo>
                  <a:lnTo>
                    <a:pt x="241249" y="452120"/>
                  </a:lnTo>
                  <a:lnTo>
                    <a:pt x="271399" y="452120"/>
                  </a:lnTo>
                  <a:lnTo>
                    <a:pt x="271399" y="421640"/>
                  </a:lnTo>
                  <a:close/>
                </a:path>
                <a:path w="754380" h="511810" extrusionOk="0">
                  <a:moveTo>
                    <a:pt x="271399" y="149860"/>
                  </a:moveTo>
                  <a:lnTo>
                    <a:pt x="241249" y="149860"/>
                  </a:lnTo>
                  <a:lnTo>
                    <a:pt x="241249" y="210820"/>
                  </a:lnTo>
                  <a:lnTo>
                    <a:pt x="271399" y="210820"/>
                  </a:lnTo>
                  <a:lnTo>
                    <a:pt x="271399" y="149860"/>
                  </a:lnTo>
                  <a:close/>
                </a:path>
                <a:path w="754380" h="511810" extrusionOk="0">
                  <a:moveTo>
                    <a:pt x="331711" y="391160"/>
                  </a:moveTo>
                  <a:lnTo>
                    <a:pt x="301561" y="391160"/>
                  </a:lnTo>
                  <a:lnTo>
                    <a:pt x="301561" y="452120"/>
                  </a:lnTo>
                  <a:lnTo>
                    <a:pt x="271399" y="452120"/>
                  </a:lnTo>
                  <a:lnTo>
                    <a:pt x="271399" y="482600"/>
                  </a:lnTo>
                  <a:lnTo>
                    <a:pt x="301561" y="482600"/>
                  </a:lnTo>
                  <a:lnTo>
                    <a:pt x="331711" y="482600"/>
                  </a:lnTo>
                  <a:lnTo>
                    <a:pt x="331711" y="391160"/>
                  </a:lnTo>
                  <a:close/>
                </a:path>
                <a:path w="754380" h="511810" extrusionOk="0">
                  <a:moveTo>
                    <a:pt x="331711" y="120650"/>
                  </a:moveTo>
                  <a:lnTo>
                    <a:pt x="301561" y="120650"/>
                  </a:lnTo>
                  <a:lnTo>
                    <a:pt x="301561" y="210820"/>
                  </a:lnTo>
                  <a:lnTo>
                    <a:pt x="331711" y="210820"/>
                  </a:lnTo>
                  <a:lnTo>
                    <a:pt x="331711" y="120650"/>
                  </a:lnTo>
                  <a:close/>
                </a:path>
                <a:path w="754380" h="511810" extrusionOk="0">
                  <a:moveTo>
                    <a:pt x="392023" y="391160"/>
                  </a:moveTo>
                  <a:lnTo>
                    <a:pt x="361873" y="391160"/>
                  </a:lnTo>
                  <a:lnTo>
                    <a:pt x="361873" y="421640"/>
                  </a:lnTo>
                  <a:lnTo>
                    <a:pt x="392023" y="421640"/>
                  </a:lnTo>
                  <a:lnTo>
                    <a:pt x="392023" y="391160"/>
                  </a:lnTo>
                  <a:close/>
                </a:path>
                <a:path w="754380" h="511810" extrusionOk="0">
                  <a:moveTo>
                    <a:pt x="422186" y="421640"/>
                  </a:moveTo>
                  <a:lnTo>
                    <a:pt x="392023" y="421640"/>
                  </a:lnTo>
                  <a:lnTo>
                    <a:pt x="392023" y="452120"/>
                  </a:lnTo>
                  <a:lnTo>
                    <a:pt x="422186" y="452120"/>
                  </a:lnTo>
                  <a:lnTo>
                    <a:pt x="422186" y="421640"/>
                  </a:lnTo>
                  <a:close/>
                </a:path>
                <a:path w="754380" h="511810" extrusionOk="0">
                  <a:moveTo>
                    <a:pt x="482498" y="421640"/>
                  </a:moveTo>
                  <a:lnTo>
                    <a:pt x="452335" y="421640"/>
                  </a:lnTo>
                  <a:lnTo>
                    <a:pt x="452335" y="452120"/>
                  </a:lnTo>
                  <a:lnTo>
                    <a:pt x="482498" y="452120"/>
                  </a:lnTo>
                  <a:lnTo>
                    <a:pt x="482498" y="421640"/>
                  </a:lnTo>
                  <a:close/>
                </a:path>
                <a:path w="754380" h="511810" extrusionOk="0">
                  <a:moveTo>
                    <a:pt x="512648" y="391160"/>
                  </a:moveTo>
                  <a:lnTo>
                    <a:pt x="482498" y="391160"/>
                  </a:lnTo>
                  <a:lnTo>
                    <a:pt x="482498" y="421640"/>
                  </a:lnTo>
                  <a:lnTo>
                    <a:pt x="512648" y="421640"/>
                  </a:lnTo>
                  <a:lnTo>
                    <a:pt x="512648" y="391160"/>
                  </a:lnTo>
                  <a:close/>
                </a:path>
                <a:path w="754380" h="511810" extrusionOk="0">
                  <a:moveTo>
                    <a:pt x="512648" y="270510"/>
                  </a:moveTo>
                  <a:lnTo>
                    <a:pt x="482498" y="270510"/>
                  </a:lnTo>
                  <a:lnTo>
                    <a:pt x="482498" y="300990"/>
                  </a:lnTo>
                  <a:lnTo>
                    <a:pt x="452335" y="300990"/>
                  </a:lnTo>
                  <a:lnTo>
                    <a:pt x="422186" y="300990"/>
                  </a:lnTo>
                  <a:lnTo>
                    <a:pt x="422186" y="241300"/>
                  </a:lnTo>
                  <a:lnTo>
                    <a:pt x="392023" y="241300"/>
                  </a:lnTo>
                  <a:lnTo>
                    <a:pt x="392023" y="180340"/>
                  </a:lnTo>
                  <a:lnTo>
                    <a:pt x="361873" y="180340"/>
                  </a:lnTo>
                  <a:lnTo>
                    <a:pt x="361873" y="270510"/>
                  </a:lnTo>
                  <a:lnTo>
                    <a:pt x="392023" y="270510"/>
                  </a:lnTo>
                  <a:lnTo>
                    <a:pt x="392023" y="300990"/>
                  </a:lnTo>
                  <a:lnTo>
                    <a:pt x="361873" y="300990"/>
                  </a:lnTo>
                  <a:lnTo>
                    <a:pt x="331711" y="300990"/>
                  </a:lnTo>
                  <a:lnTo>
                    <a:pt x="331711" y="331470"/>
                  </a:lnTo>
                  <a:lnTo>
                    <a:pt x="301561" y="331470"/>
                  </a:lnTo>
                  <a:lnTo>
                    <a:pt x="301561" y="270510"/>
                  </a:lnTo>
                  <a:lnTo>
                    <a:pt x="331711" y="270510"/>
                  </a:lnTo>
                  <a:lnTo>
                    <a:pt x="331711" y="241300"/>
                  </a:lnTo>
                  <a:lnTo>
                    <a:pt x="180936" y="241300"/>
                  </a:lnTo>
                  <a:lnTo>
                    <a:pt x="180936" y="270510"/>
                  </a:lnTo>
                  <a:lnTo>
                    <a:pt x="211086" y="270510"/>
                  </a:lnTo>
                  <a:lnTo>
                    <a:pt x="211086" y="300990"/>
                  </a:lnTo>
                  <a:lnTo>
                    <a:pt x="241249" y="300990"/>
                  </a:lnTo>
                  <a:lnTo>
                    <a:pt x="241249" y="331470"/>
                  </a:lnTo>
                  <a:lnTo>
                    <a:pt x="271399" y="331470"/>
                  </a:lnTo>
                  <a:lnTo>
                    <a:pt x="271399" y="391160"/>
                  </a:lnTo>
                  <a:lnTo>
                    <a:pt x="301561" y="391160"/>
                  </a:lnTo>
                  <a:lnTo>
                    <a:pt x="301561" y="361950"/>
                  </a:lnTo>
                  <a:lnTo>
                    <a:pt x="331711" y="361950"/>
                  </a:lnTo>
                  <a:lnTo>
                    <a:pt x="331711" y="391160"/>
                  </a:lnTo>
                  <a:lnTo>
                    <a:pt x="361873" y="391160"/>
                  </a:lnTo>
                  <a:lnTo>
                    <a:pt x="361873" y="331470"/>
                  </a:lnTo>
                  <a:lnTo>
                    <a:pt x="392023" y="331470"/>
                  </a:lnTo>
                  <a:lnTo>
                    <a:pt x="422186" y="331470"/>
                  </a:lnTo>
                  <a:lnTo>
                    <a:pt x="452335" y="331470"/>
                  </a:lnTo>
                  <a:lnTo>
                    <a:pt x="452335" y="361950"/>
                  </a:lnTo>
                  <a:lnTo>
                    <a:pt x="422186" y="361950"/>
                  </a:lnTo>
                  <a:lnTo>
                    <a:pt x="392023" y="361950"/>
                  </a:lnTo>
                  <a:lnTo>
                    <a:pt x="392023" y="391160"/>
                  </a:lnTo>
                  <a:lnTo>
                    <a:pt x="422186" y="391160"/>
                  </a:lnTo>
                  <a:lnTo>
                    <a:pt x="452335" y="391160"/>
                  </a:lnTo>
                  <a:lnTo>
                    <a:pt x="482498" y="391160"/>
                  </a:lnTo>
                  <a:lnTo>
                    <a:pt x="482498" y="361950"/>
                  </a:lnTo>
                  <a:lnTo>
                    <a:pt x="512648" y="361950"/>
                  </a:lnTo>
                  <a:lnTo>
                    <a:pt x="512648" y="270510"/>
                  </a:lnTo>
                  <a:close/>
                </a:path>
                <a:path w="754380" h="511810" extrusionOk="0">
                  <a:moveTo>
                    <a:pt x="512648" y="90170"/>
                  </a:moveTo>
                  <a:lnTo>
                    <a:pt x="482498" y="90170"/>
                  </a:lnTo>
                  <a:lnTo>
                    <a:pt x="482498" y="210820"/>
                  </a:lnTo>
                  <a:lnTo>
                    <a:pt x="452335" y="210820"/>
                  </a:lnTo>
                  <a:lnTo>
                    <a:pt x="452335" y="180340"/>
                  </a:lnTo>
                  <a:lnTo>
                    <a:pt x="422186" y="180340"/>
                  </a:lnTo>
                  <a:lnTo>
                    <a:pt x="422186" y="241300"/>
                  </a:lnTo>
                  <a:lnTo>
                    <a:pt x="452335" y="241300"/>
                  </a:lnTo>
                  <a:lnTo>
                    <a:pt x="452335" y="270510"/>
                  </a:lnTo>
                  <a:lnTo>
                    <a:pt x="482498" y="270510"/>
                  </a:lnTo>
                  <a:lnTo>
                    <a:pt x="482498" y="241300"/>
                  </a:lnTo>
                  <a:lnTo>
                    <a:pt x="512648" y="241300"/>
                  </a:lnTo>
                  <a:lnTo>
                    <a:pt x="512648" y="90170"/>
                  </a:lnTo>
                  <a:close/>
                </a:path>
                <a:path w="754380" h="511810" extrusionOk="0">
                  <a:moveTo>
                    <a:pt x="633272" y="180340"/>
                  </a:moveTo>
                  <a:lnTo>
                    <a:pt x="603123" y="180340"/>
                  </a:lnTo>
                  <a:lnTo>
                    <a:pt x="572960" y="180340"/>
                  </a:lnTo>
                  <a:lnTo>
                    <a:pt x="572960" y="0"/>
                  </a:lnTo>
                  <a:lnTo>
                    <a:pt x="542810" y="0"/>
                  </a:lnTo>
                  <a:lnTo>
                    <a:pt x="542810" y="210820"/>
                  </a:lnTo>
                  <a:lnTo>
                    <a:pt x="572960" y="210820"/>
                  </a:lnTo>
                  <a:lnTo>
                    <a:pt x="603123" y="210820"/>
                  </a:lnTo>
                  <a:lnTo>
                    <a:pt x="633272" y="210820"/>
                  </a:lnTo>
                  <a:lnTo>
                    <a:pt x="633272" y="180340"/>
                  </a:lnTo>
                  <a:close/>
                </a:path>
                <a:path w="754380" h="511810" extrusionOk="0">
                  <a:moveTo>
                    <a:pt x="663435" y="391160"/>
                  </a:moveTo>
                  <a:lnTo>
                    <a:pt x="633272" y="391160"/>
                  </a:lnTo>
                  <a:lnTo>
                    <a:pt x="633272" y="452120"/>
                  </a:lnTo>
                  <a:lnTo>
                    <a:pt x="663435" y="452120"/>
                  </a:lnTo>
                  <a:lnTo>
                    <a:pt x="663435" y="391160"/>
                  </a:lnTo>
                  <a:close/>
                </a:path>
                <a:path w="754380" h="511810" extrusionOk="0">
                  <a:moveTo>
                    <a:pt x="663435" y="300990"/>
                  </a:moveTo>
                  <a:lnTo>
                    <a:pt x="633272" y="300990"/>
                  </a:lnTo>
                  <a:lnTo>
                    <a:pt x="603123" y="300990"/>
                  </a:lnTo>
                  <a:lnTo>
                    <a:pt x="603123" y="241300"/>
                  </a:lnTo>
                  <a:lnTo>
                    <a:pt x="572960" y="241300"/>
                  </a:lnTo>
                  <a:lnTo>
                    <a:pt x="572960" y="300990"/>
                  </a:lnTo>
                  <a:lnTo>
                    <a:pt x="542810" y="300990"/>
                  </a:lnTo>
                  <a:lnTo>
                    <a:pt x="542810" y="331470"/>
                  </a:lnTo>
                  <a:lnTo>
                    <a:pt x="572960" y="331470"/>
                  </a:lnTo>
                  <a:lnTo>
                    <a:pt x="572960" y="361950"/>
                  </a:lnTo>
                  <a:lnTo>
                    <a:pt x="542810" y="361950"/>
                  </a:lnTo>
                  <a:lnTo>
                    <a:pt x="542810" y="391160"/>
                  </a:lnTo>
                  <a:lnTo>
                    <a:pt x="572960" y="391160"/>
                  </a:lnTo>
                  <a:lnTo>
                    <a:pt x="572960" y="421640"/>
                  </a:lnTo>
                  <a:lnTo>
                    <a:pt x="542810" y="421640"/>
                  </a:lnTo>
                  <a:lnTo>
                    <a:pt x="542810" y="452120"/>
                  </a:lnTo>
                  <a:lnTo>
                    <a:pt x="572960" y="452120"/>
                  </a:lnTo>
                  <a:lnTo>
                    <a:pt x="572960" y="511810"/>
                  </a:lnTo>
                  <a:lnTo>
                    <a:pt x="603123" y="511810"/>
                  </a:lnTo>
                  <a:lnTo>
                    <a:pt x="603123" y="391160"/>
                  </a:lnTo>
                  <a:lnTo>
                    <a:pt x="633272" y="391160"/>
                  </a:lnTo>
                  <a:lnTo>
                    <a:pt x="633272" y="361950"/>
                  </a:lnTo>
                  <a:lnTo>
                    <a:pt x="603123" y="361950"/>
                  </a:lnTo>
                  <a:lnTo>
                    <a:pt x="603123" y="331470"/>
                  </a:lnTo>
                  <a:lnTo>
                    <a:pt x="633272" y="331470"/>
                  </a:lnTo>
                  <a:lnTo>
                    <a:pt x="663435" y="331470"/>
                  </a:lnTo>
                  <a:lnTo>
                    <a:pt x="663435" y="300990"/>
                  </a:lnTo>
                  <a:close/>
                </a:path>
                <a:path w="754380" h="511810" extrusionOk="0">
                  <a:moveTo>
                    <a:pt x="663435" y="241300"/>
                  </a:moveTo>
                  <a:lnTo>
                    <a:pt x="633272" y="241300"/>
                  </a:lnTo>
                  <a:lnTo>
                    <a:pt x="633272" y="270510"/>
                  </a:lnTo>
                  <a:lnTo>
                    <a:pt x="663435" y="270510"/>
                  </a:lnTo>
                  <a:lnTo>
                    <a:pt x="663435" y="241300"/>
                  </a:lnTo>
                  <a:close/>
                </a:path>
                <a:path w="754380" h="511810" extrusionOk="0">
                  <a:moveTo>
                    <a:pt x="693585" y="482600"/>
                  </a:moveTo>
                  <a:lnTo>
                    <a:pt x="663435" y="482600"/>
                  </a:lnTo>
                  <a:lnTo>
                    <a:pt x="663435" y="511810"/>
                  </a:lnTo>
                  <a:lnTo>
                    <a:pt x="693585" y="511810"/>
                  </a:lnTo>
                  <a:lnTo>
                    <a:pt x="693585" y="482600"/>
                  </a:lnTo>
                  <a:close/>
                </a:path>
                <a:path w="754380" h="511810" extrusionOk="0">
                  <a:moveTo>
                    <a:pt x="753897" y="300990"/>
                  </a:moveTo>
                  <a:lnTo>
                    <a:pt x="723747" y="300990"/>
                  </a:lnTo>
                  <a:lnTo>
                    <a:pt x="723747" y="241300"/>
                  </a:lnTo>
                  <a:lnTo>
                    <a:pt x="693585" y="241300"/>
                  </a:lnTo>
                  <a:lnTo>
                    <a:pt x="693585" y="331470"/>
                  </a:lnTo>
                  <a:lnTo>
                    <a:pt x="723747" y="331470"/>
                  </a:lnTo>
                  <a:lnTo>
                    <a:pt x="723747" y="361950"/>
                  </a:lnTo>
                  <a:lnTo>
                    <a:pt x="693585" y="361950"/>
                  </a:lnTo>
                  <a:lnTo>
                    <a:pt x="663435" y="361950"/>
                  </a:lnTo>
                  <a:lnTo>
                    <a:pt x="663435" y="391160"/>
                  </a:lnTo>
                  <a:lnTo>
                    <a:pt x="693585" y="391160"/>
                  </a:lnTo>
                  <a:lnTo>
                    <a:pt x="693585" y="452120"/>
                  </a:lnTo>
                  <a:lnTo>
                    <a:pt x="723747" y="452120"/>
                  </a:lnTo>
                  <a:lnTo>
                    <a:pt x="723747" y="482600"/>
                  </a:lnTo>
                  <a:lnTo>
                    <a:pt x="753897" y="482600"/>
                  </a:lnTo>
                  <a:lnTo>
                    <a:pt x="753897" y="421640"/>
                  </a:lnTo>
                  <a:lnTo>
                    <a:pt x="723747" y="421640"/>
                  </a:lnTo>
                  <a:lnTo>
                    <a:pt x="723747" y="391160"/>
                  </a:lnTo>
                  <a:lnTo>
                    <a:pt x="753897" y="391160"/>
                  </a:lnTo>
                  <a:lnTo>
                    <a:pt x="753897" y="30099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57" name="Google Shape;757;p17"/>
            <p:cNvSpPr/>
            <p:nvPr/>
          </p:nvSpPr>
          <p:spPr>
            <a:xfrm>
              <a:off x="16038970" y="3622846"/>
              <a:ext cx="723900" cy="210820"/>
            </a:xfrm>
            <a:custGeom>
              <a:avLst/>
              <a:gdLst/>
              <a:ahLst/>
              <a:cxnLst/>
              <a:rect l="l" t="t" r="r" b="b"/>
              <a:pathLst>
                <a:path w="723900" h="210820" extrusionOk="0">
                  <a:moveTo>
                    <a:pt x="120624" y="59690"/>
                  </a:moveTo>
                  <a:lnTo>
                    <a:pt x="90474" y="59690"/>
                  </a:lnTo>
                  <a:lnTo>
                    <a:pt x="60312" y="59690"/>
                  </a:lnTo>
                  <a:lnTo>
                    <a:pt x="30162" y="59690"/>
                  </a:lnTo>
                  <a:lnTo>
                    <a:pt x="30162" y="149860"/>
                  </a:lnTo>
                  <a:lnTo>
                    <a:pt x="60312" y="149860"/>
                  </a:lnTo>
                  <a:lnTo>
                    <a:pt x="90474" y="149860"/>
                  </a:lnTo>
                  <a:lnTo>
                    <a:pt x="120624" y="149860"/>
                  </a:lnTo>
                  <a:lnTo>
                    <a:pt x="120624" y="59690"/>
                  </a:lnTo>
                  <a:close/>
                </a:path>
                <a:path w="723900" h="210820" extrusionOk="0">
                  <a:moveTo>
                    <a:pt x="150787" y="0"/>
                  </a:moveTo>
                  <a:lnTo>
                    <a:pt x="150787" y="0"/>
                  </a:lnTo>
                  <a:lnTo>
                    <a:pt x="0" y="0"/>
                  </a:lnTo>
                  <a:lnTo>
                    <a:pt x="0" y="29210"/>
                  </a:lnTo>
                  <a:lnTo>
                    <a:pt x="150787" y="29210"/>
                  </a:lnTo>
                  <a:lnTo>
                    <a:pt x="150787" y="0"/>
                  </a:lnTo>
                  <a:close/>
                </a:path>
                <a:path w="723900" h="210820" extrusionOk="0">
                  <a:moveTo>
                    <a:pt x="361873" y="29210"/>
                  </a:moveTo>
                  <a:lnTo>
                    <a:pt x="331724" y="29210"/>
                  </a:lnTo>
                  <a:lnTo>
                    <a:pt x="301561" y="29210"/>
                  </a:lnTo>
                  <a:lnTo>
                    <a:pt x="301561" y="59690"/>
                  </a:lnTo>
                  <a:lnTo>
                    <a:pt x="271411" y="59690"/>
                  </a:lnTo>
                  <a:lnTo>
                    <a:pt x="271411" y="0"/>
                  </a:lnTo>
                  <a:lnTo>
                    <a:pt x="241249" y="0"/>
                  </a:lnTo>
                  <a:lnTo>
                    <a:pt x="241249" y="29210"/>
                  </a:lnTo>
                  <a:lnTo>
                    <a:pt x="211099" y="29210"/>
                  </a:lnTo>
                  <a:lnTo>
                    <a:pt x="211099" y="59690"/>
                  </a:lnTo>
                  <a:lnTo>
                    <a:pt x="241249" y="59690"/>
                  </a:lnTo>
                  <a:lnTo>
                    <a:pt x="241249" y="90170"/>
                  </a:lnTo>
                  <a:lnTo>
                    <a:pt x="211099" y="90170"/>
                  </a:lnTo>
                  <a:lnTo>
                    <a:pt x="211099" y="120650"/>
                  </a:lnTo>
                  <a:lnTo>
                    <a:pt x="241249" y="120650"/>
                  </a:lnTo>
                  <a:lnTo>
                    <a:pt x="271411" y="120650"/>
                  </a:lnTo>
                  <a:lnTo>
                    <a:pt x="271411" y="90170"/>
                  </a:lnTo>
                  <a:lnTo>
                    <a:pt x="301561" y="90170"/>
                  </a:lnTo>
                  <a:lnTo>
                    <a:pt x="301561" y="120650"/>
                  </a:lnTo>
                  <a:lnTo>
                    <a:pt x="331724" y="120650"/>
                  </a:lnTo>
                  <a:lnTo>
                    <a:pt x="331724" y="59690"/>
                  </a:lnTo>
                  <a:lnTo>
                    <a:pt x="361873" y="59690"/>
                  </a:lnTo>
                  <a:lnTo>
                    <a:pt x="361873" y="29210"/>
                  </a:lnTo>
                  <a:close/>
                </a:path>
                <a:path w="723900" h="210820" extrusionOk="0">
                  <a:moveTo>
                    <a:pt x="392036" y="0"/>
                  </a:moveTo>
                  <a:lnTo>
                    <a:pt x="361873" y="0"/>
                  </a:lnTo>
                  <a:lnTo>
                    <a:pt x="361873" y="29210"/>
                  </a:lnTo>
                  <a:lnTo>
                    <a:pt x="392036" y="29210"/>
                  </a:lnTo>
                  <a:lnTo>
                    <a:pt x="392036" y="0"/>
                  </a:lnTo>
                  <a:close/>
                </a:path>
                <a:path w="723900" h="210820" extrusionOk="0">
                  <a:moveTo>
                    <a:pt x="452348" y="149860"/>
                  </a:moveTo>
                  <a:lnTo>
                    <a:pt x="422186" y="149860"/>
                  </a:lnTo>
                  <a:lnTo>
                    <a:pt x="422186" y="180340"/>
                  </a:lnTo>
                  <a:lnTo>
                    <a:pt x="452348" y="180340"/>
                  </a:lnTo>
                  <a:lnTo>
                    <a:pt x="452348" y="149860"/>
                  </a:lnTo>
                  <a:close/>
                </a:path>
                <a:path w="723900" h="210820" extrusionOk="0">
                  <a:moveTo>
                    <a:pt x="452348" y="29210"/>
                  </a:moveTo>
                  <a:lnTo>
                    <a:pt x="422186" y="29210"/>
                  </a:lnTo>
                  <a:lnTo>
                    <a:pt x="422186" y="59690"/>
                  </a:lnTo>
                  <a:lnTo>
                    <a:pt x="392036" y="59690"/>
                  </a:lnTo>
                  <a:lnTo>
                    <a:pt x="392036" y="90170"/>
                  </a:lnTo>
                  <a:lnTo>
                    <a:pt x="361873" y="90170"/>
                  </a:lnTo>
                  <a:lnTo>
                    <a:pt x="361873" y="120650"/>
                  </a:lnTo>
                  <a:lnTo>
                    <a:pt x="331724" y="120650"/>
                  </a:lnTo>
                  <a:lnTo>
                    <a:pt x="331724" y="149860"/>
                  </a:lnTo>
                  <a:lnTo>
                    <a:pt x="361873" y="149860"/>
                  </a:lnTo>
                  <a:lnTo>
                    <a:pt x="361873" y="180340"/>
                  </a:lnTo>
                  <a:lnTo>
                    <a:pt x="392036" y="180340"/>
                  </a:lnTo>
                  <a:lnTo>
                    <a:pt x="392036" y="120650"/>
                  </a:lnTo>
                  <a:lnTo>
                    <a:pt x="422186" y="120650"/>
                  </a:lnTo>
                  <a:lnTo>
                    <a:pt x="452348" y="120650"/>
                  </a:lnTo>
                  <a:lnTo>
                    <a:pt x="452348" y="29210"/>
                  </a:lnTo>
                  <a:close/>
                </a:path>
                <a:path w="723900" h="210820" extrusionOk="0">
                  <a:moveTo>
                    <a:pt x="482498" y="0"/>
                  </a:moveTo>
                  <a:lnTo>
                    <a:pt x="452348" y="0"/>
                  </a:lnTo>
                  <a:lnTo>
                    <a:pt x="452348" y="29210"/>
                  </a:lnTo>
                  <a:lnTo>
                    <a:pt x="482498" y="29210"/>
                  </a:lnTo>
                  <a:lnTo>
                    <a:pt x="482498" y="0"/>
                  </a:lnTo>
                  <a:close/>
                </a:path>
                <a:path w="723900" h="210820" extrusionOk="0">
                  <a:moveTo>
                    <a:pt x="663435" y="59690"/>
                  </a:moveTo>
                  <a:lnTo>
                    <a:pt x="633285" y="59690"/>
                  </a:lnTo>
                  <a:lnTo>
                    <a:pt x="603123" y="59690"/>
                  </a:lnTo>
                  <a:lnTo>
                    <a:pt x="572973" y="59690"/>
                  </a:lnTo>
                  <a:lnTo>
                    <a:pt x="572973" y="149860"/>
                  </a:lnTo>
                  <a:lnTo>
                    <a:pt x="603123" y="149860"/>
                  </a:lnTo>
                  <a:lnTo>
                    <a:pt x="633285" y="149860"/>
                  </a:lnTo>
                  <a:lnTo>
                    <a:pt x="663435" y="149860"/>
                  </a:lnTo>
                  <a:lnTo>
                    <a:pt x="663435" y="59690"/>
                  </a:lnTo>
                  <a:close/>
                </a:path>
                <a:path w="723900" h="210820" extrusionOk="0">
                  <a:moveTo>
                    <a:pt x="723747" y="0"/>
                  </a:moveTo>
                  <a:lnTo>
                    <a:pt x="723747" y="0"/>
                  </a:lnTo>
                  <a:lnTo>
                    <a:pt x="542810" y="0"/>
                  </a:lnTo>
                  <a:lnTo>
                    <a:pt x="542810" y="29210"/>
                  </a:lnTo>
                  <a:lnTo>
                    <a:pt x="693597" y="29210"/>
                  </a:lnTo>
                  <a:lnTo>
                    <a:pt x="693597" y="180340"/>
                  </a:lnTo>
                  <a:lnTo>
                    <a:pt x="663435" y="180340"/>
                  </a:lnTo>
                  <a:lnTo>
                    <a:pt x="633285" y="180340"/>
                  </a:lnTo>
                  <a:lnTo>
                    <a:pt x="603123" y="180340"/>
                  </a:lnTo>
                  <a:lnTo>
                    <a:pt x="572973" y="180340"/>
                  </a:lnTo>
                  <a:lnTo>
                    <a:pt x="572973" y="210820"/>
                  </a:lnTo>
                  <a:lnTo>
                    <a:pt x="723747" y="210820"/>
                  </a:lnTo>
                  <a:lnTo>
                    <a:pt x="72374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758" name="Google Shape;758;p17"/>
          <p:cNvSpPr/>
          <p:nvPr/>
        </p:nvSpPr>
        <p:spPr>
          <a:xfrm>
            <a:off x="7655762" y="4612647"/>
            <a:ext cx="634245" cy="371972"/>
          </a:xfrm>
          <a:custGeom>
            <a:avLst/>
            <a:gdLst/>
            <a:ahLst/>
            <a:cxnLst/>
            <a:rect l="l" t="t" r="r" b="b"/>
            <a:pathLst>
              <a:path w="1045844" h="613409" extrusionOk="0">
                <a:moveTo>
                  <a:pt x="228108" y="300964"/>
                </a:moveTo>
                <a:lnTo>
                  <a:pt x="183794" y="306538"/>
                </a:lnTo>
                <a:lnTo>
                  <a:pt x="145549" y="322282"/>
                </a:lnTo>
                <a:lnTo>
                  <a:pt x="112845" y="346728"/>
                </a:lnTo>
                <a:lnTo>
                  <a:pt x="85158" y="378405"/>
                </a:lnTo>
                <a:lnTo>
                  <a:pt x="61960" y="415848"/>
                </a:lnTo>
                <a:lnTo>
                  <a:pt x="42727" y="457586"/>
                </a:lnTo>
                <a:lnTo>
                  <a:pt x="26931" y="502152"/>
                </a:lnTo>
                <a:lnTo>
                  <a:pt x="0" y="586118"/>
                </a:lnTo>
                <a:lnTo>
                  <a:pt x="220" y="596333"/>
                </a:lnTo>
                <a:lnTo>
                  <a:pt x="6528" y="604923"/>
                </a:lnTo>
                <a:lnTo>
                  <a:pt x="16700" y="610843"/>
                </a:lnTo>
                <a:lnTo>
                  <a:pt x="28512" y="613049"/>
                </a:lnTo>
                <a:lnTo>
                  <a:pt x="240767" y="613049"/>
                </a:lnTo>
                <a:lnTo>
                  <a:pt x="236691" y="604153"/>
                </a:lnTo>
                <a:lnTo>
                  <a:pt x="234245" y="594226"/>
                </a:lnTo>
                <a:lnTo>
                  <a:pt x="233967" y="586118"/>
                </a:lnTo>
                <a:lnTo>
                  <a:pt x="233965" y="582924"/>
                </a:lnTo>
                <a:lnTo>
                  <a:pt x="236024" y="571846"/>
                </a:lnTo>
                <a:lnTo>
                  <a:pt x="266117" y="479964"/>
                </a:lnTo>
                <a:lnTo>
                  <a:pt x="279181" y="442092"/>
                </a:lnTo>
                <a:lnTo>
                  <a:pt x="294624" y="405118"/>
                </a:lnTo>
                <a:lnTo>
                  <a:pt x="312447" y="369926"/>
                </a:lnTo>
                <a:lnTo>
                  <a:pt x="332649" y="337403"/>
                </a:lnTo>
                <a:lnTo>
                  <a:pt x="310295" y="321682"/>
                </a:lnTo>
                <a:lnTo>
                  <a:pt x="285719" y="310270"/>
                </a:lnTo>
                <a:lnTo>
                  <a:pt x="258472" y="303315"/>
                </a:lnTo>
                <a:lnTo>
                  <a:pt x="228108" y="300964"/>
                </a:lnTo>
                <a:close/>
              </a:path>
              <a:path w="1045844" h="613409" extrusionOk="0">
                <a:moveTo>
                  <a:pt x="522727" y="266117"/>
                </a:moveTo>
                <a:lnTo>
                  <a:pt x="473948" y="272337"/>
                </a:lnTo>
                <a:lnTo>
                  <a:pt x="431762" y="289890"/>
                </a:lnTo>
                <a:lnTo>
                  <a:pt x="395590" y="317114"/>
                </a:lnTo>
                <a:lnTo>
                  <a:pt x="364849" y="352345"/>
                </a:lnTo>
                <a:lnTo>
                  <a:pt x="338957" y="393924"/>
                </a:lnTo>
                <a:lnTo>
                  <a:pt x="317332" y="440186"/>
                </a:lnTo>
                <a:lnTo>
                  <a:pt x="299394" y="489472"/>
                </a:lnTo>
                <a:lnTo>
                  <a:pt x="270871" y="582924"/>
                </a:lnTo>
                <a:lnTo>
                  <a:pt x="270449" y="594319"/>
                </a:lnTo>
                <a:lnTo>
                  <a:pt x="277004" y="603931"/>
                </a:lnTo>
                <a:lnTo>
                  <a:pt x="288016" y="610571"/>
                </a:lnTo>
                <a:lnTo>
                  <a:pt x="300964" y="613049"/>
                </a:lnTo>
                <a:lnTo>
                  <a:pt x="744511" y="613049"/>
                </a:lnTo>
                <a:lnTo>
                  <a:pt x="757488" y="610571"/>
                </a:lnTo>
                <a:lnTo>
                  <a:pt x="768675" y="603931"/>
                </a:lnTo>
                <a:lnTo>
                  <a:pt x="775704" y="594319"/>
                </a:lnTo>
                <a:lnTo>
                  <a:pt x="776206" y="582924"/>
                </a:lnTo>
                <a:lnTo>
                  <a:pt x="746102" y="489472"/>
                </a:lnTo>
                <a:lnTo>
                  <a:pt x="728744" y="440186"/>
                </a:lnTo>
                <a:lnTo>
                  <a:pt x="707506" y="393924"/>
                </a:lnTo>
                <a:lnTo>
                  <a:pt x="681805" y="352345"/>
                </a:lnTo>
                <a:lnTo>
                  <a:pt x="651060" y="317114"/>
                </a:lnTo>
                <a:lnTo>
                  <a:pt x="614686" y="289890"/>
                </a:lnTo>
                <a:lnTo>
                  <a:pt x="572103" y="272337"/>
                </a:lnTo>
                <a:lnTo>
                  <a:pt x="522727" y="266117"/>
                </a:lnTo>
                <a:close/>
              </a:path>
              <a:path w="1045844" h="613409" extrusionOk="0">
                <a:moveTo>
                  <a:pt x="817367" y="300964"/>
                </a:moveTo>
                <a:lnTo>
                  <a:pt x="787679" y="303315"/>
                </a:lnTo>
                <a:lnTo>
                  <a:pt x="760359" y="310270"/>
                </a:lnTo>
                <a:lnTo>
                  <a:pt x="735410" y="321682"/>
                </a:lnTo>
                <a:lnTo>
                  <a:pt x="712836" y="337403"/>
                </a:lnTo>
                <a:lnTo>
                  <a:pt x="733701" y="369926"/>
                </a:lnTo>
                <a:lnTo>
                  <a:pt x="751449" y="405118"/>
                </a:lnTo>
                <a:lnTo>
                  <a:pt x="766521" y="442092"/>
                </a:lnTo>
                <a:lnTo>
                  <a:pt x="779358" y="479964"/>
                </a:lnTo>
                <a:lnTo>
                  <a:pt x="809462" y="571846"/>
                </a:lnTo>
                <a:lnTo>
                  <a:pt x="812012" y="594319"/>
                </a:lnTo>
                <a:lnTo>
                  <a:pt x="810124" y="604153"/>
                </a:lnTo>
                <a:lnTo>
                  <a:pt x="806289" y="613049"/>
                </a:lnTo>
                <a:lnTo>
                  <a:pt x="1018565" y="613049"/>
                </a:lnTo>
                <a:lnTo>
                  <a:pt x="1029457" y="610843"/>
                </a:lnTo>
                <a:lnTo>
                  <a:pt x="1039158" y="604923"/>
                </a:lnTo>
                <a:lnTo>
                  <a:pt x="1045295" y="596333"/>
                </a:lnTo>
                <a:lnTo>
                  <a:pt x="1045496" y="586118"/>
                </a:lnTo>
                <a:lnTo>
                  <a:pt x="1020146" y="502152"/>
                </a:lnTo>
                <a:lnTo>
                  <a:pt x="1003758" y="457586"/>
                </a:lnTo>
                <a:lnTo>
                  <a:pt x="984100" y="415848"/>
                </a:lnTo>
                <a:lnTo>
                  <a:pt x="960619" y="378405"/>
                </a:lnTo>
                <a:lnTo>
                  <a:pt x="932760" y="346728"/>
                </a:lnTo>
                <a:lnTo>
                  <a:pt x="899968" y="322282"/>
                </a:lnTo>
                <a:lnTo>
                  <a:pt x="861689" y="306538"/>
                </a:lnTo>
                <a:lnTo>
                  <a:pt x="817367" y="300964"/>
                </a:lnTo>
                <a:close/>
              </a:path>
              <a:path w="1045844" h="613409" extrusionOk="0">
                <a:moveTo>
                  <a:pt x="228108" y="58605"/>
                </a:moveTo>
                <a:lnTo>
                  <a:pt x="186799" y="67191"/>
                </a:lnTo>
                <a:lnTo>
                  <a:pt x="153059" y="90476"/>
                </a:lnTo>
                <a:lnTo>
                  <a:pt x="130308" y="124751"/>
                </a:lnTo>
                <a:lnTo>
                  <a:pt x="121964" y="166309"/>
                </a:lnTo>
                <a:lnTo>
                  <a:pt x="130308" y="207618"/>
                </a:lnTo>
                <a:lnTo>
                  <a:pt x="153059" y="241357"/>
                </a:lnTo>
                <a:lnTo>
                  <a:pt x="186799" y="264108"/>
                </a:lnTo>
                <a:lnTo>
                  <a:pt x="228108" y="272452"/>
                </a:lnTo>
                <a:lnTo>
                  <a:pt x="269665" y="264108"/>
                </a:lnTo>
                <a:lnTo>
                  <a:pt x="303941" y="241357"/>
                </a:lnTo>
                <a:lnTo>
                  <a:pt x="327225" y="207618"/>
                </a:lnTo>
                <a:lnTo>
                  <a:pt x="335811" y="166309"/>
                </a:lnTo>
                <a:lnTo>
                  <a:pt x="327225" y="124751"/>
                </a:lnTo>
                <a:lnTo>
                  <a:pt x="303941" y="90476"/>
                </a:lnTo>
                <a:lnTo>
                  <a:pt x="269665" y="67191"/>
                </a:lnTo>
                <a:lnTo>
                  <a:pt x="228108" y="58605"/>
                </a:lnTo>
                <a:close/>
              </a:path>
              <a:path w="1045844" h="613409" extrusionOk="0">
                <a:moveTo>
                  <a:pt x="817367" y="58605"/>
                </a:moveTo>
                <a:lnTo>
                  <a:pt x="776063" y="67191"/>
                </a:lnTo>
                <a:lnTo>
                  <a:pt x="742334" y="90476"/>
                </a:lnTo>
                <a:lnTo>
                  <a:pt x="719594" y="124751"/>
                </a:lnTo>
                <a:lnTo>
                  <a:pt x="711255" y="166309"/>
                </a:lnTo>
                <a:lnTo>
                  <a:pt x="719594" y="207618"/>
                </a:lnTo>
                <a:lnTo>
                  <a:pt x="742334" y="241357"/>
                </a:lnTo>
                <a:lnTo>
                  <a:pt x="776063" y="264108"/>
                </a:lnTo>
                <a:lnTo>
                  <a:pt x="817367" y="272452"/>
                </a:lnTo>
                <a:lnTo>
                  <a:pt x="859601" y="264108"/>
                </a:lnTo>
                <a:lnTo>
                  <a:pt x="893813" y="241357"/>
                </a:lnTo>
                <a:lnTo>
                  <a:pt x="916735" y="207618"/>
                </a:lnTo>
                <a:lnTo>
                  <a:pt x="925102" y="166309"/>
                </a:lnTo>
                <a:lnTo>
                  <a:pt x="916735" y="124751"/>
                </a:lnTo>
                <a:lnTo>
                  <a:pt x="893813" y="90476"/>
                </a:lnTo>
                <a:lnTo>
                  <a:pt x="859601" y="67191"/>
                </a:lnTo>
                <a:lnTo>
                  <a:pt x="817367" y="58605"/>
                </a:lnTo>
                <a:close/>
              </a:path>
              <a:path w="1045844" h="613409" extrusionOk="0">
                <a:moveTo>
                  <a:pt x="522727" y="0"/>
                </a:moveTo>
                <a:lnTo>
                  <a:pt x="477018" y="9181"/>
                </a:lnTo>
                <a:lnTo>
                  <a:pt x="439774" y="34252"/>
                </a:lnTo>
                <a:lnTo>
                  <a:pt x="414707" y="71500"/>
                </a:lnTo>
                <a:lnTo>
                  <a:pt x="405526" y="117211"/>
                </a:lnTo>
                <a:lnTo>
                  <a:pt x="414707" y="163848"/>
                </a:lnTo>
                <a:lnTo>
                  <a:pt x="439774" y="201571"/>
                </a:lnTo>
                <a:lnTo>
                  <a:pt x="477018" y="226817"/>
                </a:lnTo>
                <a:lnTo>
                  <a:pt x="522727" y="236024"/>
                </a:lnTo>
                <a:lnTo>
                  <a:pt x="569372" y="226817"/>
                </a:lnTo>
                <a:lnTo>
                  <a:pt x="607101" y="201571"/>
                </a:lnTo>
                <a:lnTo>
                  <a:pt x="632352" y="163848"/>
                </a:lnTo>
                <a:lnTo>
                  <a:pt x="641561" y="117211"/>
                </a:lnTo>
                <a:lnTo>
                  <a:pt x="632352" y="71500"/>
                </a:lnTo>
                <a:lnTo>
                  <a:pt x="607101" y="34252"/>
                </a:lnTo>
                <a:lnTo>
                  <a:pt x="569372" y="9181"/>
                </a:lnTo>
                <a:lnTo>
                  <a:pt x="52272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759" name="Google Shape;759;p17"/>
          <p:cNvGrpSpPr/>
          <p:nvPr/>
        </p:nvGrpSpPr>
        <p:grpSpPr>
          <a:xfrm>
            <a:off x="5602143" y="2073299"/>
            <a:ext cx="387402" cy="580379"/>
            <a:chOff x="9237700" y="3419024"/>
            <a:chExt cx="638810" cy="957088"/>
          </a:xfrm>
        </p:grpSpPr>
        <p:sp>
          <p:nvSpPr>
            <p:cNvPr id="760" name="Google Shape;760;p17"/>
            <p:cNvSpPr/>
            <p:nvPr/>
          </p:nvSpPr>
          <p:spPr>
            <a:xfrm>
              <a:off x="9237700" y="3547437"/>
              <a:ext cx="638810" cy="828675"/>
            </a:xfrm>
            <a:custGeom>
              <a:avLst/>
              <a:gdLst/>
              <a:ahLst/>
              <a:cxnLst/>
              <a:rect l="l" t="t" r="r" b="b"/>
              <a:pathLst>
                <a:path w="638809" h="828675" extrusionOk="0">
                  <a:moveTo>
                    <a:pt x="319312" y="0"/>
                  </a:moveTo>
                  <a:lnTo>
                    <a:pt x="270338" y="5366"/>
                  </a:lnTo>
                  <a:lnTo>
                    <a:pt x="226407" y="20547"/>
                  </a:lnTo>
                  <a:lnTo>
                    <a:pt x="187263" y="44176"/>
                  </a:lnTo>
                  <a:lnTo>
                    <a:pt x="152660" y="74888"/>
                  </a:lnTo>
                  <a:lnTo>
                    <a:pt x="122353" y="111317"/>
                  </a:lnTo>
                  <a:lnTo>
                    <a:pt x="96097" y="152098"/>
                  </a:lnTo>
                  <a:lnTo>
                    <a:pt x="73646" y="195864"/>
                  </a:lnTo>
                  <a:lnTo>
                    <a:pt x="54755" y="241251"/>
                  </a:lnTo>
                  <a:lnTo>
                    <a:pt x="39179" y="286892"/>
                  </a:lnTo>
                  <a:lnTo>
                    <a:pt x="26673" y="331422"/>
                  </a:lnTo>
                  <a:lnTo>
                    <a:pt x="16990" y="373476"/>
                  </a:lnTo>
                  <a:lnTo>
                    <a:pt x="9886" y="411687"/>
                  </a:lnTo>
                  <a:lnTo>
                    <a:pt x="2433" y="471118"/>
                  </a:lnTo>
                  <a:lnTo>
                    <a:pt x="231" y="530497"/>
                  </a:lnTo>
                  <a:lnTo>
                    <a:pt x="0" y="557482"/>
                  </a:lnTo>
                  <a:lnTo>
                    <a:pt x="1375" y="587469"/>
                  </a:lnTo>
                  <a:lnTo>
                    <a:pt x="12871" y="652370"/>
                  </a:lnTo>
                  <a:lnTo>
                    <a:pt x="42565" y="717046"/>
                  </a:lnTo>
                  <a:lnTo>
                    <a:pt x="66689" y="746750"/>
                  </a:lnTo>
                  <a:lnTo>
                    <a:pt x="98304" y="773341"/>
                  </a:lnTo>
                  <a:lnTo>
                    <a:pt x="138393" y="795798"/>
                  </a:lnTo>
                  <a:lnTo>
                    <a:pt x="187934" y="813102"/>
                  </a:lnTo>
                  <a:lnTo>
                    <a:pt x="247910" y="824233"/>
                  </a:lnTo>
                  <a:lnTo>
                    <a:pt x="319301" y="828173"/>
                  </a:lnTo>
                  <a:lnTo>
                    <a:pt x="390707" y="824233"/>
                  </a:lnTo>
                  <a:lnTo>
                    <a:pt x="450685" y="813102"/>
                  </a:lnTo>
                  <a:lnTo>
                    <a:pt x="500229" y="795798"/>
                  </a:lnTo>
                  <a:lnTo>
                    <a:pt x="540318" y="773341"/>
                  </a:lnTo>
                  <a:lnTo>
                    <a:pt x="571933" y="746750"/>
                  </a:lnTo>
                  <a:lnTo>
                    <a:pt x="596057" y="717046"/>
                  </a:lnTo>
                  <a:lnTo>
                    <a:pt x="625749" y="652370"/>
                  </a:lnTo>
                  <a:lnTo>
                    <a:pt x="637242" y="587469"/>
                  </a:lnTo>
                  <a:lnTo>
                    <a:pt x="638616" y="557482"/>
                  </a:lnTo>
                  <a:lnTo>
                    <a:pt x="638383" y="530497"/>
                  </a:lnTo>
                  <a:lnTo>
                    <a:pt x="637019" y="489608"/>
                  </a:lnTo>
                  <a:lnTo>
                    <a:pt x="633498" y="444689"/>
                  </a:lnTo>
                  <a:lnTo>
                    <a:pt x="621626" y="373476"/>
                  </a:lnTo>
                  <a:lnTo>
                    <a:pt x="611945" y="331422"/>
                  </a:lnTo>
                  <a:lnTo>
                    <a:pt x="599440" y="286892"/>
                  </a:lnTo>
                  <a:lnTo>
                    <a:pt x="583865" y="241251"/>
                  </a:lnTo>
                  <a:lnTo>
                    <a:pt x="564975" y="195864"/>
                  </a:lnTo>
                  <a:lnTo>
                    <a:pt x="542525" y="152098"/>
                  </a:lnTo>
                  <a:lnTo>
                    <a:pt x="516269" y="111317"/>
                  </a:lnTo>
                  <a:lnTo>
                    <a:pt x="485962" y="74888"/>
                  </a:lnTo>
                  <a:lnTo>
                    <a:pt x="451358" y="44176"/>
                  </a:lnTo>
                  <a:lnTo>
                    <a:pt x="412212" y="20547"/>
                  </a:lnTo>
                  <a:lnTo>
                    <a:pt x="368278" y="5366"/>
                  </a:lnTo>
                  <a:lnTo>
                    <a:pt x="31931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61" name="Google Shape;761;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441140" y="3419024"/>
              <a:ext cx="231760" cy="135800"/>
            </a:xfrm>
            <a:prstGeom prst="rect">
              <a:avLst/>
            </a:prstGeom>
            <a:noFill/>
            <a:ln>
              <a:noFill/>
            </a:ln>
          </p:spPr>
        </p:pic>
        <p:sp>
          <p:nvSpPr>
            <p:cNvPr id="762" name="Google Shape;762;p17"/>
            <p:cNvSpPr/>
            <p:nvPr/>
          </p:nvSpPr>
          <p:spPr>
            <a:xfrm>
              <a:off x="9355965" y="3813987"/>
              <a:ext cx="402590" cy="402590"/>
            </a:xfrm>
            <a:custGeom>
              <a:avLst/>
              <a:gdLst/>
              <a:ahLst/>
              <a:cxnLst/>
              <a:rect l="l" t="t" r="r" b="b"/>
              <a:pathLst>
                <a:path w="402590" h="402589" extrusionOk="0">
                  <a:moveTo>
                    <a:pt x="201040" y="0"/>
                  </a:moveTo>
                  <a:lnTo>
                    <a:pt x="154943" y="5310"/>
                  </a:lnTo>
                  <a:lnTo>
                    <a:pt x="112627" y="20435"/>
                  </a:lnTo>
                  <a:lnTo>
                    <a:pt x="75299" y="44170"/>
                  </a:lnTo>
                  <a:lnTo>
                    <a:pt x="44166" y="75305"/>
                  </a:lnTo>
                  <a:lnTo>
                    <a:pt x="20433" y="112636"/>
                  </a:lnTo>
                  <a:lnTo>
                    <a:pt x="5309" y="154953"/>
                  </a:lnTo>
                  <a:lnTo>
                    <a:pt x="0" y="201051"/>
                  </a:lnTo>
                  <a:lnTo>
                    <a:pt x="5309" y="247149"/>
                  </a:lnTo>
                  <a:lnTo>
                    <a:pt x="20433" y="289466"/>
                  </a:lnTo>
                  <a:lnTo>
                    <a:pt x="44166" y="326797"/>
                  </a:lnTo>
                  <a:lnTo>
                    <a:pt x="75299" y="357932"/>
                  </a:lnTo>
                  <a:lnTo>
                    <a:pt x="112627" y="381667"/>
                  </a:lnTo>
                  <a:lnTo>
                    <a:pt x="154943" y="396792"/>
                  </a:lnTo>
                  <a:lnTo>
                    <a:pt x="201040" y="402102"/>
                  </a:lnTo>
                  <a:lnTo>
                    <a:pt x="247142" y="396792"/>
                  </a:lnTo>
                  <a:lnTo>
                    <a:pt x="289461" y="381667"/>
                  </a:lnTo>
                  <a:lnTo>
                    <a:pt x="326790" y="357932"/>
                  </a:lnTo>
                  <a:lnTo>
                    <a:pt x="357925" y="326797"/>
                  </a:lnTo>
                  <a:lnTo>
                    <a:pt x="381658" y="289466"/>
                  </a:lnTo>
                  <a:lnTo>
                    <a:pt x="396782" y="247149"/>
                  </a:lnTo>
                  <a:lnTo>
                    <a:pt x="402092" y="201051"/>
                  </a:lnTo>
                  <a:lnTo>
                    <a:pt x="396782" y="154953"/>
                  </a:lnTo>
                  <a:lnTo>
                    <a:pt x="381658" y="112636"/>
                  </a:lnTo>
                  <a:lnTo>
                    <a:pt x="357925" y="75305"/>
                  </a:lnTo>
                  <a:lnTo>
                    <a:pt x="326790" y="44170"/>
                  </a:lnTo>
                  <a:lnTo>
                    <a:pt x="289461" y="20435"/>
                  </a:lnTo>
                  <a:lnTo>
                    <a:pt x="247142" y="5310"/>
                  </a:lnTo>
                  <a:lnTo>
                    <a:pt x="201040"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3" name="Google Shape;763;p17"/>
            <p:cNvSpPr/>
            <p:nvPr/>
          </p:nvSpPr>
          <p:spPr>
            <a:xfrm>
              <a:off x="9403444" y="3849482"/>
              <a:ext cx="308610" cy="294005"/>
            </a:xfrm>
            <a:custGeom>
              <a:avLst/>
              <a:gdLst/>
              <a:ahLst/>
              <a:cxnLst/>
              <a:rect l="l" t="t" r="r" b="b"/>
              <a:pathLst>
                <a:path w="308609" h="294004" extrusionOk="0">
                  <a:moveTo>
                    <a:pt x="43841" y="282158"/>
                  </a:moveTo>
                  <a:lnTo>
                    <a:pt x="86426" y="293498"/>
                  </a:lnTo>
                  <a:lnTo>
                    <a:pt x="105770" y="291481"/>
                  </a:lnTo>
                  <a:lnTo>
                    <a:pt x="122836" y="286336"/>
                  </a:lnTo>
                  <a:lnTo>
                    <a:pt x="126842" y="284295"/>
                  </a:lnTo>
                  <a:lnTo>
                    <a:pt x="54333" y="284295"/>
                  </a:lnTo>
                  <a:lnTo>
                    <a:pt x="48281" y="283425"/>
                  </a:lnTo>
                  <a:lnTo>
                    <a:pt x="43841" y="282158"/>
                  </a:lnTo>
                  <a:close/>
                </a:path>
                <a:path w="308609" h="294004" extrusionOk="0">
                  <a:moveTo>
                    <a:pt x="194687" y="266892"/>
                  </a:moveTo>
                  <a:lnTo>
                    <a:pt x="156895" y="266892"/>
                  </a:lnTo>
                  <a:lnTo>
                    <a:pt x="161356" y="272106"/>
                  </a:lnTo>
                  <a:lnTo>
                    <a:pt x="170180" y="279425"/>
                  </a:lnTo>
                  <a:lnTo>
                    <a:pt x="183740" y="286336"/>
                  </a:lnTo>
                  <a:lnTo>
                    <a:pt x="200806" y="291481"/>
                  </a:lnTo>
                  <a:lnTo>
                    <a:pt x="220150" y="293498"/>
                  </a:lnTo>
                  <a:lnTo>
                    <a:pt x="229698" y="293017"/>
                  </a:lnTo>
                  <a:lnTo>
                    <a:pt x="238419" y="291767"/>
                  </a:lnTo>
                  <a:lnTo>
                    <a:pt x="245738" y="290040"/>
                  </a:lnTo>
                  <a:lnTo>
                    <a:pt x="251081" y="288127"/>
                  </a:lnTo>
                  <a:lnTo>
                    <a:pt x="252981" y="287258"/>
                  </a:lnTo>
                  <a:lnTo>
                    <a:pt x="241887" y="287258"/>
                  </a:lnTo>
                  <a:lnTo>
                    <a:pt x="216324" y="282097"/>
                  </a:lnTo>
                  <a:lnTo>
                    <a:pt x="195449" y="268023"/>
                  </a:lnTo>
                  <a:lnTo>
                    <a:pt x="194687" y="266892"/>
                  </a:lnTo>
                  <a:close/>
                </a:path>
                <a:path w="308609" h="294004" extrusionOk="0">
                  <a:moveTo>
                    <a:pt x="255583" y="285834"/>
                  </a:moveTo>
                  <a:lnTo>
                    <a:pt x="251898" y="286682"/>
                  </a:lnTo>
                  <a:lnTo>
                    <a:pt x="246955" y="287258"/>
                  </a:lnTo>
                  <a:lnTo>
                    <a:pt x="252981" y="287258"/>
                  </a:lnTo>
                  <a:lnTo>
                    <a:pt x="254216" y="286682"/>
                  </a:lnTo>
                  <a:lnTo>
                    <a:pt x="255583" y="285834"/>
                  </a:lnTo>
                  <a:close/>
                </a:path>
                <a:path w="308609" h="294004" extrusionOk="0">
                  <a:moveTo>
                    <a:pt x="136894" y="152948"/>
                  </a:moveTo>
                  <a:lnTo>
                    <a:pt x="60574" y="152948"/>
                  </a:lnTo>
                  <a:lnTo>
                    <a:pt x="86137" y="158109"/>
                  </a:lnTo>
                  <a:lnTo>
                    <a:pt x="107012" y="172183"/>
                  </a:lnTo>
                  <a:lnTo>
                    <a:pt x="121086" y="193058"/>
                  </a:lnTo>
                  <a:lnTo>
                    <a:pt x="126247" y="218621"/>
                  </a:lnTo>
                  <a:lnTo>
                    <a:pt x="121086" y="244184"/>
                  </a:lnTo>
                  <a:lnTo>
                    <a:pt x="107012" y="265059"/>
                  </a:lnTo>
                  <a:lnTo>
                    <a:pt x="86137" y="279134"/>
                  </a:lnTo>
                  <a:lnTo>
                    <a:pt x="60574" y="284295"/>
                  </a:lnTo>
                  <a:lnTo>
                    <a:pt x="126842" y="284295"/>
                  </a:lnTo>
                  <a:lnTo>
                    <a:pt x="136396" y="279425"/>
                  </a:lnTo>
                  <a:lnTo>
                    <a:pt x="145220" y="272106"/>
                  </a:lnTo>
                  <a:lnTo>
                    <a:pt x="149681" y="266892"/>
                  </a:lnTo>
                  <a:lnTo>
                    <a:pt x="194687" y="266892"/>
                  </a:lnTo>
                  <a:lnTo>
                    <a:pt x="181375" y="247148"/>
                  </a:lnTo>
                  <a:lnTo>
                    <a:pt x="176214" y="221584"/>
                  </a:lnTo>
                  <a:lnTo>
                    <a:pt x="181375" y="196021"/>
                  </a:lnTo>
                  <a:lnTo>
                    <a:pt x="184210" y="191816"/>
                  </a:lnTo>
                  <a:lnTo>
                    <a:pt x="153293" y="191816"/>
                  </a:lnTo>
                  <a:lnTo>
                    <a:pt x="144365" y="190014"/>
                  </a:lnTo>
                  <a:lnTo>
                    <a:pt x="137076" y="185101"/>
                  </a:lnTo>
                  <a:lnTo>
                    <a:pt x="132163" y="177812"/>
                  </a:lnTo>
                  <a:lnTo>
                    <a:pt x="130362" y="168884"/>
                  </a:lnTo>
                  <a:lnTo>
                    <a:pt x="132163" y="159962"/>
                  </a:lnTo>
                  <a:lnTo>
                    <a:pt x="136894" y="152948"/>
                  </a:lnTo>
                  <a:close/>
                </a:path>
                <a:path w="308609" h="294004" extrusionOk="0">
                  <a:moveTo>
                    <a:pt x="293093" y="155911"/>
                  </a:moveTo>
                  <a:lnTo>
                    <a:pt x="241887" y="155911"/>
                  </a:lnTo>
                  <a:lnTo>
                    <a:pt x="266371" y="160370"/>
                  </a:lnTo>
                  <a:lnTo>
                    <a:pt x="286547" y="171456"/>
                  </a:lnTo>
                  <a:lnTo>
                    <a:pt x="300458" y="185733"/>
                  </a:lnTo>
                  <a:lnTo>
                    <a:pt x="306147" y="199763"/>
                  </a:lnTo>
                  <a:lnTo>
                    <a:pt x="306848" y="209365"/>
                  </a:lnTo>
                  <a:lnTo>
                    <a:pt x="307488" y="215951"/>
                  </a:lnTo>
                  <a:lnTo>
                    <a:pt x="307844" y="213103"/>
                  </a:lnTo>
                  <a:lnTo>
                    <a:pt x="308084" y="209365"/>
                  </a:lnTo>
                  <a:lnTo>
                    <a:pt x="308084" y="205564"/>
                  </a:lnTo>
                  <a:lnTo>
                    <a:pt x="302599" y="174087"/>
                  </a:lnTo>
                  <a:lnTo>
                    <a:pt x="293093" y="155911"/>
                  </a:lnTo>
                  <a:close/>
                </a:path>
                <a:path w="308609" h="294004" extrusionOk="0">
                  <a:moveTo>
                    <a:pt x="287019" y="145964"/>
                  </a:moveTo>
                  <a:lnTo>
                    <a:pt x="153293" y="145964"/>
                  </a:lnTo>
                  <a:lnTo>
                    <a:pt x="162215" y="147765"/>
                  </a:lnTo>
                  <a:lnTo>
                    <a:pt x="169501" y="152677"/>
                  </a:lnTo>
                  <a:lnTo>
                    <a:pt x="174413" y="159962"/>
                  </a:lnTo>
                  <a:lnTo>
                    <a:pt x="176214" y="168884"/>
                  </a:lnTo>
                  <a:lnTo>
                    <a:pt x="174413" y="177812"/>
                  </a:lnTo>
                  <a:lnTo>
                    <a:pt x="169501" y="185101"/>
                  </a:lnTo>
                  <a:lnTo>
                    <a:pt x="162215" y="190014"/>
                  </a:lnTo>
                  <a:lnTo>
                    <a:pt x="153293" y="191816"/>
                  </a:lnTo>
                  <a:lnTo>
                    <a:pt x="184210" y="191816"/>
                  </a:lnTo>
                  <a:lnTo>
                    <a:pt x="195449" y="175146"/>
                  </a:lnTo>
                  <a:lnTo>
                    <a:pt x="216324" y="161072"/>
                  </a:lnTo>
                  <a:lnTo>
                    <a:pt x="241887" y="155911"/>
                  </a:lnTo>
                  <a:lnTo>
                    <a:pt x="293093" y="155911"/>
                  </a:lnTo>
                  <a:lnTo>
                    <a:pt x="288927" y="147944"/>
                  </a:lnTo>
                  <a:lnTo>
                    <a:pt x="287019" y="145964"/>
                  </a:lnTo>
                  <a:close/>
                </a:path>
                <a:path w="308609" h="294004" extrusionOk="0">
                  <a:moveTo>
                    <a:pt x="120938" y="3696"/>
                  </a:moveTo>
                  <a:lnTo>
                    <a:pt x="78374" y="33434"/>
                  </a:lnTo>
                  <a:lnTo>
                    <a:pt x="62490" y="86363"/>
                  </a:lnTo>
                  <a:lnTo>
                    <a:pt x="62879" y="94933"/>
                  </a:lnTo>
                  <a:lnTo>
                    <a:pt x="63889" y="102787"/>
                  </a:lnTo>
                  <a:lnTo>
                    <a:pt x="65286" y="109407"/>
                  </a:lnTo>
                  <a:lnTo>
                    <a:pt x="66835" y="114279"/>
                  </a:lnTo>
                  <a:lnTo>
                    <a:pt x="67976" y="117095"/>
                  </a:lnTo>
                  <a:lnTo>
                    <a:pt x="60615" y="121053"/>
                  </a:lnTo>
                  <a:lnTo>
                    <a:pt x="19652" y="144127"/>
                  </a:lnTo>
                  <a:lnTo>
                    <a:pt x="0" y="187125"/>
                  </a:lnTo>
                  <a:lnTo>
                    <a:pt x="1130" y="190067"/>
                  </a:lnTo>
                  <a:lnTo>
                    <a:pt x="3696" y="183177"/>
                  </a:lnTo>
                  <a:lnTo>
                    <a:pt x="10586" y="173193"/>
                  </a:lnTo>
                  <a:lnTo>
                    <a:pt x="23316" y="163386"/>
                  </a:lnTo>
                  <a:lnTo>
                    <a:pt x="40498" y="155911"/>
                  </a:lnTo>
                  <a:lnTo>
                    <a:pt x="60574" y="152948"/>
                  </a:lnTo>
                  <a:lnTo>
                    <a:pt x="136894" y="152948"/>
                  </a:lnTo>
                  <a:lnTo>
                    <a:pt x="137076" y="152677"/>
                  </a:lnTo>
                  <a:lnTo>
                    <a:pt x="144365" y="147765"/>
                  </a:lnTo>
                  <a:lnTo>
                    <a:pt x="153293" y="145964"/>
                  </a:lnTo>
                  <a:lnTo>
                    <a:pt x="287019" y="145964"/>
                  </a:lnTo>
                  <a:lnTo>
                    <a:pt x="271239" y="129577"/>
                  </a:lnTo>
                  <a:lnTo>
                    <a:pt x="270629" y="129294"/>
                  </a:lnTo>
                  <a:lnTo>
                    <a:pt x="148508" y="129294"/>
                  </a:lnTo>
                  <a:lnTo>
                    <a:pt x="122951" y="124133"/>
                  </a:lnTo>
                  <a:lnTo>
                    <a:pt x="102079" y="110059"/>
                  </a:lnTo>
                  <a:lnTo>
                    <a:pt x="88006" y="89184"/>
                  </a:lnTo>
                  <a:lnTo>
                    <a:pt x="82845" y="63621"/>
                  </a:lnTo>
                  <a:lnTo>
                    <a:pt x="85901" y="43212"/>
                  </a:lnTo>
                  <a:lnTo>
                    <a:pt x="93582" y="25865"/>
                  </a:lnTo>
                  <a:lnTo>
                    <a:pt x="103656" y="13038"/>
                  </a:lnTo>
                  <a:lnTo>
                    <a:pt x="113891" y="6188"/>
                  </a:lnTo>
                  <a:lnTo>
                    <a:pt x="120938" y="3696"/>
                  </a:lnTo>
                  <a:close/>
                </a:path>
                <a:path w="308609" h="294004" extrusionOk="0">
                  <a:moveTo>
                    <a:pt x="169785" y="0"/>
                  </a:moveTo>
                  <a:lnTo>
                    <a:pt x="166822" y="146"/>
                  </a:lnTo>
                  <a:lnTo>
                    <a:pt x="175334" y="1633"/>
                  </a:lnTo>
                  <a:lnTo>
                    <a:pt x="187907" y="7905"/>
                  </a:lnTo>
                  <a:lnTo>
                    <a:pt x="200538" y="21499"/>
                  </a:lnTo>
                  <a:lnTo>
                    <a:pt x="210279" y="40656"/>
                  </a:lnTo>
                  <a:lnTo>
                    <a:pt x="214181" y="63621"/>
                  </a:lnTo>
                  <a:lnTo>
                    <a:pt x="209021" y="89184"/>
                  </a:lnTo>
                  <a:lnTo>
                    <a:pt x="194946" y="110059"/>
                  </a:lnTo>
                  <a:lnTo>
                    <a:pt x="174071" y="124133"/>
                  </a:lnTo>
                  <a:lnTo>
                    <a:pt x="148508" y="129294"/>
                  </a:lnTo>
                  <a:lnTo>
                    <a:pt x="270629" y="129294"/>
                  </a:lnTo>
                  <a:lnTo>
                    <a:pt x="253709" y="121430"/>
                  </a:lnTo>
                  <a:lnTo>
                    <a:pt x="241887" y="119797"/>
                  </a:lnTo>
                  <a:lnTo>
                    <a:pt x="233186" y="116247"/>
                  </a:lnTo>
                  <a:lnTo>
                    <a:pt x="238359" y="86363"/>
                  </a:lnTo>
                  <a:lnTo>
                    <a:pt x="232648" y="54270"/>
                  </a:lnTo>
                  <a:lnTo>
                    <a:pt x="218430" y="27713"/>
                  </a:lnTo>
                  <a:lnTo>
                    <a:pt x="200078" y="9218"/>
                  </a:lnTo>
                  <a:lnTo>
                    <a:pt x="181963" y="1308"/>
                  </a:lnTo>
                  <a:lnTo>
                    <a:pt x="169785"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64" name="Google Shape;764;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480706" y="3943115"/>
              <a:ext cx="150093" cy="149427"/>
            </a:xfrm>
            <a:prstGeom prst="rect">
              <a:avLst/>
            </a:prstGeom>
            <a:noFill/>
            <a:ln>
              <a:noFill/>
            </a:ln>
          </p:spPr>
        </p:pic>
      </p:grpSp>
      <p:grpSp>
        <p:nvGrpSpPr>
          <p:cNvPr id="765" name="Google Shape;765;p17"/>
          <p:cNvGrpSpPr/>
          <p:nvPr/>
        </p:nvGrpSpPr>
        <p:grpSpPr>
          <a:xfrm>
            <a:off x="7655277" y="2176816"/>
            <a:ext cx="457489" cy="476877"/>
            <a:chOff x="12623233" y="3589731"/>
            <a:chExt cx="754380" cy="786405"/>
          </a:xfrm>
        </p:grpSpPr>
        <p:sp>
          <p:nvSpPr>
            <p:cNvPr id="766" name="Google Shape;766;p17"/>
            <p:cNvSpPr/>
            <p:nvPr/>
          </p:nvSpPr>
          <p:spPr>
            <a:xfrm>
              <a:off x="12623233" y="3774791"/>
              <a:ext cx="754380" cy="601345"/>
            </a:xfrm>
            <a:custGeom>
              <a:avLst/>
              <a:gdLst/>
              <a:ahLst/>
              <a:cxnLst/>
              <a:rect l="l" t="t" r="r" b="b"/>
              <a:pathLst>
                <a:path w="754380" h="601345" extrusionOk="0">
                  <a:moveTo>
                    <a:pt x="730878" y="0"/>
                  </a:moveTo>
                  <a:lnTo>
                    <a:pt x="20250" y="0"/>
                  </a:lnTo>
                  <a:lnTo>
                    <a:pt x="0" y="20648"/>
                  </a:lnTo>
                  <a:lnTo>
                    <a:pt x="0" y="537282"/>
                  </a:lnTo>
                  <a:lnTo>
                    <a:pt x="4993" y="562012"/>
                  </a:lnTo>
                  <a:lnTo>
                    <a:pt x="18610" y="582208"/>
                  </a:lnTo>
                  <a:lnTo>
                    <a:pt x="38806" y="595825"/>
                  </a:lnTo>
                  <a:lnTo>
                    <a:pt x="63537" y="600819"/>
                  </a:lnTo>
                  <a:lnTo>
                    <a:pt x="690366" y="600819"/>
                  </a:lnTo>
                  <a:lnTo>
                    <a:pt x="715096" y="595825"/>
                  </a:lnTo>
                  <a:lnTo>
                    <a:pt x="735293" y="582208"/>
                  </a:lnTo>
                  <a:lnTo>
                    <a:pt x="748910" y="562012"/>
                  </a:lnTo>
                  <a:lnTo>
                    <a:pt x="753903" y="537282"/>
                  </a:lnTo>
                  <a:lnTo>
                    <a:pt x="753903" y="20648"/>
                  </a:lnTo>
                  <a:lnTo>
                    <a:pt x="730878"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7" name="Google Shape;767;p17"/>
            <p:cNvSpPr/>
            <p:nvPr/>
          </p:nvSpPr>
          <p:spPr>
            <a:xfrm>
              <a:off x="12623233" y="3621704"/>
              <a:ext cx="754380" cy="173990"/>
            </a:xfrm>
            <a:custGeom>
              <a:avLst/>
              <a:gdLst/>
              <a:ahLst/>
              <a:cxnLst/>
              <a:rect l="l" t="t" r="r" b="b"/>
              <a:pathLst>
                <a:path w="754380" h="173989" extrusionOk="0">
                  <a:moveTo>
                    <a:pt x="690879" y="0"/>
                  </a:moveTo>
                  <a:lnTo>
                    <a:pt x="63024" y="0"/>
                  </a:lnTo>
                  <a:lnTo>
                    <a:pt x="38493" y="4953"/>
                  </a:lnTo>
                  <a:lnTo>
                    <a:pt x="18460" y="18460"/>
                  </a:lnTo>
                  <a:lnTo>
                    <a:pt x="4953" y="38493"/>
                  </a:lnTo>
                  <a:lnTo>
                    <a:pt x="0" y="63024"/>
                  </a:lnTo>
                  <a:lnTo>
                    <a:pt x="0" y="173732"/>
                  </a:lnTo>
                  <a:lnTo>
                    <a:pt x="753903" y="173732"/>
                  </a:lnTo>
                  <a:lnTo>
                    <a:pt x="753903" y="63024"/>
                  </a:lnTo>
                  <a:lnTo>
                    <a:pt x="748950" y="38493"/>
                  </a:lnTo>
                  <a:lnTo>
                    <a:pt x="735443" y="18460"/>
                  </a:lnTo>
                  <a:lnTo>
                    <a:pt x="715410" y="4953"/>
                  </a:lnTo>
                  <a:lnTo>
                    <a:pt x="690879" y="0"/>
                  </a:lnTo>
                  <a:close/>
                </a:path>
              </a:pathLst>
            </a:custGeom>
            <a:solidFill>
              <a:srgbClr val="FEE5A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8" name="Google Shape;768;p17"/>
            <p:cNvSpPr/>
            <p:nvPr/>
          </p:nvSpPr>
          <p:spPr>
            <a:xfrm>
              <a:off x="12726234" y="3666808"/>
              <a:ext cx="46990" cy="46990"/>
            </a:xfrm>
            <a:custGeom>
              <a:avLst/>
              <a:gdLst/>
              <a:ahLst/>
              <a:cxnLst/>
              <a:rect l="l" t="t" r="r" b="b"/>
              <a:pathLst>
                <a:path w="46990" h="46989" extrusionOk="0">
                  <a:moveTo>
                    <a:pt x="23245" y="0"/>
                  </a:moveTo>
                  <a:lnTo>
                    <a:pt x="14197" y="1826"/>
                  </a:lnTo>
                  <a:lnTo>
                    <a:pt x="6808" y="6808"/>
                  </a:lnTo>
                  <a:lnTo>
                    <a:pt x="1826" y="14197"/>
                  </a:lnTo>
                  <a:lnTo>
                    <a:pt x="0" y="23245"/>
                  </a:lnTo>
                  <a:lnTo>
                    <a:pt x="1826" y="32294"/>
                  </a:lnTo>
                  <a:lnTo>
                    <a:pt x="6808" y="39687"/>
                  </a:lnTo>
                  <a:lnTo>
                    <a:pt x="14197" y="44672"/>
                  </a:lnTo>
                  <a:lnTo>
                    <a:pt x="23245" y="46501"/>
                  </a:lnTo>
                  <a:lnTo>
                    <a:pt x="32299" y="44672"/>
                  </a:lnTo>
                  <a:lnTo>
                    <a:pt x="39691" y="39687"/>
                  </a:lnTo>
                  <a:lnTo>
                    <a:pt x="44674" y="32294"/>
                  </a:lnTo>
                  <a:lnTo>
                    <a:pt x="46501" y="23245"/>
                  </a:lnTo>
                  <a:lnTo>
                    <a:pt x="44674" y="14197"/>
                  </a:lnTo>
                  <a:lnTo>
                    <a:pt x="39691" y="6808"/>
                  </a:lnTo>
                  <a:lnTo>
                    <a:pt x="32299" y="1826"/>
                  </a:lnTo>
                  <a:lnTo>
                    <a:pt x="23245"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9" name="Google Shape;769;p17"/>
            <p:cNvSpPr/>
            <p:nvPr/>
          </p:nvSpPr>
          <p:spPr>
            <a:xfrm>
              <a:off x="12735442" y="3589731"/>
              <a:ext cx="28575" cy="106680"/>
            </a:xfrm>
            <a:custGeom>
              <a:avLst/>
              <a:gdLst/>
              <a:ahLst/>
              <a:cxnLst/>
              <a:rect l="l" t="t" r="r" b="b"/>
              <a:pathLst>
                <a:path w="28575" h="106679" extrusionOk="0">
                  <a:moveTo>
                    <a:pt x="21800" y="0"/>
                  </a:moveTo>
                  <a:lnTo>
                    <a:pt x="14041" y="0"/>
                  </a:lnTo>
                  <a:lnTo>
                    <a:pt x="6282" y="0"/>
                  </a:lnTo>
                  <a:lnTo>
                    <a:pt x="0" y="6293"/>
                  </a:lnTo>
                  <a:lnTo>
                    <a:pt x="0" y="100028"/>
                  </a:lnTo>
                  <a:lnTo>
                    <a:pt x="6282" y="106310"/>
                  </a:lnTo>
                  <a:lnTo>
                    <a:pt x="21800" y="106310"/>
                  </a:lnTo>
                  <a:lnTo>
                    <a:pt x="28082" y="100028"/>
                  </a:lnTo>
                  <a:lnTo>
                    <a:pt x="28082" y="6293"/>
                  </a:lnTo>
                  <a:lnTo>
                    <a:pt x="2180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0" name="Google Shape;770;p17"/>
            <p:cNvSpPr/>
            <p:nvPr/>
          </p:nvSpPr>
          <p:spPr>
            <a:xfrm>
              <a:off x="12893368" y="3666808"/>
              <a:ext cx="46990" cy="46990"/>
            </a:xfrm>
            <a:custGeom>
              <a:avLst/>
              <a:gdLst/>
              <a:ahLst/>
              <a:cxnLst/>
              <a:rect l="l" t="t" r="r" b="b"/>
              <a:pathLst>
                <a:path w="46990" h="46989" extrusionOk="0">
                  <a:moveTo>
                    <a:pt x="23255" y="0"/>
                  </a:moveTo>
                  <a:lnTo>
                    <a:pt x="14201" y="1826"/>
                  </a:lnTo>
                  <a:lnTo>
                    <a:pt x="6810" y="6808"/>
                  </a:lnTo>
                  <a:lnTo>
                    <a:pt x="1827" y="14197"/>
                  </a:lnTo>
                  <a:lnTo>
                    <a:pt x="0" y="23245"/>
                  </a:lnTo>
                  <a:lnTo>
                    <a:pt x="1827" y="32294"/>
                  </a:lnTo>
                  <a:lnTo>
                    <a:pt x="6810" y="39687"/>
                  </a:lnTo>
                  <a:lnTo>
                    <a:pt x="14201" y="44672"/>
                  </a:lnTo>
                  <a:lnTo>
                    <a:pt x="23255" y="46501"/>
                  </a:lnTo>
                  <a:lnTo>
                    <a:pt x="32303" y="44672"/>
                  </a:lnTo>
                  <a:lnTo>
                    <a:pt x="39692" y="39687"/>
                  </a:lnTo>
                  <a:lnTo>
                    <a:pt x="44674" y="32294"/>
                  </a:lnTo>
                  <a:lnTo>
                    <a:pt x="46501" y="23245"/>
                  </a:lnTo>
                  <a:lnTo>
                    <a:pt x="44674" y="14197"/>
                  </a:lnTo>
                  <a:lnTo>
                    <a:pt x="39692" y="6808"/>
                  </a:lnTo>
                  <a:lnTo>
                    <a:pt x="32303" y="1826"/>
                  </a:lnTo>
                  <a:lnTo>
                    <a:pt x="23255"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1" name="Google Shape;771;p17"/>
            <p:cNvSpPr/>
            <p:nvPr/>
          </p:nvSpPr>
          <p:spPr>
            <a:xfrm>
              <a:off x="12902577" y="3589731"/>
              <a:ext cx="28575" cy="106680"/>
            </a:xfrm>
            <a:custGeom>
              <a:avLst/>
              <a:gdLst/>
              <a:ahLst/>
              <a:cxnLst/>
              <a:rect l="l" t="t" r="r" b="b"/>
              <a:pathLst>
                <a:path w="28575" h="106679" extrusionOk="0">
                  <a:moveTo>
                    <a:pt x="21800" y="0"/>
                  </a:moveTo>
                  <a:lnTo>
                    <a:pt x="14041" y="0"/>
                  </a:lnTo>
                  <a:lnTo>
                    <a:pt x="6282" y="0"/>
                  </a:lnTo>
                  <a:lnTo>
                    <a:pt x="0" y="6293"/>
                  </a:lnTo>
                  <a:lnTo>
                    <a:pt x="0" y="100028"/>
                  </a:lnTo>
                  <a:lnTo>
                    <a:pt x="6282" y="106310"/>
                  </a:lnTo>
                  <a:lnTo>
                    <a:pt x="21800" y="106310"/>
                  </a:lnTo>
                  <a:lnTo>
                    <a:pt x="28082" y="100028"/>
                  </a:lnTo>
                  <a:lnTo>
                    <a:pt x="28082" y="6293"/>
                  </a:lnTo>
                  <a:lnTo>
                    <a:pt x="2180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2" name="Google Shape;772;p17"/>
            <p:cNvSpPr/>
            <p:nvPr/>
          </p:nvSpPr>
          <p:spPr>
            <a:xfrm>
              <a:off x="13060502" y="3666808"/>
              <a:ext cx="46990" cy="46990"/>
            </a:xfrm>
            <a:custGeom>
              <a:avLst/>
              <a:gdLst/>
              <a:ahLst/>
              <a:cxnLst/>
              <a:rect l="l" t="t" r="r" b="b"/>
              <a:pathLst>
                <a:path w="46990" h="46989" extrusionOk="0">
                  <a:moveTo>
                    <a:pt x="23255" y="0"/>
                  </a:moveTo>
                  <a:lnTo>
                    <a:pt x="14201" y="1826"/>
                  </a:lnTo>
                  <a:lnTo>
                    <a:pt x="6810" y="6808"/>
                  </a:lnTo>
                  <a:lnTo>
                    <a:pt x="1827" y="14197"/>
                  </a:lnTo>
                  <a:lnTo>
                    <a:pt x="0" y="23245"/>
                  </a:lnTo>
                  <a:lnTo>
                    <a:pt x="1827" y="32294"/>
                  </a:lnTo>
                  <a:lnTo>
                    <a:pt x="6810" y="39687"/>
                  </a:lnTo>
                  <a:lnTo>
                    <a:pt x="14201" y="44672"/>
                  </a:lnTo>
                  <a:lnTo>
                    <a:pt x="23255" y="46501"/>
                  </a:lnTo>
                  <a:lnTo>
                    <a:pt x="32303" y="44672"/>
                  </a:lnTo>
                  <a:lnTo>
                    <a:pt x="39692" y="39687"/>
                  </a:lnTo>
                  <a:lnTo>
                    <a:pt x="44674" y="32294"/>
                  </a:lnTo>
                  <a:lnTo>
                    <a:pt x="46501" y="23245"/>
                  </a:lnTo>
                  <a:lnTo>
                    <a:pt x="44674" y="14197"/>
                  </a:lnTo>
                  <a:lnTo>
                    <a:pt x="39692" y="6808"/>
                  </a:lnTo>
                  <a:lnTo>
                    <a:pt x="32303" y="1826"/>
                  </a:lnTo>
                  <a:lnTo>
                    <a:pt x="23255"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3" name="Google Shape;773;p17"/>
            <p:cNvSpPr/>
            <p:nvPr/>
          </p:nvSpPr>
          <p:spPr>
            <a:xfrm>
              <a:off x="13069711" y="3589731"/>
              <a:ext cx="28575" cy="106680"/>
            </a:xfrm>
            <a:custGeom>
              <a:avLst/>
              <a:gdLst/>
              <a:ahLst/>
              <a:cxnLst/>
              <a:rect l="l" t="t" r="r" b="b"/>
              <a:pathLst>
                <a:path w="28575" h="106679" extrusionOk="0">
                  <a:moveTo>
                    <a:pt x="21800" y="0"/>
                  </a:moveTo>
                  <a:lnTo>
                    <a:pt x="14041" y="0"/>
                  </a:lnTo>
                  <a:lnTo>
                    <a:pt x="6282" y="0"/>
                  </a:lnTo>
                  <a:lnTo>
                    <a:pt x="0" y="6293"/>
                  </a:lnTo>
                  <a:lnTo>
                    <a:pt x="0" y="100028"/>
                  </a:lnTo>
                  <a:lnTo>
                    <a:pt x="6282" y="106310"/>
                  </a:lnTo>
                  <a:lnTo>
                    <a:pt x="21800" y="106310"/>
                  </a:lnTo>
                  <a:lnTo>
                    <a:pt x="28082" y="100028"/>
                  </a:lnTo>
                  <a:lnTo>
                    <a:pt x="28082" y="6293"/>
                  </a:lnTo>
                  <a:lnTo>
                    <a:pt x="2180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4" name="Google Shape;774;p17"/>
            <p:cNvSpPr/>
            <p:nvPr/>
          </p:nvSpPr>
          <p:spPr>
            <a:xfrm>
              <a:off x="13227636" y="3666808"/>
              <a:ext cx="46990" cy="46990"/>
            </a:xfrm>
            <a:custGeom>
              <a:avLst/>
              <a:gdLst/>
              <a:ahLst/>
              <a:cxnLst/>
              <a:rect l="l" t="t" r="r" b="b"/>
              <a:pathLst>
                <a:path w="46990" h="46989" extrusionOk="0">
                  <a:moveTo>
                    <a:pt x="23255" y="0"/>
                  </a:moveTo>
                  <a:lnTo>
                    <a:pt x="14201" y="1826"/>
                  </a:lnTo>
                  <a:lnTo>
                    <a:pt x="6810" y="6808"/>
                  </a:lnTo>
                  <a:lnTo>
                    <a:pt x="1827" y="14197"/>
                  </a:lnTo>
                  <a:lnTo>
                    <a:pt x="0" y="23245"/>
                  </a:lnTo>
                  <a:lnTo>
                    <a:pt x="1827" y="32294"/>
                  </a:lnTo>
                  <a:lnTo>
                    <a:pt x="6810" y="39687"/>
                  </a:lnTo>
                  <a:lnTo>
                    <a:pt x="14201" y="44672"/>
                  </a:lnTo>
                  <a:lnTo>
                    <a:pt x="23255" y="46501"/>
                  </a:lnTo>
                  <a:lnTo>
                    <a:pt x="32303" y="44672"/>
                  </a:lnTo>
                  <a:lnTo>
                    <a:pt x="39692" y="39687"/>
                  </a:lnTo>
                  <a:lnTo>
                    <a:pt x="44674" y="32294"/>
                  </a:lnTo>
                  <a:lnTo>
                    <a:pt x="46501" y="23245"/>
                  </a:lnTo>
                  <a:lnTo>
                    <a:pt x="44674" y="14197"/>
                  </a:lnTo>
                  <a:lnTo>
                    <a:pt x="39692" y="6808"/>
                  </a:lnTo>
                  <a:lnTo>
                    <a:pt x="32303" y="1826"/>
                  </a:lnTo>
                  <a:lnTo>
                    <a:pt x="23255" y="0"/>
                  </a:lnTo>
                  <a:close/>
                </a:path>
              </a:pathLst>
            </a:custGeom>
            <a:solidFill>
              <a:srgbClr val="00000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5" name="Google Shape;775;p17"/>
            <p:cNvSpPr/>
            <p:nvPr/>
          </p:nvSpPr>
          <p:spPr>
            <a:xfrm>
              <a:off x="13236846" y="3589731"/>
              <a:ext cx="28575" cy="106680"/>
            </a:xfrm>
            <a:custGeom>
              <a:avLst/>
              <a:gdLst/>
              <a:ahLst/>
              <a:cxnLst/>
              <a:rect l="l" t="t" r="r" b="b"/>
              <a:pathLst>
                <a:path w="28575" h="106679" extrusionOk="0">
                  <a:moveTo>
                    <a:pt x="21800" y="0"/>
                  </a:moveTo>
                  <a:lnTo>
                    <a:pt x="14041" y="0"/>
                  </a:lnTo>
                  <a:lnTo>
                    <a:pt x="6282" y="0"/>
                  </a:lnTo>
                  <a:lnTo>
                    <a:pt x="0" y="6293"/>
                  </a:lnTo>
                  <a:lnTo>
                    <a:pt x="0" y="100028"/>
                  </a:lnTo>
                  <a:lnTo>
                    <a:pt x="6282" y="106310"/>
                  </a:lnTo>
                  <a:lnTo>
                    <a:pt x="21800" y="106310"/>
                  </a:lnTo>
                  <a:lnTo>
                    <a:pt x="28082" y="100028"/>
                  </a:lnTo>
                  <a:lnTo>
                    <a:pt x="28082" y="6293"/>
                  </a:lnTo>
                  <a:lnTo>
                    <a:pt x="2180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6" name="Google Shape;776;p17"/>
            <p:cNvSpPr/>
            <p:nvPr/>
          </p:nvSpPr>
          <p:spPr>
            <a:xfrm>
              <a:off x="12790704" y="3872319"/>
              <a:ext cx="419100" cy="419100"/>
            </a:xfrm>
            <a:custGeom>
              <a:avLst/>
              <a:gdLst/>
              <a:ahLst/>
              <a:cxnLst/>
              <a:rect l="l" t="t" r="r" b="b"/>
              <a:pathLst>
                <a:path w="419100" h="419100" extrusionOk="0">
                  <a:moveTo>
                    <a:pt x="209480" y="0"/>
                  </a:moveTo>
                  <a:lnTo>
                    <a:pt x="161448" y="5532"/>
                  </a:lnTo>
                  <a:lnTo>
                    <a:pt x="117356" y="21291"/>
                  </a:lnTo>
                  <a:lnTo>
                    <a:pt x="78461" y="46020"/>
                  </a:lnTo>
                  <a:lnTo>
                    <a:pt x="46020" y="78461"/>
                  </a:lnTo>
                  <a:lnTo>
                    <a:pt x="21291" y="117356"/>
                  </a:lnTo>
                  <a:lnTo>
                    <a:pt x="5532" y="161448"/>
                  </a:lnTo>
                  <a:lnTo>
                    <a:pt x="0" y="209480"/>
                  </a:lnTo>
                  <a:lnTo>
                    <a:pt x="5532" y="257512"/>
                  </a:lnTo>
                  <a:lnTo>
                    <a:pt x="21291" y="301604"/>
                  </a:lnTo>
                  <a:lnTo>
                    <a:pt x="46020" y="340499"/>
                  </a:lnTo>
                  <a:lnTo>
                    <a:pt x="78461" y="372940"/>
                  </a:lnTo>
                  <a:lnTo>
                    <a:pt x="117356" y="397669"/>
                  </a:lnTo>
                  <a:lnTo>
                    <a:pt x="161448" y="413428"/>
                  </a:lnTo>
                  <a:lnTo>
                    <a:pt x="209480" y="418961"/>
                  </a:lnTo>
                  <a:lnTo>
                    <a:pt x="257512" y="413428"/>
                  </a:lnTo>
                  <a:lnTo>
                    <a:pt x="301604" y="397669"/>
                  </a:lnTo>
                  <a:lnTo>
                    <a:pt x="340499" y="372940"/>
                  </a:lnTo>
                  <a:lnTo>
                    <a:pt x="372940" y="340499"/>
                  </a:lnTo>
                  <a:lnTo>
                    <a:pt x="397669" y="301604"/>
                  </a:lnTo>
                  <a:lnTo>
                    <a:pt x="413428" y="257512"/>
                  </a:lnTo>
                  <a:lnTo>
                    <a:pt x="418961" y="209480"/>
                  </a:lnTo>
                  <a:lnTo>
                    <a:pt x="413428" y="161448"/>
                  </a:lnTo>
                  <a:lnTo>
                    <a:pt x="397669" y="117356"/>
                  </a:lnTo>
                  <a:lnTo>
                    <a:pt x="372940" y="78461"/>
                  </a:lnTo>
                  <a:lnTo>
                    <a:pt x="340499" y="46020"/>
                  </a:lnTo>
                  <a:lnTo>
                    <a:pt x="301604" y="21291"/>
                  </a:lnTo>
                  <a:lnTo>
                    <a:pt x="257512" y="5532"/>
                  </a:lnTo>
                  <a:lnTo>
                    <a:pt x="209480"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77" name="Google Shape;777;p17"/>
            <p:cNvSpPr/>
            <p:nvPr/>
          </p:nvSpPr>
          <p:spPr>
            <a:xfrm>
              <a:off x="12840176" y="3909296"/>
              <a:ext cx="321310" cy="306070"/>
            </a:xfrm>
            <a:custGeom>
              <a:avLst/>
              <a:gdLst/>
              <a:ahLst/>
              <a:cxnLst/>
              <a:rect l="l" t="t" r="r" b="b"/>
              <a:pathLst>
                <a:path w="321309" h="306070" extrusionOk="0">
                  <a:moveTo>
                    <a:pt x="45684" y="293991"/>
                  </a:moveTo>
                  <a:lnTo>
                    <a:pt x="90049" y="305812"/>
                  </a:lnTo>
                  <a:lnTo>
                    <a:pt x="110209" y="303712"/>
                  </a:lnTo>
                  <a:lnTo>
                    <a:pt x="127993" y="298353"/>
                  </a:lnTo>
                  <a:lnTo>
                    <a:pt x="132176" y="296221"/>
                  </a:lnTo>
                  <a:lnTo>
                    <a:pt x="56605" y="296221"/>
                  </a:lnTo>
                  <a:lnTo>
                    <a:pt x="50312" y="295310"/>
                  </a:lnTo>
                  <a:lnTo>
                    <a:pt x="45684" y="293991"/>
                  </a:lnTo>
                  <a:close/>
                </a:path>
                <a:path w="321309" h="306070" extrusionOk="0">
                  <a:moveTo>
                    <a:pt x="202852" y="278085"/>
                  </a:moveTo>
                  <a:lnTo>
                    <a:pt x="163481" y="278085"/>
                  </a:lnTo>
                  <a:lnTo>
                    <a:pt x="168120" y="283520"/>
                  </a:lnTo>
                  <a:lnTo>
                    <a:pt x="177319" y="291151"/>
                  </a:lnTo>
                  <a:lnTo>
                    <a:pt x="191449" y="298353"/>
                  </a:lnTo>
                  <a:lnTo>
                    <a:pt x="209231" y="303712"/>
                  </a:lnTo>
                  <a:lnTo>
                    <a:pt x="229385" y="305812"/>
                  </a:lnTo>
                  <a:lnTo>
                    <a:pt x="239332" y="305310"/>
                  </a:lnTo>
                  <a:lnTo>
                    <a:pt x="248417" y="304006"/>
                  </a:lnTo>
                  <a:lnTo>
                    <a:pt x="256044" y="302208"/>
                  </a:lnTo>
                  <a:lnTo>
                    <a:pt x="261615" y="300221"/>
                  </a:lnTo>
                  <a:lnTo>
                    <a:pt x="263606" y="299310"/>
                  </a:lnTo>
                  <a:lnTo>
                    <a:pt x="252034" y="299310"/>
                  </a:lnTo>
                  <a:lnTo>
                    <a:pt x="225400" y="293932"/>
                  </a:lnTo>
                  <a:lnTo>
                    <a:pt x="203649" y="279267"/>
                  </a:lnTo>
                  <a:lnTo>
                    <a:pt x="202852" y="278085"/>
                  </a:lnTo>
                  <a:close/>
                </a:path>
                <a:path w="321309" h="306070" extrusionOk="0">
                  <a:moveTo>
                    <a:pt x="266306" y="297823"/>
                  </a:moveTo>
                  <a:lnTo>
                    <a:pt x="262463" y="298713"/>
                  </a:lnTo>
                  <a:lnTo>
                    <a:pt x="257322" y="299310"/>
                  </a:lnTo>
                  <a:lnTo>
                    <a:pt x="263606" y="299310"/>
                  </a:lnTo>
                  <a:lnTo>
                    <a:pt x="264885" y="298713"/>
                  </a:lnTo>
                  <a:lnTo>
                    <a:pt x="266306" y="297823"/>
                  </a:lnTo>
                  <a:close/>
                </a:path>
                <a:path w="321309" h="306070" extrusionOk="0">
                  <a:moveTo>
                    <a:pt x="142642" y="159366"/>
                  </a:moveTo>
                  <a:lnTo>
                    <a:pt x="63118" y="159366"/>
                  </a:lnTo>
                  <a:lnTo>
                    <a:pt x="89752" y="164744"/>
                  </a:lnTo>
                  <a:lnTo>
                    <a:pt x="111503" y="179409"/>
                  </a:lnTo>
                  <a:lnTo>
                    <a:pt x="126168" y="201159"/>
                  </a:lnTo>
                  <a:lnTo>
                    <a:pt x="131545" y="227794"/>
                  </a:lnTo>
                  <a:lnTo>
                    <a:pt x="126168" y="254432"/>
                  </a:lnTo>
                  <a:lnTo>
                    <a:pt x="111503" y="276182"/>
                  </a:lnTo>
                  <a:lnTo>
                    <a:pt x="89752" y="290845"/>
                  </a:lnTo>
                  <a:lnTo>
                    <a:pt x="63118" y="296221"/>
                  </a:lnTo>
                  <a:lnTo>
                    <a:pt x="132176" y="296221"/>
                  </a:lnTo>
                  <a:lnTo>
                    <a:pt x="142121" y="291151"/>
                  </a:lnTo>
                  <a:lnTo>
                    <a:pt x="151314" y="283520"/>
                  </a:lnTo>
                  <a:lnTo>
                    <a:pt x="155953" y="278085"/>
                  </a:lnTo>
                  <a:lnTo>
                    <a:pt x="202852" y="278085"/>
                  </a:lnTo>
                  <a:lnTo>
                    <a:pt x="188984" y="257517"/>
                  </a:lnTo>
                  <a:lnTo>
                    <a:pt x="183606" y="230883"/>
                  </a:lnTo>
                  <a:lnTo>
                    <a:pt x="188984" y="204248"/>
                  </a:lnTo>
                  <a:lnTo>
                    <a:pt x="191945" y="199857"/>
                  </a:lnTo>
                  <a:lnTo>
                    <a:pt x="159722" y="199857"/>
                  </a:lnTo>
                  <a:lnTo>
                    <a:pt x="150425" y="197981"/>
                  </a:lnTo>
                  <a:lnTo>
                    <a:pt x="142833" y="192863"/>
                  </a:lnTo>
                  <a:lnTo>
                    <a:pt x="137715" y="185271"/>
                  </a:lnTo>
                  <a:lnTo>
                    <a:pt x="135838" y="175973"/>
                  </a:lnTo>
                  <a:lnTo>
                    <a:pt x="137715" y="166675"/>
                  </a:lnTo>
                  <a:lnTo>
                    <a:pt x="142642" y="159366"/>
                  </a:lnTo>
                  <a:close/>
                </a:path>
                <a:path w="321309" h="306070" extrusionOk="0">
                  <a:moveTo>
                    <a:pt x="305394" y="162455"/>
                  </a:moveTo>
                  <a:lnTo>
                    <a:pt x="252034" y="162455"/>
                  </a:lnTo>
                  <a:lnTo>
                    <a:pt x="277547" y="167102"/>
                  </a:lnTo>
                  <a:lnTo>
                    <a:pt x="298570" y="178654"/>
                  </a:lnTo>
                  <a:lnTo>
                    <a:pt x="313066" y="193527"/>
                  </a:lnTo>
                  <a:lnTo>
                    <a:pt x="318995" y="208140"/>
                  </a:lnTo>
                  <a:lnTo>
                    <a:pt x="319718" y="218150"/>
                  </a:lnTo>
                  <a:lnTo>
                    <a:pt x="320388" y="225008"/>
                  </a:lnTo>
                  <a:lnTo>
                    <a:pt x="320765" y="222045"/>
                  </a:lnTo>
                  <a:lnTo>
                    <a:pt x="321016" y="218150"/>
                  </a:lnTo>
                  <a:lnTo>
                    <a:pt x="321016" y="214192"/>
                  </a:lnTo>
                  <a:lnTo>
                    <a:pt x="315299" y="181394"/>
                  </a:lnTo>
                  <a:lnTo>
                    <a:pt x="305394" y="162455"/>
                  </a:lnTo>
                  <a:close/>
                </a:path>
                <a:path w="321309" h="306070" extrusionOk="0">
                  <a:moveTo>
                    <a:pt x="299064" y="152089"/>
                  </a:moveTo>
                  <a:lnTo>
                    <a:pt x="159722" y="152089"/>
                  </a:lnTo>
                  <a:lnTo>
                    <a:pt x="169020" y="153966"/>
                  </a:lnTo>
                  <a:lnTo>
                    <a:pt x="176612" y="159084"/>
                  </a:lnTo>
                  <a:lnTo>
                    <a:pt x="181730" y="166675"/>
                  </a:lnTo>
                  <a:lnTo>
                    <a:pt x="183606" y="175973"/>
                  </a:lnTo>
                  <a:lnTo>
                    <a:pt x="181730" y="185271"/>
                  </a:lnTo>
                  <a:lnTo>
                    <a:pt x="176612" y="192863"/>
                  </a:lnTo>
                  <a:lnTo>
                    <a:pt x="169020" y="197981"/>
                  </a:lnTo>
                  <a:lnTo>
                    <a:pt x="159722" y="199857"/>
                  </a:lnTo>
                  <a:lnTo>
                    <a:pt x="191945" y="199857"/>
                  </a:lnTo>
                  <a:lnTo>
                    <a:pt x="203649" y="182498"/>
                  </a:lnTo>
                  <a:lnTo>
                    <a:pt x="225400" y="167833"/>
                  </a:lnTo>
                  <a:lnTo>
                    <a:pt x="252034" y="162455"/>
                  </a:lnTo>
                  <a:lnTo>
                    <a:pt x="305394" y="162455"/>
                  </a:lnTo>
                  <a:lnTo>
                    <a:pt x="301051" y="154152"/>
                  </a:lnTo>
                  <a:lnTo>
                    <a:pt x="299064" y="152089"/>
                  </a:lnTo>
                  <a:close/>
                </a:path>
                <a:path w="321309" h="306070" extrusionOk="0">
                  <a:moveTo>
                    <a:pt x="126006" y="3853"/>
                  </a:moveTo>
                  <a:lnTo>
                    <a:pt x="81663" y="34843"/>
                  </a:lnTo>
                  <a:lnTo>
                    <a:pt x="65107" y="89986"/>
                  </a:lnTo>
                  <a:lnTo>
                    <a:pt x="65514" y="98918"/>
                  </a:lnTo>
                  <a:lnTo>
                    <a:pt x="66569" y="107102"/>
                  </a:lnTo>
                  <a:lnTo>
                    <a:pt x="68027" y="114001"/>
                  </a:lnTo>
                  <a:lnTo>
                    <a:pt x="69641" y="119074"/>
                  </a:lnTo>
                  <a:lnTo>
                    <a:pt x="70835" y="122006"/>
                  </a:lnTo>
                  <a:lnTo>
                    <a:pt x="63160" y="126132"/>
                  </a:lnTo>
                  <a:lnTo>
                    <a:pt x="20478" y="150181"/>
                  </a:lnTo>
                  <a:lnTo>
                    <a:pt x="1235" y="184025"/>
                  </a:lnTo>
                  <a:lnTo>
                    <a:pt x="0" y="194978"/>
                  </a:lnTo>
                  <a:lnTo>
                    <a:pt x="1183" y="198035"/>
                  </a:lnTo>
                  <a:lnTo>
                    <a:pt x="3853" y="190863"/>
                  </a:lnTo>
                  <a:lnTo>
                    <a:pt x="11034" y="180464"/>
                  </a:lnTo>
                  <a:lnTo>
                    <a:pt x="24297" y="170246"/>
                  </a:lnTo>
                  <a:lnTo>
                    <a:pt x="42199" y="162455"/>
                  </a:lnTo>
                  <a:lnTo>
                    <a:pt x="63118" y="159366"/>
                  </a:lnTo>
                  <a:lnTo>
                    <a:pt x="142642" y="159366"/>
                  </a:lnTo>
                  <a:lnTo>
                    <a:pt x="142833" y="159084"/>
                  </a:lnTo>
                  <a:lnTo>
                    <a:pt x="150425" y="153966"/>
                  </a:lnTo>
                  <a:lnTo>
                    <a:pt x="159722" y="152089"/>
                  </a:lnTo>
                  <a:lnTo>
                    <a:pt x="299064" y="152089"/>
                  </a:lnTo>
                  <a:lnTo>
                    <a:pt x="282620" y="135014"/>
                  </a:lnTo>
                  <a:lnTo>
                    <a:pt x="281982" y="134718"/>
                  </a:lnTo>
                  <a:lnTo>
                    <a:pt x="154749" y="134718"/>
                  </a:lnTo>
                  <a:lnTo>
                    <a:pt x="128110" y="129340"/>
                  </a:lnTo>
                  <a:lnTo>
                    <a:pt x="106360" y="114675"/>
                  </a:lnTo>
                  <a:lnTo>
                    <a:pt x="91698" y="92925"/>
                  </a:lnTo>
                  <a:lnTo>
                    <a:pt x="86321" y="66291"/>
                  </a:lnTo>
                  <a:lnTo>
                    <a:pt x="89505" y="45028"/>
                  </a:lnTo>
                  <a:lnTo>
                    <a:pt x="97507" y="26954"/>
                  </a:lnTo>
                  <a:lnTo>
                    <a:pt x="108002" y="13588"/>
                  </a:lnTo>
                  <a:lnTo>
                    <a:pt x="118666" y="6450"/>
                  </a:lnTo>
                  <a:lnTo>
                    <a:pt x="126006" y="3853"/>
                  </a:lnTo>
                  <a:close/>
                </a:path>
                <a:path w="321309" h="306070" extrusionOk="0">
                  <a:moveTo>
                    <a:pt x="176916" y="0"/>
                  </a:moveTo>
                  <a:lnTo>
                    <a:pt x="173816" y="157"/>
                  </a:lnTo>
                  <a:lnTo>
                    <a:pt x="182685" y="1706"/>
                  </a:lnTo>
                  <a:lnTo>
                    <a:pt x="195786" y="8242"/>
                  </a:lnTo>
                  <a:lnTo>
                    <a:pt x="208949" y="22403"/>
                  </a:lnTo>
                  <a:lnTo>
                    <a:pt x="219099" y="42363"/>
                  </a:lnTo>
                  <a:lnTo>
                    <a:pt x="223165" y="66291"/>
                  </a:lnTo>
                  <a:lnTo>
                    <a:pt x="217789" y="92925"/>
                  </a:lnTo>
                  <a:lnTo>
                    <a:pt x="203128" y="114675"/>
                  </a:lnTo>
                  <a:lnTo>
                    <a:pt x="181381" y="129340"/>
                  </a:lnTo>
                  <a:lnTo>
                    <a:pt x="154749" y="134718"/>
                  </a:lnTo>
                  <a:lnTo>
                    <a:pt x="281982" y="134718"/>
                  </a:lnTo>
                  <a:lnTo>
                    <a:pt x="264358" y="126530"/>
                  </a:lnTo>
                  <a:lnTo>
                    <a:pt x="252044" y="124823"/>
                  </a:lnTo>
                  <a:lnTo>
                    <a:pt x="242966" y="121127"/>
                  </a:lnTo>
                  <a:lnTo>
                    <a:pt x="248358" y="89986"/>
                  </a:lnTo>
                  <a:lnTo>
                    <a:pt x="242407" y="56550"/>
                  </a:lnTo>
                  <a:lnTo>
                    <a:pt x="227592" y="28880"/>
                  </a:lnTo>
                  <a:lnTo>
                    <a:pt x="208469" y="9606"/>
                  </a:lnTo>
                  <a:lnTo>
                    <a:pt x="189596" y="1361"/>
                  </a:lnTo>
                  <a:lnTo>
                    <a:pt x="176916"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78" name="Google Shape;778;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920681" y="4006862"/>
              <a:ext cx="156384" cy="155692"/>
            </a:xfrm>
            <a:prstGeom prst="rect">
              <a:avLst/>
            </a:prstGeom>
            <a:noFill/>
            <a:ln>
              <a:noFill/>
            </a:ln>
          </p:spPr>
        </p:pic>
      </p:grpSp>
      <p:sp>
        <p:nvSpPr>
          <p:cNvPr id="779" name="Google Shape;779;p17"/>
          <p:cNvSpPr txBox="1"/>
          <p:nvPr/>
        </p:nvSpPr>
        <p:spPr>
          <a:xfrm>
            <a:off x="1615075" y="3996950"/>
            <a:ext cx="2503200" cy="2011800"/>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32 Hospitals &amp;</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1 Health Centre</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in 18 Districts,</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4 Provinces</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749300" lvl="0" indent="0" algn="l" defTabSz="914400" rtl="0" eaLnBrk="1" fontAlgn="auto" latinLnBrk="0" hangingPunct="1">
              <a:lnSpc>
                <a:spcPct val="101499"/>
              </a:lnSpc>
              <a:spcBef>
                <a:spcPts val="12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Implement ME-SMILE (July 2023)</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80" name="Google Shape;780;p17"/>
          <p:cNvSpPr txBox="1"/>
          <p:nvPr/>
        </p:nvSpPr>
        <p:spPr>
          <a:xfrm>
            <a:off x="5602737" y="2812550"/>
            <a:ext cx="1790400" cy="903600"/>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1.900 ton</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749300" lvl="0" indent="0" algn="l" defTabSz="914400" rtl="0" eaLnBrk="1" fontAlgn="auto" latinLnBrk="0" hangingPunct="1">
              <a:lnSpc>
                <a:spcPct val="101499"/>
              </a:lnSpc>
              <a:spcBef>
                <a:spcPts val="12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Total Waste Generated</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81" name="Google Shape;781;p17"/>
          <p:cNvSpPr txBox="1"/>
          <p:nvPr/>
        </p:nvSpPr>
        <p:spPr>
          <a:xfrm>
            <a:off x="5594409" y="5094165"/>
            <a:ext cx="1469895" cy="899511"/>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33</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1499"/>
              </a:lnSpc>
              <a:spcBef>
                <a:spcPts val="12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IoT scale installed in 33 Health Facilities</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82" name="Google Shape;782;p17"/>
          <p:cNvSpPr txBox="1"/>
          <p:nvPr/>
        </p:nvSpPr>
        <p:spPr>
          <a:xfrm>
            <a:off x="7647575" y="2765996"/>
            <a:ext cx="1265411" cy="899511"/>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1 ton</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1499"/>
              </a:lnSpc>
              <a:spcBef>
                <a:spcPts val="12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Average of Daily Waste Generated</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83" name="Google Shape;783;p17"/>
          <p:cNvSpPr txBox="1"/>
          <p:nvPr/>
        </p:nvSpPr>
        <p:spPr>
          <a:xfrm>
            <a:off x="7647575" y="5094165"/>
            <a:ext cx="813600" cy="903600"/>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841</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1499"/>
              </a:lnSpc>
              <a:spcBef>
                <a:spcPts val="12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Sanitarians trained</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84" name="Google Shape;784;p17"/>
          <p:cNvSpPr txBox="1"/>
          <p:nvPr/>
        </p:nvSpPr>
        <p:spPr>
          <a:xfrm>
            <a:off x="9700742" y="2763138"/>
            <a:ext cx="1302300" cy="903600"/>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583.741</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1499"/>
              </a:lnSpc>
              <a:spcBef>
                <a:spcPts val="12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Total transactions in ME-SMILE</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85" name="Google Shape;785;p17"/>
          <p:cNvSpPr txBox="1"/>
          <p:nvPr/>
        </p:nvSpPr>
        <p:spPr>
          <a:xfrm>
            <a:off x="9700742" y="5094165"/>
            <a:ext cx="1640490" cy="899511"/>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3 Hours</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12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Time Saving</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(manual vs ME-SMILE)</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86" name="Google Shape;786;p17"/>
          <p:cNvSpPr/>
          <p:nvPr/>
        </p:nvSpPr>
        <p:spPr>
          <a:xfrm>
            <a:off x="1587500" y="2878361"/>
            <a:ext cx="1023188" cy="906442"/>
          </a:xfrm>
          <a:custGeom>
            <a:avLst/>
            <a:gdLst/>
            <a:ahLst/>
            <a:cxnLst/>
            <a:rect l="l" t="t" r="r" b="b"/>
            <a:pathLst>
              <a:path w="1687195" h="1494789" extrusionOk="0">
                <a:moveTo>
                  <a:pt x="852036" y="281960"/>
                </a:moveTo>
                <a:lnTo>
                  <a:pt x="229280" y="803567"/>
                </a:lnTo>
                <a:lnTo>
                  <a:pt x="229193" y="1469635"/>
                </a:lnTo>
                <a:lnTo>
                  <a:pt x="229132" y="1478676"/>
                </a:lnTo>
                <a:lnTo>
                  <a:pt x="232765" y="1489891"/>
                </a:lnTo>
                <a:lnTo>
                  <a:pt x="243493" y="1494023"/>
                </a:lnTo>
                <a:lnTo>
                  <a:pt x="264630" y="1494614"/>
                </a:lnTo>
                <a:lnTo>
                  <a:pt x="1394020" y="1493127"/>
                </a:lnTo>
                <a:lnTo>
                  <a:pt x="1420847" y="1485786"/>
                </a:lnTo>
                <a:lnTo>
                  <a:pt x="1434068" y="1469635"/>
                </a:lnTo>
                <a:lnTo>
                  <a:pt x="1438483" y="1453485"/>
                </a:lnTo>
                <a:lnTo>
                  <a:pt x="1438888" y="1446144"/>
                </a:lnTo>
                <a:lnTo>
                  <a:pt x="1438888" y="1352932"/>
                </a:lnTo>
                <a:lnTo>
                  <a:pt x="727004" y="1352932"/>
                </a:lnTo>
                <a:lnTo>
                  <a:pt x="711079" y="1349716"/>
                </a:lnTo>
                <a:lnTo>
                  <a:pt x="698075" y="1340946"/>
                </a:lnTo>
                <a:lnTo>
                  <a:pt x="689308" y="1327938"/>
                </a:lnTo>
                <a:lnTo>
                  <a:pt x="686094" y="1312012"/>
                </a:lnTo>
                <a:lnTo>
                  <a:pt x="686094" y="1156456"/>
                </a:lnTo>
                <a:lnTo>
                  <a:pt x="530538" y="1156456"/>
                </a:lnTo>
                <a:lnTo>
                  <a:pt x="514613" y="1153242"/>
                </a:lnTo>
                <a:lnTo>
                  <a:pt x="501610" y="1144475"/>
                </a:lnTo>
                <a:lnTo>
                  <a:pt x="492843" y="1131472"/>
                </a:lnTo>
                <a:lnTo>
                  <a:pt x="489629" y="1115547"/>
                </a:lnTo>
                <a:lnTo>
                  <a:pt x="489629" y="901375"/>
                </a:lnTo>
                <a:lnTo>
                  <a:pt x="492843" y="885450"/>
                </a:lnTo>
                <a:lnTo>
                  <a:pt x="501610" y="872447"/>
                </a:lnTo>
                <a:lnTo>
                  <a:pt x="514613" y="863680"/>
                </a:lnTo>
                <a:lnTo>
                  <a:pt x="530538" y="860465"/>
                </a:lnTo>
                <a:lnTo>
                  <a:pt x="686094" y="860465"/>
                </a:lnTo>
                <a:lnTo>
                  <a:pt x="686094" y="704910"/>
                </a:lnTo>
                <a:lnTo>
                  <a:pt x="689308" y="688985"/>
                </a:lnTo>
                <a:lnTo>
                  <a:pt x="698075" y="675982"/>
                </a:lnTo>
                <a:lnTo>
                  <a:pt x="711079" y="667215"/>
                </a:lnTo>
                <a:lnTo>
                  <a:pt x="727004" y="664000"/>
                </a:lnTo>
                <a:lnTo>
                  <a:pt x="1281864" y="664000"/>
                </a:lnTo>
                <a:lnTo>
                  <a:pt x="852036" y="281960"/>
                </a:lnTo>
                <a:close/>
              </a:path>
              <a:path w="1687195" h="1494789" extrusionOk="0">
                <a:moveTo>
                  <a:pt x="1281864" y="664000"/>
                </a:moveTo>
                <a:lnTo>
                  <a:pt x="941175" y="664000"/>
                </a:lnTo>
                <a:lnTo>
                  <a:pt x="957100" y="667215"/>
                </a:lnTo>
                <a:lnTo>
                  <a:pt x="970103" y="675982"/>
                </a:lnTo>
                <a:lnTo>
                  <a:pt x="978870" y="688985"/>
                </a:lnTo>
                <a:lnTo>
                  <a:pt x="982085" y="704910"/>
                </a:lnTo>
                <a:lnTo>
                  <a:pt x="982085" y="860465"/>
                </a:lnTo>
                <a:lnTo>
                  <a:pt x="1137640" y="860465"/>
                </a:lnTo>
                <a:lnTo>
                  <a:pt x="1153565" y="863680"/>
                </a:lnTo>
                <a:lnTo>
                  <a:pt x="1166569" y="872447"/>
                </a:lnTo>
                <a:lnTo>
                  <a:pt x="1175335" y="885450"/>
                </a:lnTo>
                <a:lnTo>
                  <a:pt x="1178550" y="901375"/>
                </a:lnTo>
                <a:lnTo>
                  <a:pt x="1178550" y="1115547"/>
                </a:lnTo>
                <a:lnTo>
                  <a:pt x="1175335" y="1131472"/>
                </a:lnTo>
                <a:lnTo>
                  <a:pt x="1166569" y="1144475"/>
                </a:lnTo>
                <a:lnTo>
                  <a:pt x="1153565" y="1153242"/>
                </a:lnTo>
                <a:lnTo>
                  <a:pt x="1137640" y="1156456"/>
                </a:lnTo>
                <a:lnTo>
                  <a:pt x="982085" y="1156456"/>
                </a:lnTo>
                <a:lnTo>
                  <a:pt x="982085" y="1312012"/>
                </a:lnTo>
                <a:lnTo>
                  <a:pt x="978870" y="1327938"/>
                </a:lnTo>
                <a:lnTo>
                  <a:pt x="970103" y="1340946"/>
                </a:lnTo>
                <a:lnTo>
                  <a:pt x="957100" y="1349716"/>
                </a:lnTo>
                <a:lnTo>
                  <a:pt x="941175" y="1352932"/>
                </a:lnTo>
                <a:lnTo>
                  <a:pt x="1438888" y="1352932"/>
                </a:lnTo>
                <a:lnTo>
                  <a:pt x="1438888" y="803567"/>
                </a:lnTo>
                <a:lnTo>
                  <a:pt x="1281864" y="664000"/>
                </a:lnTo>
                <a:close/>
              </a:path>
              <a:path w="1687195" h="1494789" extrusionOk="0">
                <a:moveTo>
                  <a:pt x="857188" y="0"/>
                </a:moveTo>
                <a:lnTo>
                  <a:pt x="0" y="755107"/>
                </a:lnTo>
                <a:lnTo>
                  <a:pt x="32302" y="809977"/>
                </a:lnTo>
                <a:lnTo>
                  <a:pt x="60595" y="828267"/>
                </a:lnTo>
                <a:lnTo>
                  <a:pt x="100652" y="809977"/>
                </a:lnTo>
                <a:lnTo>
                  <a:pt x="168246" y="755107"/>
                </a:lnTo>
                <a:lnTo>
                  <a:pt x="857188" y="172235"/>
                </a:lnTo>
                <a:lnTo>
                  <a:pt x="1047380" y="172235"/>
                </a:lnTo>
                <a:lnTo>
                  <a:pt x="857188" y="0"/>
                </a:lnTo>
                <a:close/>
              </a:path>
              <a:path w="1687195" h="1494789" extrusionOk="0">
                <a:moveTo>
                  <a:pt x="1047380" y="172235"/>
                </a:moveTo>
                <a:lnTo>
                  <a:pt x="857188" y="172235"/>
                </a:lnTo>
                <a:lnTo>
                  <a:pt x="1503503" y="751443"/>
                </a:lnTo>
                <a:lnTo>
                  <a:pt x="1588502" y="792069"/>
                </a:lnTo>
                <a:lnTo>
                  <a:pt x="1645311" y="787555"/>
                </a:lnTo>
                <a:lnTo>
                  <a:pt x="1677084" y="764985"/>
                </a:lnTo>
                <a:lnTo>
                  <a:pt x="1686974" y="751443"/>
                </a:lnTo>
                <a:lnTo>
                  <a:pt x="1047380" y="17223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87" name="Google Shape;787;p17"/>
          <p:cNvSpPr txBox="1">
            <a:spLocks noGrp="1"/>
          </p:cNvSpPr>
          <p:nvPr>
            <p:ph type="title"/>
          </p:nvPr>
        </p:nvSpPr>
        <p:spPr>
          <a:xfrm>
            <a:off x="2779099" y="648425"/>
            <a:ext cx="7386000" cy="469200"/>
          </a:xfrm>
          <a:prstGeom prst="rect">
            <a:avLst/>
          </a:prstGeom>
          <a:noFill/>
          <a:ln>
            <a:noFill/>
          </a:ln>
        </p:spPr>
        <p:txBody>
          <a:bodyPr spcFirstLastPara="1" wrap="square" lIns="0" tIns="7300" rIns="0" bIns="0" anchor="t" anchorCtr="0">
            <a:spAutoFit/>
          </a:bodyPr>
          <a:lstStyle/>
          <a:p>
            <a:pPr marL="127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Achievements in numbers</a:t>
            </a:r>
            <a:endParaRPr sz="3000">
              <a:latin typeface="Inter SemiBold"/>
              <a:ea typeface="Inter SemiBold"/>
              <a:cs typeface="Inter SemiBold"/>
              <a:sym typeface="Inter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nhaltsplatzhalter 13">
            <a:extLst>
              <a:ext uri="{FF2B5EF4-FFF2-40B4-BE49-F238E27FC236}">
                <a16:creationId xmlns:a16="http://schemas.microsoft.com/office/drawing/2014/main" id="{229FB66C-38E9-6887-B72E-5279FD2CAEAF}"/>
              </a:ext>
            </a:extLst>
          </p:cNvPr>
          <p:cNvSpPr>
            <a:spLocks noGrp="1"/>
          </p:cNvSpPr>
          <p:nvPr>
            <p:ph sz="half" idx="1"/>
          </p:nvPr>
        </p:nvSpPr>
        <p:spPr>
          <a:xfrm>
            <a:off x="410197" y="1607404"/>
            <a:ext cx="5472000" cy="3936146"/>
          </a:xfrm>
        </p:spPr>
        <p:txBody>
          <a:bodyPr/>
          <a:lstStyle/>
          <a:p>
            <a:pPr marL="355600" indent="-355600" algn="just">
              <a:lnSpc>
                <a:spcPct val="90000"/>
              </a:lnSpc>
              <a:buClr>
                <a:schemeClr val="accent1"/>
              </a:buClr>
              <a:buFont typeface="Wingdings" panose="05000000000000000000" pitchFamily="2" charset="2"/>
              <a:buChar char="§"/>
            </a:pPr>
            <a:r>
              <a:rPr lang="en-US" sz="2000" dirty="0"/>
              <a:t>Globally, the 3 primary sources of greenhouse gas emissions in 2019 were </a:t>
            </a:r>
          </a:p>
          <a:p>
            <a:pPr marL="923925" lvl="1" indent="-457200" algn="just">
              <a:lnSpc>
                <a:spcPct val="90000"/>
              </a:lnSpc>
              <a:buClr>
                <a:schemeClr val="accent1"/>
              </a:buClr>
              <a:buFont typeface="+mj-lt"/>
              <a:buAutoNum type="arabicPeriod"/>
            </a:pPr>
            <a:r>
              <a:rPr lang="en-US" sz="2000" dirty="0"/>
              <a:t>electricity and heat (31%)</a:t>
            </a:r>
          </a:p>
          <a:p>
            <a:pPr marL="923925" lvl="1" indent="-457200" algn="just">
              <a:lnSpc>
                <a:spcPct val="90000"/>
              </a:lnSpc>
              <a:buClr>
                <a:schemeClr val="accent1"/>
              </a:buClr>
              <a:buFont typeface="+mj-lt"/>
              <a:buAutoNum type="arabicPeriod"/>
            </a:pPr>
            <a:r>
              <a:rPr lang="en-US" sz="2000" dirty="0"/>
              <a:t>transportation (17%)</a:t>
            </a:r>
          </a:p>
          <a:p>
            <a:pPr marL="923925" lvl="1" indent="-457200" algn="just">
              <a:lnSpc>
                <a:spcPct val="90000"/>
              </a:lnSpc>
              <a:buClr>
                <a:schemeClr val="accent1"/>
              </a:buClr>
              <a:buFont typeface="+mj-lt"/>
              <a:buAutoNum type="arabicPeriod"/>
            </a:pPr>
            <a:r>
              <a:rPr lang="en-US" sz="2000" dirty="0"/>
              <a:t>manufacturing &amp; construction (12%)</a:t>
            </a:r>
          </a:p>
          <a:p>
            <a:pPr marL="355600" indent="-355600" algn="just">
              <a:lnSpc>
                <a:spcPct val="90000"/>
              </a:lnSpc>
              <a:buClr>
                <a:schemeClr val="accent1"/>
              </a:buClr>
              <a:buFont typeface="Wingdings" panose="05000000000000000000" pitchFamily="2" charset="2"/>
              <a:buChar char="§"/>
            </a:pPr>
            <a:r>
              <a:rPr lang="en-US" sz="2000" dirty="0"/>
              <a:t>All the shown sectors are directly or indirectly connected to carbon footprint of the health sector.  </a:t>
            </a:r>
          </a:p>
          <a:p>
            <a:endParaRPr lang="en-US" sz="2000" dirty="0"/>
          </a:p>
          <a:p>
            <a:endParaRPr lang="en-US" sz="2000" dirty="0"/>
          </a:p>
        </p:txBody>
      </p:sp>
      <p:sp>
        <p:nvSpPr>
          <p:cNvPr id="4" name="Foliennummernplatzhalter 3">
            <a:extLst>
              <a:ext uri="{FF2B5EF4-FFF2-40B4-BE49-F238E27FC236}">
                <a16:creationId xmlns:a16="http://schemas.microsoft.com/office/drawing/2014/main" id="{F0D7C8E0-EE1C-01D2-B87D-C180CC423ABD}"/>
              </a:ext>
            </a:extLst>
          </p:cNvPr>
          <p:cNvSpPr>
            <a:spLocks noGrp="1"/>
          </p:cNvSpPr>
          <p:nvPr>
            <p:ph type="sldNum" sz="quarter" idx="24"/>
          </p:nvPr>
        </p:nvSpPr>
        <p:spPr/>
        <p:txBody>
          <a:bodyPr/>
          <a:lstStyle/>
          <a:p>
            <a:fld id="{A74CE0EA-F3B5-4684-BA10-C594598FDB9C}" type="slidenum">
              <a:rPr lang="en-GB" noProof="0" smtClean="0"/>
              <a:pPr/>
              <a:t>3</a:t>
            </a:fld>
            <a:endParaRPr lang="en-GB" noProof="0"/>
          </a:p>
        </p:txBody>
      </p:sp>
      <p:sp>
        <p:nvSpPr>
          <p:cNvPr id="21" name="Textplatzhalter 20">
            <a:extLst>
              <a:ext uri="{FF2B5EF4-FFF2-40B4-BE49-F238E27FC236}">
                <a16:creationId xmlns:a16="http://schemas.microsoft.com/office/drawing/2014/main" id="{C0B87FD7-2AF2-88B9-7EC3-061BB14B7347}"/>
              </a:ext>
            </a:extLst>
          </p:cNvPr>
          <p:cNvSpPr>
            <a:spLocks noGrp="1"/>
          </p:cNvSpPr>
          <p:nvPr>
            <p:ph type="body" sz="quarter" idx="21"/>
          </p:nvPr>
        </p:nvSpPr>
        <p:spPr/>
        <p:txBody>
          <a:bodyPr>
            <a:normAutofit fontScale="25000" lnSpcReduction="20000"/>
          </a:bodyPr>
          <a:lstStyle/>
          <a:p>
            <a:pPr>
              <a:lnSpc>
                <a:spcPct val="107000"/>
              </a:lnSpc>
              <a:spcAft>
                <a:spcPts val="800"/>
              </a:spcAft>
            </a:pPr>
            <a:r>
              <a:rPr lang="en-US" sz="6400" kern="100" dirty="0">
                <a:effectLst/>
                <a:latin typeface="Calibri" panose="020F0502020204030204" pitchFamily="34" charset="0"/>
                <a:ea typeface="Calibri" panose="020F0502020204030204" pitchFamily="34" charset="0"/>
                <a:cs typeface="Arial" panose="020B0604020202020204" pitchFamily="34" charset="0"/>
              </a:rPr>
              <a:t>Source: </a:t>
            </a:r>
            <a:r>
              <a:rPr lang="en-US" sz="64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https://www.climatewatchdata.org/data-explorer/historical-emissions</a:t>
            </a:r>
            <a:r>
              <a:rPr lang="en-US" sz="6400" kern="1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p:txBody>
      </p:sp>
      <p:sp>
        <p:nvSpPr>
          <p:cNvPr id="6" name="Titel 5">
            <a:extLst>
              <a:ext uri="{FF2B5EF4-FFF2-40B4-BE49-F238E27FC236}">
                <a16:creationId xmlns:a16="http://schemas.microsoft.com/office/drawing/2014/main" id="{8560F594-61F7-5B3A-88C8-509AF1556533}"/>
              </a:ext>
            </a:extLst>
          </p:cNvPr>
          <p:cNvSpPr>
            <a:spLocks noGrp="1"/>
          </p:cNvSpPr>
          <p:nvPr>
            <p:ph type="title"/>
          </p:nvPr>
        </p:nvSpPr>
        <p:spPr/>
        <p:txBody>
          <a:bodyPr vert="horz" lIns="18000" tIns="0" rIns="360000" bIns="0" rtlCol="0" anchor="b">
            <a:noAutofit/>
          </a:bodyPr>
          <a:lstStyle/>
          <a:p>
            <a:r>
              <a:rPr lang="en-US" sz="3600" dirty="0"/>
              <a:t>Key facts </a:t>
            </a:r>
          </a:p>
        </p:txBody>
      </p:sp>
      <p:sp>
        <p:nvSpPr>
          <p:cNvPr id="20" name="Textplatzhalter 19">
            <a:extLst>
              <a:ext uri="{FF2B5EF4-FFF2-40B4-BE49-F238E27FC236}">
                <a16:creationId xmlns:a16="http://schemas.microsoft.com/office/drawing/2014/main" id="{8AF1BA7A-0E93-E175-F712-EB90847B6709}"/>
              </a:ext>
            </a:extLst>
          </p:cNvPr>
          <p:cNvSpPr>
            <a:spLocks noGrp="1"/>
          </p:cNvSpPr>
          <p:nvPr>
            <p:ph type="body" sz="quarter" idx="13"/>
          </p:nvPr>
        </p:nvSpPr>
        <p:spPr/>
        <p:txBody>
          <a:bodyPr/>
          <a:lstStyle/>
          <a:p>
            <a:r>
              <a:rPr lang="en-US" dirty="0"/>
              <a:t>Sources of greenhouse gas emissions</a:t>
            </a:r>
          </a:p>
        </p:txBody>
      </p:sp>
      <p:pic>
        <p:nvPicPr>
          <p:cNvPr id="8" name="Inhaltsplatzhalter 7" descr="Ein Bild, das Text, Screenshot, Zahl, Schrift enthält.&#10;&#10;Automatisch generierte Beschreibung">
            <a:extLst>
              <a:ext uri="{FF2B5EF4-FFF2-40B4-BE49-F238E27FC236}">
                <a16:creationId xmlns:a16="http://schemas.microsoft.com/office/drawing/2014/main" id="{6731AA2E-9006-AB51-7A43-05FBE78C186B}"/>
              </a:ext>
            </a:extLst>
          </p:cNvPr>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bwMode="auto">
          <a:xfrm>
            <a:off x="6234113" y="1555286"/>
            <a:ext cx="5957887" cy="4282160"/>
          </a:xfrm>
          <a:prstGeom prst="rect">
            <a:avLst/>
          </a:prstGeom>
          <a:noFill/>
          <a:ln>
            <a:noFill/>
          </a:ln>
          <a:extLst>
            <a:ext uri="{53640926-AAD7-44D8-BBD7-CCE9431645EC}">
              <a14:shadowObscured xmlns:a14="http://schemas.microsoft.com/office/drawing/2010/main"/>
            </a:ext>
          </a:extLst>
        </p:spPr>
      </p:pic>
      <p:sp>
        <p:nvSpPr>
          <p:cNvPr id="2" name="Ellipse 1">
            <a:extLst>
              <a:ext uri="{FF2B5EF4-FFF2-40B4-BE49-F238E27FC236}">
                <a16:creationId xmlns:a16="http://schemas.microsoft.com/office/drawing/2014/main" id="{28DC75AB-68AE-622D-17D0-0AC6F3F8C2AC}"/>
              </a:ext>
            </a:extLst>
          </p:cNvPr>
          <p:cNvSpPr/>
          <p:nvPr/>
        </p:nvSpPr>
        <p:spPr>
          <a:xfrm>
            <a:off x="7287279" y="4341655"/>
            <a:ext cx="1479793" cy="404849"/>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feld 2">
            <a:extLst>
              <a:ext uri="{FF2B5EF4-FFF2-40B4-BE49-F238E27FC236}">
                <a16:creationId xmlns:a16="http://schemas.microsoft.com/office/drawing/2014/main" id="{0F5664ED-9CD2-C5D8-4197-3B914A090C75}"/>
              </a:ext>
            </a:extLst>
          </p:cNvPr>
          <p:cNvSpPr txBox="1"/>
          <p:nvPr/>
        </p:nvSpPr>
        <p:spPr>
          <a:xfrm>
            <a:off x="9613900" y="4876800"/>
            <a:ext cx="2403222" cy="369332"/>
          </a:xfrm>
          <a:prstGeom prst="rect">
            <a:avLst/>
          </a:prstGeom>
          <a:noFill/>
        </p:spPr>
        <p:txBody>
          <a:bodyPr wrap="none" rtlCol="0">
            <a:spAutoFit/>
          </a:bodyPr>
          <a:lstStyle/>
          <a:p>
            <a:r>
              <a:rPr lang="en-US" dirty="0"/>
              <a:t>Sum: 51.0619 billion t</a:t>
            </a:r>
          </a:p>
        </p:txBody>
      </p:sp>
      <p:sp>
        <p:nvSpPr>
          <p:cNvPr id="5" name="Textfeld 4">
            <a:extLst>
              <a:ext uri="{FF2B5EF4-FFF2-40B4-BE49-F238E27FC236}">
                <a16:creationId xmlns:a16="http://schemas.microsoft.com/office/drawing/2014/main" id="{5423CCEB-C6E9-5595-4279-6E76E6690C95}"/>
              </a:ext>
            </a:extLst>
          </p:cNvPr>
          <p:cNvSpPr txBox="1"/>
          <p:nvPr/>
        </p:nvSpPr>
        <p:spPr>
          <a:xfrm>
            <a:off x="1025141" y="4911604"/>
            <a:ext cx="2824235" cy="369332"/>
          </a:xfrm>
          <a:prstGeom prst="rect">
            <a:avLst/>
          </a:prstGeom>
          <a:noFill/>
        </p:spPr>
        <p:txBody>
          <a:bodyPr wrap="none" rtlCol="0">
            <a:spAutoFit/>
          </a:bodyPr>
          <a:lstStyle/>
          <a:p>
            <a:r>
              <a:rPr lang="en-US" dirty="0"/>
              <a:t>Waste in specific: ~ 3,2 %</a:t>
            </a:r>
          </a:p>
        </p:txBody>
      </p:sp>
    </p:spTree>
    <p:extLst>
      <p:ext uri="{BB962C8B-B14F-4D97-AF65-F5344CB8AC3E}">
        <p14:creationId xmlns:p14="http://schemas.microsoft.com/office/powerpoint/2010/main" val="4169875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8"/>
          <p:cNvSpPr/>
          <p:nvPr/>
        </p:nvSpPr>
        <p:spPr>
          <a:xfrm>
            <a:off x="2053163" y="2910213"/>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3" name="Google Shape;793;p18"/>
          <p:cNvSpPr txBox="1"/>
          <p:nvPr/>
        </p:nvSpPr>
        <p:spPr>
          <a:xfrm>
            <a:off x="2108965" y="2929496"/>
            <a:ext cx="11629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6</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94" name="Google Shape;794;p18"/>
          <p:cNvSpPr/>
          <p:nvPr/>
        </p:nvSpPr>
        <p:spPr>
          <a:xfrm>
            <a:off x="3421941" y="2910213"/>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5" name="Google Shape;795;p18"/>
          <p:cNvSpPr txBox="1"/>
          <p:nvPr/>
        </p:nvSpPr>
        <p:spPr>
          <a:xfrm>
            <a:off x="3477742" y="2929496"/>
            <a:ext cx="106285"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7</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796" name="Google Shape;796;p18"/>
          <p:cNvSpPr/>
          <p:nvPr/>
        </p:nvSpPr>
        <p:spPr>
          <a:xfrm>
            <a:off x="4790719" y="2910213"/>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97" name="Google Shape;797;p18"/>
          <p:cNvSpPr txBox="1"/>
          <p:nvPr/>
        </p:nvSpPr>
        <p:spPr>
          <a:xfrm>
            <a:off x="4846520" y="2929496"/>
            <a:ext cx="11629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8</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798" name="Google Shape;798;p18"/>
          <p:cNvGrpSpPr/>
          <p:nvPr/>
        </p:nvGrpSpPr>
        <p:grpSpPr>
          <a:xfrm>
            <a:off x="6159496" y="2910211"/>
            <a:ext cx="1241928" cy="1037340"/>
            <a:chOff x="10156753" y="4799153"/>
            <a:chExt cx="2047888" cy="1710650"/>
          </a:xfrm>
        </p:grpSpPr>
        <p:sp>
          <p:nvSpPr>
            <p:cNvPr id="799" name="Google Shape;799;p18"/>
            <p:cNvSpPr/>
            <p:nvPr/>
          </p:nvSpPr>
          <p:spPr>
            <a:xfrm>
              <a:off x="10156766" y="5860198"/>
              <a:ext cx="2047875" cy="649605"/>
            </a:xfrm>
            <a:custGeom>
              <a:avLst/>
              <a:gdLst/>
              <a:ahLst/>
              <a:cxnLst/>
              <a:rect l="l" t="t" r="r" b="b"/>
              <a:pathLst>
                <a:path w="2047875" h="649604" extrusionOk="0">
                  <a:moveTo>
                    <a:pt x="2047633" y="0"/>
                  </a:moveTo>
                  <a:lnTo>
                    <a:pt x="0" y="0"/>
                  </a:lnTo>
                  <a:lnTo>
                    <a:pt x="0" y="565427"/>
                  </a:lnTo>
                  <a:lnTo>
                    <a:pt x="6581" y="598032"/>
                  </a:lnTo>
                  <a:lnTo>
                    <a:pt x="24531" y="624658"/>
                  </a:lnTo>
                  <a:lnTo>
                    <a:pt x="51157" y="642611"/>
                  </a:lnTo>
                  <a:lnTo>
                    <a:pt x="83767" y="649194"/>
                  </a:lnTo>
                  <a:lnTo>
                    <a:pt x="1911512" y="649194"/>
                  </a:lnTo>
                  <a:lnTo>
                    <a:pt x="1954538" y="642255"/>
                  </a:lnTo>
                  <a:lnTo>
                    <a:pt x="1991905" y="622932"/>
                  </a:lnTo>
                  <a:lnTo>
                    <a:pt x="2021371" y="593466"/>
                  </a:lnTo>
                  <a:lnTo>
                    <a:pt x="2040694" y="556099"/>
                  </a:lnTo>
                  <a:lnTo>
                    <a:pt x="2047633" y="513073"/>
                  </a:lnTo>
                  <a:lnTo>
                    <a:pt x="2047633"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0" name="Google Shape;800;p18"/>
            <p:cNvSpPr/>
            <p:nvPr/>
          </p:nvSpPr>
          <p:spPr>
            <a:xfrm>
              <a:off x="10156753" y="4799153"/>
              <a:ext cx="2047875" cy="1540510"/>
            </a:xfrm>
            <a:custGeom>
              <a:avLst/>
              <a:gdLst/>
              <a:ahLst/>
              <a:cxnLst/>
              <a:rect l="l" t="t" r="r" b="b"/>
              <a:pathLst>
                <a:path w="2047875" h="1540510" extrusionOk="0">
                  <a:moveTo>
                    <a:pt x="1733517" y="0"/>
                  </a:moveTo>
                  <a:lnTo>
                    <a:pt x="0" y="0"/>
                  </a:lnTo>
                  <a:lnTo>
                    <a:pt x="0" y="1540340"/>
                  </a:lnTo>
                  <a:lnTo>
                    <a:pt x="1733517" y="1540340"/>
                  </a:lnTo>
                  <a:lnTo>
                    <a:pt x="1784469" y="1536619"/>
                  </a:lnTo>
                  <a:lnTo>
                    <a:pt x="1832804" y="1525846"/>
                  </a:lnTo>
                  <a:lnTo>
                    <a:pt x="1877874" y="1508607"/>
                  </a:lnTo>
                  <a:lnTo>
                    <a:pt x="1919034" y="1485487"/>
                  </a:lnTo>
                  <a:lnTo>
                    <a:pt x="1955636" y="1457072"/>
                  </a:lnTo>
                  <a:lnTo>
                    <a:pt x="1987034" y="1423946"/>
                  </a:lnTo>
                  <a:lnTo>
                    <a:pt x="2012581" y="1386695"/>
                  </a:lnTo>
                  <a:lnTo>
                    <a:pt x="2031629" y="1345904"/>
                  </a:lnTo>
                  <a:lnTo>
                    <a:pt x="2043532" y="1302159"/>
                  </a:lnTo>
                  <a:lnTo>
                    <a:pt x="2047644" y="1256045"/>
                  </a:lnTo>
                  <a:lnTo>
                    <a:pt x="2047644" y="284305"/>
                  </a:lnTo>
                  <a:lnTo>
                    <a:pt x="2043532" y="238188"/>
                  </a:lnTo>
                  <a:lnTo>
                    <a:pt x="2031629" y="194441"/>
                  </a:lnTo>
                  <a:lnTo>
                    <a:pt x="2012581" y="153649"/>
                  </a:lnTo>
                  <a:lnTo>
                    <a:pt x="1987034" y="116396"/>
                  </a:lnTo>
                  <a:lnTo>
                    <a:pt x="1955636" y="83269"/>
                  </a:lnTo>
                  <a:lnTo>
                    <a:pt x="1919034" y="54853"/>
                  </a:lnTo>
                  <a:lnTo>
                    <a:pt x="1877874" y="31732"/>
                  </a:lnTo>
                  <a:lnTo>
                    <a:pt x="1832804" y="14493"/>
                  </a:lnTo>
                  <a:lnTo>
                    <a:pt x="1784469" y="3720"/>
                  </a:lnTo>
                  <a:lnTo>
                    <a:pt x="1733517" y="0"/>
                  </a:lnTo>
                  <a:close/>
                </a:path>
              </a:pathLst>
            </a:custGeom>
            <a:solidFill>
              <a:srgbClr val="FEE5A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01" name="Google Shape;801;p18"/>
          <p:cNvSpPr txBox="1"/>
          <p:nvPr/>
        </p:nvSpPr>
        <p:spPr>
          <a:xfrm>
            <a:off x="6215298" y="2929497"/>
            <a:ext cx="11629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9</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802" name="Google Shape;802;p18"/>
          <p:cNvGrpSpPr/>
          <p:nvPr/>
        </p:nvGrpSpPr>
        <p:grpSpPr>
          <a:xfrm>
            <a:off x="6159500" y="3268555"/>
            <a:ext cx="1242065" cy="678996"/>
            <a:chOff x="10156759" y="5390089"/>
            <a:chExt cx="2048113" cy="1119714"/>
          </a:xfrm>
        </p:grpSpPr>
        <p:sp>
          <p:nvSpPr>
            <p:cNvPr id="803" name="Google Shape;803;p18"/>
            <p:cNvSpPr/>
            <p:nvPr/>
          </p:nvSpPr>
          <p:spPr>
            <a:xfrm>
              <a:off x="10156766" y="5860198"/>
              <a:ext cx="2047875" cy="649605"/>
            </a:xfrm>
            <a:custGeom>
              <a:avLst/>
              <a:gdLst/>
              <a:ahLst/>
              <a:cxnLst/>
              <a:rect l="l" t="t" r="r" b="b"/>
              <a:pathLst>
                <a:path w="2047875" h="649604" extrusionOk="0">
                  <a:moveTo>
                    <a:pt x="2047633" y="0"/>
                  </a:moveTo>
                  <a:lnTo>
                    <a:pt x="1558989" y="0"/>
                  </a:lnTo>
                  <a:lnTo>
                    <a:pt x="1558989" y="349727"/>
                  </a:lnTo>
                  <a:lnTo>
                    <a:pt x="1558811" y="349727"/>
                  </a:lnTo>
                  <a:lnTo>
                    <a:pt x="1550780" y="391244"/>
                  </a:lnTo>
                  <a:lnTo>
                    <a:pt x="1528370" y="428267"/>
                  </a:lnTo>
                  <a:lnTo>
                    <a:pt x="1469766" y="466507"/>
                  </a:lnTo>
                  <a:lnTo>
                    <a:pt x="1433338" y="471880"/>
                  </a:lnTo>
                  <a:lnTo>
                    <a:pt x="621269" y="471880"/>
                  </a:lnTo>
                  <a:lnTo>
                    <a:pt x="552644" y="451443"/>
                  </a:lnTo>
                  <a:lnTo>
                    <a:pt x="507178" y="398563"/>
                  </a:lnTo>
                  <a:lnTo>
                    <a:pt x="496257" y="358324"/>
                  </a:lnTo>
                  <a:lnTo>
                    <a:pt x="495796" y="349727"/>
                  </a:lnTo>
                  <a:lnTo>
                    <a:pt x="495618" y="349727"/>
                  </a:lnTo>
                  <a:lnTo>
                    <a:pt x="495618" y="0"/>
                  </a:lnTo>
                  <a:lnTo>
                    <a:pt x="0" y="0"/>
                  </a:lnTo>
                  <a:lnTo>
                    <a:pt x="0" y="565427"/>
                  </a:lnTo>
                  <a:lnTo>
                    <a:pt x="6581" y="598032"/>
                  </a:lnTo>
                  <a:lnTo>
                    <a:pt x="24531" y="624658"/>
                  </a:lnTo>
                  <a:lnTo>
                    <a:pt x="51157" y="642611"/>
                  </a:lnTo>
                  <a:lnTo>
                    <a:pt x="83767" y="649194"/>
                  </a:lnTo>
                  <a:lnTo>
                    <a:pt x="1911512" y="649194"/>
                  </a:lnTo>
                  <a:lnTo>
                    <a:pt x="1954538" y="642255"/>
                  </a:lnTo>
                  <a:lnTo>
                    <a:pt x="1991905" y="622932"/>
                  </a:lnTo>
                  <a:lnTo>
                    <a:pt x="2021371" y="593466"/>
                  </a:lnTo>
                  <a:lnTo>
                    <a:pt x="2040694" y="556099"/>
                  </a:lnTo>
                  <a:lnTo>
                    <a:pt x="2047633" y="513073"/>
                  </a:lnTo>
                  <a:lnTo>
                    <a:pt x="2047633"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4" name="Google Shape;804;p18"/>
            <p:cNvSpPr/>
            <p:nvPr/>
          </p:nvSpPr>
          <p:spPr>
            <a:xfrm>
              <a:off x="10708081" y="5989033"/>
              <a:ext cx="967105" cy="328930"/>
            </a:xfrm>
            <a:custGeom>
              <a:avLst/>
              <a:gdLst/>
              <a:ahLst/>
              <a:cxnLst/>
              <a:rect l="l" t="t" r="r" b="b"/>
              <a:pathLst>
                <a:path w="967104" h="328929" extrusionOk="0">
                  <a:moveTo>
                    <a:pt x="966978" y="328777"/>
                  </a:moveTo>
                  <a:lnTo>
                    <a:pt x="959027" y="284886"/>
                  </a:lnTo>
                  <a:lnTo>
                    <a:pt x="933513" y="241515"/>
                  </a:lnTo>
                  <a:lnTo>
                    <a:pt x="932561" y="240753"/>
                  </a:lnTo>
                  <a:lnTo>
                    <a:pt x="930757" y="226110"/>
                  </a:lnTo>
                  <a:lnTo>
                    <a:pt x="908151" y="185458"/>
                  </a:lnTo>
                  <a:lnTo>
                    <a:pt x="874052" y="158686"/>
                  </a:lnTo>
                  <a:lnTo>
                    <a:pt x="833259" y="149186"/>
                  </a:lnTo>
                  <a:lnTo>
                    <a:pt x="801116" y="157594"/>
                  </a:lnTo>
                  <a:lnTo>
                    <a:pt x="797407" y="155587"/>
                  </a:lnTo>
                  <a:lnTo>
                    <a:pt x="788200" y="154876"/>
                  </a:lnTo>
                  <a:lnTo>
                    <a:pt x="772096" y="117360"/>
                  </a:lnTo>
                  <a:lnTo>
                    <a:pt x="744181" y="85369"/>
                  </a:lnTo>
                  <a:lnTo>
                    <a:pt x="709777" y="65303"/>
                  </a:lnTo>
                  <a:lnTo>
                    <a:pt x="671804" y="58051"/>
                  </a:lnTo>
                  <a:lnTo>
                    <a:pt x="633209" y="64528"/>
                  </a:lnTo>
                  <a:lnTo>
                    <a:pt x="596925" y="85661"/>
                  </a:lnTo>
                  <a:lnTo>
                    <a:pt x="573773" y="50673"/>
                  </a:lnTo>
                  <a:lnTo>
                    <a:pt x="572884" y="49885"/>
                  </a:lnTo>
                  <a:lnTo>
                    <a:pt x="571931" y="48450"/>
                  </a:lnTo>
                  <a:lnTo>
                    <a:pt x="559193" y="37566"/>
                  </a:lnTo>
                  <a:lnTo>
                    <a:pt x="543712" y="23634"/>
                  </a:lnTo>
                  <a:lnTo>
                    <a:pt x="541820" y="22720"/>
                  </a:lnTo>
                  <a:lnTo>
                    <a:pt x="540842" y="21869"/>
                  </a:lnTo>
                  <a:lnTo>
                    <a:pt x="530974" y="17399"/>
                  </a:lnTo>
                  <a:lnTo>
                    <a:pt x="508152" y="6197"/>
                  </a:lnTo>
                  <a:lnTo>
                    <a:pt x="468553" y="0"/>
                  </a:lnTo>
                  <a:lnTo>
                    <a:pt x="468553" y="622"/>
                  </a:lnTo>
                  <a:lnTo>
                    <a:pt x="431368" y="5918"/>
                  </a:lnTo>
                  <a:lnTo>
                    <a:pt x="396240" y="21869"/>
                  </a:lnTo>
                  <a:lnTo>
                    <a:pt x="365163" y="48450"/>
                  </a:lnTo>
                  <a:lnTo>
                    <a:pt x="340169" y="85661"/>
                  </a:lnTo>
                  <a:lnTo>
                    <a:pt x="303885" y="64528"/>
                  </a:lnTo>
                  <a:lnTo>
                    <a:pt x="265290" y="58051"/>
                  </a:lnTo>
                  <a:lnTo>
                    <a:pt x="227317" y="65290"/>
                  </a:lnTo>
                  <a:lnTo>
                    <a:pt x="192913" y="85369"/>
                  </a:lnTo>
                  <a:lnTo>
                    <a:pt x="164998" y="117360"/>
                  </a:lnTo>
                  <a:lnTo>
                    <a:pt x="146545" y="160350"/>
                  </a:lnTo>
                  <a:lnTo>
                    <a:pt x="108864" y="162039"/>
                  </a:lnTo>
                  <a:lnTo>
                    <a:pt x="45872" y="197916"/>
                  </a:lnTo>
                  <a:lnTo>
                    <a:pt x="22923" y="231546"/>
                  </a:lnTo>
                  <a:lnTo>
                    <a:pt x="7239" y="275247"/>
                  </a:lnTo>
                  <a:lnTo>
                    <a:pt x="0" y="328764"/>
                  </a:lnTo>
                  <a:lnTo>
                    <a:pt x="267995" y="328764"/>
                  </a:lnTo>
                  <a:lnTo>
                    <a:pt x="617486" y="328777"/>
                  </a:lnTo>
                  <a:lnTo>
                    <a:pt x="966978" y="32877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5" name="Google Shape;805;p18"/>
            <p:cNvSpPr/>
            <p:nvPr/>
          </p:nvSpPr>
          <p:spPr>
            <a:xfrm>
              <a:off x="10156759" y="5828785"/>
              <a:ext cx="1024255" cy="534035"/>
            </a:xfrm>
            <a:custGeom>
              <a:avLst/>
              <a:gdLst/>
              <a:ahLst/>
              <a:cxnLst/>
              <a:rect l="l" t="t" r="r" b="b"/>
              <a:pathLst>
                <a:path w="1024254" h="534035" extrusionOk="0">
                  <a:moveTo>
                    <a:pt x="0" y="0"/>
                  </a:moveTo>
                  <a:lnTo>
                    <a:pt x="365297" y="0"/>
                  </a:lnTo>
                  <a:lnTo>
                    <a:pt x="411651" y="7473"/>
                  </a:lnTo>
                  <a:lnTo>
                    <a:pt x="451945" y="28283"/>
                  </a:lnTo>
                  <a:lnTo>
                    <a:pt x="483760" y="60016"/>
                  </a:lnTo>
                  <a:lnTo>
                    <a:pt x="504674" y="100257"/>
                  </a:lnTo>
                  <a:lnTo>
                    <a:pt x="512267" y="146592"/>
                  </a:lnTo>
                  <a:lnTo>
                    <a:pt x="512727" y="324063"/>
                  </a:lnTo>
                  <a:lnTo>
                    <a:pt x="518384" y="372084"/>
                  </a:lnTo>
                  <a:lnTo>
                    <a:pt x="534255" y="416180"/>
                  </a:lnTo>
                  <a:lnTo>
                    <a:pt x="559078" y="455091"/>
                  </a:lnTo>
                  <a:lnTo>
                    <a:pt x="591594" y="487559"/>
                  </a:lnTo>
                  <a:lnTo>
                    <a:pt x="630541" y="512324"/>
                  </a:lnTo>
                  <a:lnTo>
                    <a:pt x="674660" y="528127"/>
                  </a:lnTo>
                  <a:lnTo>
                    <a:pt x="722690" y="533711"/>
                  </a:lnTo>
                  <a:lnTo>
                    <a:pt x="1023780" y="534015"/>
                  </a:lnTo>
                </a:path>
              </a:pathLst>
            </a:custGeom>
            <a:noFill/>
            <a:ln w="8375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6" name="Google Shape;806;p18"/>
            <p:cNvSpPr/>
            <p:nvPr/>
          </p:nvSpPr>
          <p:spPr>
            <a:xfrm>
              <a:off x="11180617" y="5828785"/>
              <a:ext cx="1024255" cy="534035"/>
            </a:xfrm>
            <a:custGeom>
              <a:avLst/>
              <a:gdLst/>
              <a:ahLst/>
              <a:cxnLst/>
              <a:rect l="l" t="t" r="r" b="b"/>
              <a:pathLst>
                <a:path w="1024254" h="534035" extrusionOk="0">
                  <a:moveTo>
                    <a:pt x="1023780" y="0"/>
                  </a:moveTo>
                  <a:lnTo>
                    <a:pt x="658482" y="0"/>
                  </a:lnTo>
                  <a:lnTo>
                    <a:pt x="612128" y="7473"/>
                  </a:lnTo>
                  <a:lnTo>
                    <a:pt x="571834" y="28283"/>
                  </a:lnTo>
                  <a:lnTo>
                    <a:pt x="540020" y="60016"/>
                  </a:lnTo>
                  <a:lnTo>
                    <a:pt x="519106" y="100257"/>
                  </a:lnTo>
                  <a:lnTo>
                    <a:pt x="511513" y="146592"/>
                  </a:lnTo>
                  <a:lnTo>
                    <a:pt x="511052" y="324063"/>
                  </a:lnTo>
                  <a:lnTo>
                    <a:pt x="505395" y="372084"/>
                  </a:lnTo>
                  <a:lnTo>
                    <a:pt x="489525" y="416180"/>
                  </a:lnTo>
                  <a:lnTo>
                    <a:pt x="464701" y="455091"/>
                  </a:lnTo>
                  <a:lnTo>
                    <a:pt x="432186" y="487559"/>
                  </a:lnTo>
                  <a:lnTo>
                    <a:pt x="393238" y="512324"/>
                  </a:lnTo>
                  <a:lnTo>
                    <a:pt x="349119" y="528127"/>
                  </a:lnTo>
                  <a:lnTo>
                    <a:pt x="301090" y="533711"/>
                  </a:lnTo>
                  <a:lnTo>
                    <a:pt x="0" y="534015"/>
                  </a:lnTo>
                </a:path>
              </a:pathLst>
            </a:custGeom>
            <a:noFill/>
            <a:ln w="8375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07" name="Google Shape;807;p18"/>
            <p:cNvSpPr/>
            <p:nvPr/>
          </p:nvSpPr>
          <p:spPr>
            <a:xfrm>
              <a:off x="10925708" y="5390089"/>
              <a:ext cx="509905" cy="523875"/>
            </a:xfrm>
            <a:custGeom>
              <a:avLst/>
              <a:gdLst/>
              <a:ahLst/>
              <a:cxnLst/>
              <a:rect l="l" t="t" r="r" b="b"/>
              <a:pathLst>
                <a:path w="509904" h="523875" extrusionOk="0">
                  <a:moveTo>
                    <a:pt x="192557" y="299732"/>
                  </a:moveTo>
                  <a:lnTo>
                    <a:pt x="120319" y="203212"/>
                  </a:lnTo>
                  <a:lnTo>
                    <a:pt x="0" y="210515"/>
                  </a:lnTo>
                  <a:lnTo>
                    <a:pt x="49987" y="233667"/>
                  </a:lnTo>
                  <a:lnTo>
                    <a:pt x="11137" y="300951"/>
                  </a:lnTo>
                  <a:lnTo>
                    <a:pt x="6070" y="312991"/>
                  </a:lnTo>
                  <a:lnTo>
                    <a:pt x="3771" y="323608"/>
                  </a:lnTo>
                  <a:lnTo>
                    <a:pt x="3924" y="332879"/>
                  </a:lnTo>
                  <a:lnTo>
                    <a:pt x="44615" y="366115"/>
                  </a:lnTo>
                  <a:lnTo>
                    <a:pt x="84759" y="371817"/>
                  </a:lnTo>
                  <a:lnTo>
                    <a:pt x="95427" y="355688"/>
                  </a:lnTo>
                  <a:lnTo>
                    <a:pt x="106095" y="338823"/>
                  </a:lnTo>
                  <a:lnTo>
                    <a:pt x="117779" y="319836"/>
                  </a:lnTo>
                  <a:lnTo>
                    <a:pt x="143408" y="276961"/>
                  </a:lnTo>
                  <a:lnTo>
                    <a:pt x="192557" y="299732"/>
                  </a:lnTo>
                  <a:close/>
                </a:path>
                <a:path w="509904" h="523875" extrusionOk="0">
                  <a:moveTo>
                    <a:pt x="226047" y="380809"/>
                  </a:moveTo>
                  <a:lnTo>
                    <a:pt x="191287" y="380707"/>
                  </a:lnTo>
                  <a:lnTo>
                    <a:pt x="104025" y="380707"/>
                  </a:lnTo>
                  <a:lnTo>
                    <a:pt x="94526" y="381139"/>
                  </a:lnTo>
                  <a:lnTo>
                    <a:pt x="85788" y="380911"/>
                  </a:lnTo>
                  <a:lnTo>
                    <a:pt x="45478" y="376224"/>
                  </a:lnTo>
                  <a:lnTo>
                    <a:pt x="9931" y="360019"/>
                  </a:lnTo>
                  <a:lnTo>
                    <a:pt x="71678" y="466979"/>
                  </a:lnTo>
                  <a:lnTo>
                    <a:pt x="76949" y="470141"/>
                  </a:lnTo>
                  <a:lnTo>
                    <a:pt x="80810" y="470852"/>
                  </a:lnTo>
                  <a:lnTo>
                    <a:pt x="84632" y="471043"/>
                  </a:lnTo>
                  <a:lnTo>
                    <a:pt x="222808" y="471043"/>
                  </a:lnTo>
                  <a:lnTo>
                    <a:pt x="226047" y="380809"/>
                  </a:lnTo>
                  <a:close/>
                </a:path>
                <a:path w="509904" h="523875" extrusionOk="0">
                  <a:moveTo>
                    <a:pt x="298386" y="0"/>
                  </a:moveTo>
                  <a:lnTo>
                    <a:pt x="174879" y="0"/>
                  </a:lnTo>
                  <a:lnTo>
                    <a:pt x="169506" y="3009"/>
                  </a:lnTo>
                  <a:lnTo>
                    <a:pt x="166954" y="5969"/>
                  </a:lnTo>
                  <a:lnTo>
                    <a:pt x="164896" y="9182"/>
                  </a:lnTo>
                  <a:lnTo>
                    <a:pt x="95808" y="128879"/>
                  </a:lnTo>
                  <a:lnTo>
                    <a:pt x="172326" y="176784"/>
                  </a:lnTo>
                  <a:lnTo>
                    <a:pt x="233413" y="71158"/>
                  </a:lnTo>
                  <a:lnTo>
                    <a:pt x="237794" y="62725"/>
                  </a:lnTo>
                  <a:lnTo>
                    <a:pt x="242354" y="55245"/>
                  </a:lnTo>
                  <a:lnTo>
                    <a:pt x="266573" y="22694"/>
                  </a:lnTo>
                  <a:lnTo>
                    <a:pt x="286880" y="5410"/>
                  </a:lnTo>
                  <a:lnTo>
                    <a:pt x="298386" y="0"/>
                  </a:lnTo>
                  <a:close/>
                </a:path>
                <a:path w="509904" h="523875" extrusionOk="0">
                  <a:moveTo>
                    <a:pt x="432828" y="66167"/>
                  </a:moveTo>
                  <a:lnTo>
                    <a:pt x="387781" y="97866"/>
                  </a:lnTo>
                  <a:lnTo>
                    <a:pt x="348932" y="30581"/>
                  </a:lnTo>
                  <a:lnTo>
                    <a:pt x="341033" y="20180"/>
                  </a:lnTo>
                  <a:lnTo>
                    <a:pt x="332994" y="12877"/>
                  </a:lnTo>
                  <a:lnTo>
                    <a:pt x="324891" y="8369"/>
                  </a:lnTo>
                  <a:lnTo>
                    <a:pt x="316776" y="6375"/>
                  </a:lnTo>
                  <a:lnTo>
                    <a:pt x="302475" y="8775"/>
                  </a:lnTo>
                  <a:lnTo>
                    <a:pt x="264439" y="39357"/>
                  </a:lnTo>
                  <a:lnTo>
                    <a:pt x="250748" y="58940"/>
                  </a:lnTo>
                  <a:lnTo>
                    <a:pt x="259397" y="76212"/>
                  </a:lnTo>
                  <a:lnTo>
                    <a:pt x="268655" y="93878"/>
                  </a:lnTo>
                  <a:lnTo>
                    <a:pt x="279260" y="113499"/>
                  </a:lnTo>
                  <a:lnTo>
                    <a:pt x="303568" y="157137"/>
                  </a:lnTo>
                  <a:lnTo>
                    <a:pt x="259283" y="188315"/>
                  </a:lnTo>
                  <a:lnTo>
                    <a:pt x="378980" y="174028"/>
                  </a:lnTo>
                  <a:lnTo>
                    <a:pt x="432828" y="66167"/>
                  </a:lnTo>
                  <a:close/>
                </a:path>
                <a:path w="509904" h="523875" extrusionOk="0">
                  <a:moveTo>
                    <a:pt x="438797" y="423633"/>
                  </a:moveTo>
                  <a:lnTo>
                    <a:pt x="427685" y="383197"/>
                  </a:lnTo>
                  <a:lnTo>
                    <a:pt x="381533" y="367512"/>
                  </a:lnTo>
                  <a:lnTo>
                    <a:pt x="309283" y="366128"/>
                  </a:lnTo>
                  <a:lnTo>
                    <a:pt x="304444" y="312178"/>
                  </a:lnTo>
                  <a:lnTo>
                    <a:pt x="256971" y="422998"/>
                  </a:lnTo>
                  <a:lnTo>
                    <a:pt x="323443" y="523557"/>
                  </a:lnTo>
                  <a:lnTo>
                    <a:pt x="318503" y="468680"/>
                  </a:lnTo>
                  <a:lnTo>
                    <a:pt x="396201" y="468680"/>
                  </a:lnTo>
                  <a:lnTo>
                    <a:pt x="433247" y="452945"/>
                  </a:lnTo>
                  <a:lnTo>
                    <a:pt x="438327" y="439356"/>
                  </a:lnTo>
                  <a:lnTo>
                    <a:pt x="438797" y="423633"/>
                  </a:lnTo>
                  <a:close/>
                </a:path>
                <a:path w="509904" h="523875" extrusionOk="0">
                  <a:moveTo>
                    <a:pt x="509816" y="327088"/>
                  </a:moveTo>
                  <a:lnTo>
                    <a:pt x="508508" y="323392"/>
                  </a:lnTo>
                  <a:lnTo>
                    <a:pt x="506755" y="320014"/>
                  </a:lnTo>
                  <a:lnTo>
                    <a:pt x="437667" y="200317"/>
                  </a:lnTo>
                  <a:lnTo>
                    <a:pt x="357911" y="242646"/>
                  </a:lnTo>
                  <a:lnTo>
                    <a:pt x="418820" y="348361"/>
                  </a:lnTo>
                  <a:lnTo>
                    <a:pt x="423951" y="356362"/>
                  </a:lnTo>
                  <a:lnTo>
                    <a:pt x="428129" y="364058"/>
                  </a:lnTo>
                  <a:lnTo>
                    <a:pt x="444220" y="401307"/>
                  </a:lnTo>
                  <a:lnTo>
                    <a:pt x="449033" y="427545"/>
                  </a:lnTo>
                  <a:lnTo>
                    <a:pt x="447954" y="440207"/>
                  </a:lnTo>
                  <a:lnTo>
                    <a:pt x="509727" y="333248"/>
                  </a:lnTo>
                  <a:lnTo>
                    <a:pt x="509816" y="327088"/>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08" name="Google Shape;808;p18"/>
          <p:cNvSpPr txBox="1"/>
          <p:nvPr/>
        </p:nvSpPr>
        <p:spPr>
          <a:xfrm>
            <a:off x="1051338" y="3449864"/>
            <a:ext cx="883015" cy="534084"/>
          </a:xfrm>
          <a:prstGeom prst="rect">
            <a:avLst/>
          </a:prstGeom>
          <a:noFill/>
          <a:ln>
            <a:noFill/>
          </a:ln>
        </p:spPr>
        <p:txBody>
          <a:bodyPr spcFirstLastPara="1" wrap="square" lIns="0" tIns="7300" rIns="0" bIns="0" anchor="t" anchorCtr="0">
            <a:spAutoFit/>
          </a:bodyPr>
          <a:lstStyle/>
          <a:p>
            <a:pPr marL="12700" marR="0" lvl="0" indent="266700" algn="just" defTabSz="914400" rtl="0" eaLnBrk="1" fontAlgn="auto" latinLnBrk="0" hangingPunct="1">
              <a:lnSpc>
                <a:spcPct val="101099"/>
              </a:lnSpc>
              <a:spcBef>
                <a:spcPts val="0"/>
              </a:spcBef>
              <a:spcAft>
                <a:spcPts val="0"/>
              </a:spcAft>
              <a:buClr>
                <a:srgbClr val="000000"/>
              </a:buClr>
              <a:buSzPts val="1100"/>
              <a:buFont typeface="Arial"/>
              <a:buNone/>
              <a:tabLst/>
              <a:defRPr/>
            </a:pPr>
            <a:r>
              <a:rPr kumimoji="0" lang="en-US" sz="1100" b="1" i="0" u="none" strike="noStrike" kern="0" cap="none" spc="0" normalizeH="0" baseline="0" noProof="0">
                <a:ln>
                  <a:noFill/>
                </a:ln>
                <a:solidFill>
                  <a:srgbClr val="000000"/>
                </a:solidFill>
                <a:effectLst/>
                <a:uLnTx/>
                <a:uFillTx/>
                <a:latin typeface="Inter"/>
                <a:ea typeface="Inter"/>
                <a:cs typeface="Inter"/>
                <a:sym typeface="Inter"/>
              </a:rPr>
              <a:t>Waste is transported </a:t>
            </a:r>
            <a:r>
              <a:rPr kumimoji="0" lang="en-US" sz="1100" b="1" i="0" u="none" strike="noStrike" kern="0" cap="none" spc="0" normalizeH="0" baseline="0" noProof="0">
                <a:ln>
                  <a:noFill/>
                </a:ln>
                <a:solidFill>
                  <a:srgbClr val="DE851F"/>
                </a:solidFill>
                <a:effectLst/>
                <a:uLnTx/>
                <a:uFillTx/>
                <a:latin typeface="Inter"/>
                <a:ea typeface="Inter"/>
                <a:cs typeface="Inter"/>
                <a:sym typeface="Inter"/>
              </a:rPr>
              <a:t>immediately</a:t>
            </a:r>
            <a:endParaRPr kumimoji="0" sz="11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09" name="Google Shape;809;p18"/>
          <p:cNvSpPr txBox="1"/>
          <p:nvPr/>
        </p:nvSpPr>
        <p:spPr>
          <a:xfrm>
            <a:off x="1576541" y="2900394"/>
            <a:ext cx="357365" cy="564120"/>
          </a:xfrm>
          <a:prstGeom prst="rect">
            <a:avLst/>
          </a:prstGeom>
          <a:noFill/>
          <a:ln>
            <a:noFill/>
          </a:ln>
        </p:spPr>
        <p:txBody>
          <a:bodyPr spcFirstLastPara="1" wrap="square" lIns="0" tIns="103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FDCB49"/>
                </a:solidFill>
                <a:effectLst/>
                <a:uLnTx/>
                <a:uFillTx/>
                <a:latin typeface="Inter"/>
                <a:ea typeface="Inter"/>
                <a:cs typeface="Inter"/>
                <a:sym typeface="Inter"/>
              </a:rPr>
              <a:t>A</a:t>
            </a:r>
            <a:endParaRPr kumimoji="0" sz="36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10" name="Google Shape;810;p18"/>
          <p:cNvSpPr txBox="1"/>
          <p:nvPr/>
        </p:nvSpPr>
        <p:spPr>
          <a:xfrm>
            <a:off x="2316398" y="2943783"/>
            <a:ext cx="859910" cy="391611"/>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Loading, recap of results, and</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 marR="0" lvl="0" indent="0" algn="l" defTabSz="914400" rtl="0" eaLnBrk="1" fontAlgn="auto" latinLnBrk="0" hangingPunct="1">
              <a:lnSpc>
                <a:spcPct val="100000"/>
              </a:lnSpc>
              <a:spcBef>
                <a:spcPts val="10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manifest filling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11" name="Google Shape;811;p18"/>
          <p:cNvSpPr txBox="1"/>
          <p:nvPr/>
        </p:nvSpPr>
        <p:spPr>
          <a:xfrm>
            <a:off x="6459420" y="2943783"/>
            <a:ext cx="523339" cy="264539"/>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Disposal or Recycle</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12" name="Google Shape;812;p18"/>
          <p:cNvSpPr txBox="1"/>
          <p:nvPr/>
        </p:nvSpPr>
        <p:spPr>
          <a:xfrm>
            <a:off x="5090642" y="2943783"/>
            <a:ext cx="516408" cy="137468"/>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Treatment</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13" name="Google Shape;813;p18"/>
          <p:cNvSpPr txBox="1"/>
          <p:nvPr/>
        </p:nvSpPr>
        <p:spPr>
          <a:xfrm>
            <a:off x="3721864" y="2943783"/>
            <a:ext cx="640022" cy="137468"/>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Transporting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grpSp>
        <p:nvGrpSpPr>
          <p:cNvPr id="814" name="Google Shape;814;p18"/>
          <p:cNvGrpSpPr/>
          <p:nvPr/>
        </p:nvGrpSpPr>
        <p:grpSpPr>
          <a:xfrm>
            <a:off x="2053167" y="3365262"/>
            <a:ext cx="3733747" cy="518857"/>
            <a:chOff x="3385587" y="5549566"/>
            <a:chExt cx="6156794" cy="855634"/>
          </a:xfrm>
        </p:grpSpPr>
        <p:pic>
          <p:nvPicPr>
            <p:cNvPr id="815" name="Google Shape;815;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13198" y="5549566"/>
              <a:ext cx="4683433" cy="855139"/>
            </a:xfrm>
            <a:prstGeom prst="rect">
              <a:avLst/>
            </a:prstGeom>
            <a:noFill/>
            <a:ln>
              <a:noFill/>
            </a:ln>
          </p:spPr>
        </p:pic>
        <p:sp>
          <p:nvSpPr>
            <p:cNvPr id="816" name="Google Shape;816;p18"/>
            <p:cNvSpPr/>
            <p:nvPr/>
          </p:nvSpPr>
          <p:spPr>
            <a:xfrm>
              <a:off x="3385587" y="6352351"/>
              <a:ext cx="52705" cy="52705"/>
            </a:xfrm>
            <a:custGeom>
              <a:avLst/>
              <a:gdLst/>
              <a:ahLst/>
              <a:cxnLst/>
              <a:rect l="l" t="t" r="r" b="b"/>
              <a:pathLst>
                <a:path w="52704" h="52704" extrusionOk="0">
                  <a:moveTo>
                    <a:pt x="0" y="26177"/>
                  </a:moveTo>
                  <a:lnTo>
                    <a:pt x="7667" y="7667"/>
                  </a:lnTo>
                  <a:lnTo>
                    <a:pt x="26177" y="0"/>
                  </a:lnTo>
                  <a:lnTo>
                    <a:pt x="44687" y="7667"/>
                  </a:lnTo>
                  <a:lnTo>
                    <a:pt x="52354" y="26177"/>
                  </a:lnTo>
                  <a:lnTo>
                    <a:pt x="44687" y="44687"/>
                  </a:lnTo>
                  <a:lnTo>
                    <a:pt x="26177" y="52354"/>
                  </a:lnTo>
                  <a:lnTo>
                    <a:pt x="7667" y="44687"/>
                  </a:lnTo>
                  <a:lnTo>
                    <a:pt x="0" y="2617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7" name="Google Shape;817;p18"/>
            <p:cNvSpPr/>
            <p:nvPr/>
          </p:nvSpPr>
          <p:spPr>
            <a:xfrm>
              <a:off x="8406963" y="5712583"/>
              <a:ext cx="640715" cy="640715"/>
            </a:xfrm>
            <a:custGeom>
              <a:avLst/>
              <a:gdLst/>
              <a:ahLst/>
              <a:cxnLst/>
              <a:rect l="l" t="t" r="r" b="b"/>
              <a:pathLst>
                <a:path w="640715" h="640714" extrusionOk="0">
                  <a:moveTo>
                    <a:pt x="580149" y="0"/>
                  </a:moveTo>
                  <a:lnTo>
                    <a:pt x="60532" y="0"/>
                  </a:lnTo>
                  <a:lnTo>
                    <a:pt x="36969" y="4758"/>
                  </a:lnTo>
                  <a:lnTo>
                    <a:pt x="17728" y="17733"/>
                  </a:lnTo>
                  <a:lnTo>
                    <a:pt x="4756" y="36978"/>
                  </a:lnTo>
                  <a:lnTo>
                    <a:pt x="0" y="60542"/>
                  </a:lnTo>
                  <a:lnTo>
                    <a:pt x="0" y="580149"/>
                  </a:lnTo>
                  <a:lnTo>
                    <a:pt x="4756" y="603718"/>
                  </a:lnTo>
                  <a:lnTo>
                    <a:pt x="17728" y="622962"/>
                  </a:lnTo>
                  <a:lnTo>
                    <a:pt x="36969" y="635935"/>
                  </a:lnTo>
                  <a:lnTo>
                    <a:pt x="60532" y="640692"/>
                  </a:lnTo>
                  <a:lnTo>
                    <a:pt x="580149" y="640692"/>
                  </a:lnTo>
                  <a:lnTo>
                    <a:pt x="603714" y="635935"/>
                  </a:lnTo>
                  <a:lnTo>
                    <a:pt x="622958" y="622962"/>
                  </a:lnTo>
                  <a:lnTo>
                    <a:pt x="635934" y="603718"/>
                  </a:lnTo>
                  <a:lnTo>
                    <a:pt x="640692" y="580149"/>
                  </a:lnTo>
                  <a:lnTo>
                    <a:pt x="640692" y="60542"/>
                  </a:lnTo>
                  <a:lnTo>
                    <a:pt x="635934" y="36978"/>
                  </a:lnTo>
                  <a:lnTo>
                    <a:pt x="622958" y="17733"/>
                  </a:lnTo>
                  <a:lnTo>
                    <a:pt x="603714" y="4758"/>
                  </a:lnTo>
                  <a:lnTo>
                    <a:pt x="58014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8" name="Google Shape;818;p18"/>
            <p:cNvSpPr/>
            <p:nvPr/>
          </p:nvSpPr>
          <p:spPr>
            <a:xfrm>
              <a:off x="8462023" y="5767660"/>
              <a:ext cx="530860" cy="637540"/>
            </a:xfrm>
            <a:custGeom>
              <a:avLst/>
              <a:gdLst/>
              <a:ahLst/>
              <a:cxnLst/>
              <a:rect l="l" t="t" r="r" b="b"/>
              <a:pathLst>
                <a:path w="530859" h="637539" extrusionOk="0">
                  <a:moveTo>
                    <a:pt x="121056" y="585622"/>
                  </a:moveTo>
                  <a:lnTo>
                    <a:pt x="13436" y="585622"/>
                  </a:lnTo>
                  <a:lnTo>
                    <a:pt x="29819" y="637032"/>
                  </a:lnTo>
                  <a:lnTo>
                    <a:pt x="105575" y="637032"/>
                  </a:lnTo>
                  <a:lnTo>
                    <a:pt x="121056" y="585622"/>
                  </a:lnTo>
                  <a:close/>
                </a:path>
                <a:path w="530859" h="637539" extrusionOk="0">
                  <a:moveTo>
                    <a:pt x="517105" y="585622"/>
                  </a:moveTo>
                  <a:lnTo>
                    <a:pt x="409486" y="585622"/>
                  </a:lnTo>
                  <a:lnTo>
                    <a:pt x="424980" y="637032"/>
                  </a:lnTo>
                  <a:lnTo>
                    <a:pt x="500735" y="637032"/>
                  </a:lnTo>
                  <a:lnTo>
                    <a:pt x="517105" y="585622"/>
                  </a:lnTo>
                  <a:close/>
                </a:path>
                <a:path w="530859" h="637539" extrusionOk="0">
                  <a:moveTo>
                    <a:pt x="530555" y="21856"/>
                  </a:moveTo>
                  <a:lnTo>
                    <a:pt x="528840" y="13347"/>
                  </a:lnTo>
                  <a:lnTo>
                    <a:pt x="524154" y="6400"/>
                  </a:lnTo>
                  <a:lnTo>
                    <a:pt x="517207" y="1714"/>
                  </a:lnTo>
                  <a:lnTo>
                    <a:pt x="508711" y="0"/>
                  </a:lnTo>
                  <a:lnTo>
                    <a:pt x="21856" y="0"/>
                  </a:lnTo>
                  <a:lnTo>
                    <a:pt x="13347" y="1714"/>
                  </a:lnTo>
                  <a:lnTo>
                    <a:pt x="6400" y="6400"/>
                  </a:lnTo>
                  <a:lnTo>
                    <a:pt x="1714" y="13347"/>
                  </a:lnTo>
                  <a:lnTo>
                    <a:pt x="0" y="21856"/>
                  </a:lnTo>
                  <a:lnTo>
                    <a:pt x="0" y="508711"/>
                  </a:lnTo>
                  <a:lnTo>
                    <a:pt x="1714" y="517207"/>
                  </a:lnTo>
                  <a:lnTo>
                    <a:pt x="6400" y="524154"/>
                  </a:lnTo>
                  <a:lnTo>
                    <a:pt x="13347" y="528840"/>
                  </a:lnTo>
                  <a:lnTo>
                    <a:pt x="21856" y="530555"/>
                  </a:lnTo>
                  <a:lnTo>
                    <a:pt x="508711" y="530555"/>
                  </a:lnTo>
                  <a:lnTo>
                    <a:pt x="517207" y="528840"/>
                  </a:lnTo>
                  <a:lnTo>
                    <a:pt x="524154" y="524154"/>
                  </a:lnTo>
                  <a:lnTo>
                    <a:pt x="528840" y="517207"/>
                  </a:lnTo>
                  <a:lnTo>
                    <a:pt x="530555" y="508711"/>
                  </a:lnTo>
                  <a:lnTo>
                    <a:pt x="530555" y="21856"/>
                  </a:lnTo>
                  <a:close/>
                </a:path>
              </a:pathLst>
            </a:custGeom>
            <a:solidFill>
              <a:srgbClr val="FEDF9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19" name="Google Shape;819;p18"/>
            <p:cNvSpPr/>
            <p:nvPr/>
          </p:nvSpPr>
          <p:spPr>
            <a:xfrm>
              <a:off x="8971902" y="5833929"/>
              <a:ext cx="41910" cy="398145"/>
            </a:xfrm>
            <a:custGeom>
              <a:avLst/>
              <a:gdLst/>
              <a:ahLst/>
              <a:cxnLst/>
              <a:rect l="l" t="t" r="r" b="b"/>
              <a:pathLst>
                <a:path w="41909" h="398145" extrusionOk="0">
                  <a:moveTo>
                    <a:pt x="41338" y="280987"/>
                  </a:moveTo>
                  <a:lnTo>
                    <a:pt x="33312" y="272973"/>
                  </a:lnTo>
                  <a:lnTo>
                    <a:pt x="8039" y="272973"/>
                  </a:lnTo>
                  <a:lnTo>
                    <a:pt x="0" y="280987"/>
                  </a:lnTo>
                  <a:lnTo>
                    <a:pt x="0" y="389991"/>
                  </a:lnTo>
                  <a:lnTo>
                    <a:pt x="8039" y="398018"/>
                  </a:lnTo>
                  <a:lnTo>
                    <a:pt x="23418" y="398018"/>
                  </a:lnTo>
                  <a:lnTo>
                    <a:pt x="33312" y="398018"/>
                  </a:lnTo>
                  <a:lnTo>
                    <a:pt x="41338" y="389991"/>
                  </a:lnTo>
                  <a:lnTo>
                    <a:pt x="41338" y="280987"/>
                  </a:lnTo>
                  <a:close/>
                </a:path>
                <a:path w="41909" h="398145" extrusionOk="0">
                  <a:moveTo>
                    <a:pt x="41338" y="8026"/>
                  </a:moveTo>
                  <a:lnTo>
                    <a:pt x="33312" y="0"/>
                  </a:lnTo>
                  <a:lnTo>
                    <a:pt x="8039" y="0"/>
                  </a:lnTo>
                  <a:lnTo>
                    <a:pt x="0" y="8026"/>
                  </a:lnTo>
                  <a:lnTo>
                    <a:pt x="0" y="117030"/>
                  </a:lnTo>
                  <a:lnTo>
                    <a:pt x="8039" y="125044"/>
                  </a:lnTo>
                  <a:lnTo>
                    <a:pt x="23418" y="125044"/>
                  </a:lnTo>
                  <a:lnTo>
                    <a:pt x="33312" y="125044"/>
                  </a:lnTo>
                  <a:lnTo>
                    <a:pt x="41338" y="117030"/>
                  </a:lnTo>
                  <a:lnTo>
                    <a:pt x="41338" y="8026"/>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20" name="Google Shape;820;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75260" y="5651855"/>
              <a:ext cx="144163" cy="144194"/>
            </a:xfrm>
            <a:prstGeom prst="rect">
              <a:avLst/>
            </a:prstGeom>
            <a:noFill/>
            <a:ln>
              <a:noFill/>
            </a:ln>
          </p:spPr>
        </p:pic>
        <p:sp>
          <p:nvSpPr>
            <p:cNvPr id="821" name="Google Shape;821;p18"/>
            <p:cNvSpPr/>
            <p:nvPr/>
          </p:nvSpPr>
          <p:spPr>
            <a:xfrm>
              <a:off x="9152491" y="5824046"/>
              <a:ext cx="389890" cy="581025"/>
            </a:xfrm>
            <a:custGeom>
              <a:avLst/>
              <a:gdLst/>
              <a:ahLst/>
              <a:cxnLst/>
              <a:rect l="l" t="t" r="r" b="b"/>
              <a:pathLst>
                <a:path w="389890" h="581025" extrusionOk="0">
                  <a:moveTo>
                    <a:pt x="194850" y="0"/>
                  </a:moveTo>
                  <a:lnTo>
                    <a:pt x="149617" y="154"/>
                  </a:lnTo>
                  <a:lnTo>
                    <a:pt x="101207" y="12008"/>
                  </a:lnTo>
                  <a:lnTo>
                    <a:pt x="2853" y="219077"/>
                  </a:lnTo>
                  <a:lnTo>
                    <a:pt x="0" y="236394"/>
                  </a:lnTo>
                  <a:lnTo>
                    <a:pt x="1807" y="244982"/>
                  </a:lnTo>
                  <a:lnTo>
                    <a:pt x="35658" y="269169"/>
                  </a:lnTo>
                  <a:lnTo>
                    <a:pt x="45985" y="267648"/>
                  </a:lnTo>
                  <a:lnTo>
                    <a:pt x="55256" y="263323"/>
                  </a:lnTo>
                  <a:lnTo>
                    <a:pt x="62927" y="256549"/>
                  </a:lnTo>
                  <a:lnTo>
                    <a:pt x="68453" y="247683"/>
                  </a:lnTo>
                  <a:lnTo>
                    <a:pt x="98735" y="178251"/>
                  </a:lnTo>
                  <a:lnTo>
                    <a:pt x="98735" y="541601"/>
                  </a:lnTo>
                  <a:lnTo>
                    <a:pt x="101804" y="556797"/>
                  </a:lnTo>
                  <a:lnTo>
                    <a:pt x="110173" y="569209"/>
                  </a:lnTo>
                  <a:lnTo>
                    <a:pt x="122584" y="577578"/>
                  </a:lnTo>
                  <a:lnTo>
                    <a:pt x="137781" y="580647"/>
                  </a:lnTo>
                  <a:lnTo>
                    <a:pt x="152983" y="577578"/>
                  </a:lnTo>
                  <a:lnTo>
                    <a:pt x="165398" y="569209"/>
                  </a:lnTo>
                  <a:lnTo>
                    <a:pt x="173768" y="556797"/>
                  </a:lnTo>
                  <a:lnTo>
                    <a:pt x="176837" y="541601"/>
                  </a:lnTo>
                  <a:lnTo>
                    <a:pt x="176837" y="296509"/>
                  </a:lnTo>
                  <a:lnTo>
                    <a:pt x="212888" y="296509"/>
                  </a:lnTo>
                  <a:lnTo>
                    <a:pt x="212888" y="541601"/>
                  </a:lnTo>
                  <a:lnTo>
                    <a:pt x="215956" y="556797"/>
                  </a:lnTo>
                  <a:lnTo>
                    <a:pt x="224323" y="569209"/>
                  </a:lnTo>
                  <a:lnTo>
                    <a:pt x="236733" y="577578"/>
                  </a:lnTo>
                  <a:lnTo>
                    <a:pt x="251934" y="580647"/>
                  </a:lnTo>
                  <a:lnTo>
                    <a:pt x="267123" y="577578"/>
                  </a:lnTo>
                  <a:lnTo>
                    <a:pt x="279528" y="569210"/>
                  </a:lnTo>
                  <a:lnTo>
                    <a:pt x="287892" y="556802"/>
                  </a:lnTo>
                  <a:lnTo>
                    <a:pt x="290959" y="541611"/>
                  </a:lnTo>
                  <a:lnTo>
                    <a:pt x="290959" y="178230"/>
                  </a:lnTo>
                  <a:lnTo>
                    <a:pt x="321251" y="247704"/>
                  </a:lnTo>
                  <a:lnTo>
                    <a:pt x="326778" y="256562"/>
                  </a:lnTo>
                  <a:lnTo>
                    <a:pt x="334450" y="263329"/>
                  </a:lnTo>
                  <a:lnTo>
                    <a:pt x="343724" y="267650"/>
                  </a:lnTo>
                  <a:lnTo>
                    <a:pt x="354057" y="269169"/>
                  </a:lnTo>
                  <a:lnTo>
                    <a:pt x="362897" y="268063"/>
                  </a:lnTo>
                  <a:lnTo>
                    <a:pt x="389710" y="236409"/>
                  </a:lnTo>
                  <a:lnTo>
                    <a:pt x="389375" y="227636"/>
                  </a:lnTo>
                  <a:lnTo>
                    <a:pt x="306508" y="34820"/>
                  </a:lnTo>
                  <a:lnTo>
                    <a:pt x="275909" y="4722"/>
                  </a:lnTo>
                  <a:lnTo>
                    <a:pt x="240063" y="144"/>
                  </a:lnTo>
                  <a:lnTo>
                    <a:pt x="19485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822" name="Google Shape;822;p18"/>
          <p:cNvSpPr/>
          <p:nvPr/>
        </p:nvSpPr>
        <p:spPr>
          <a:xfrm>
            <a:off x="0" y="2910214"/>
            <a:ext cx="1264256" cy="455146"/>
          </a:xfrm>
          <a:custGeom>
            <a:avLst/>
            <a:gdLst/>
            <a:ahLst/>
            <a:cxnLst/>
            <a:rect l="l" t="t" r="r" b="b"/>
            <a:pathLst>
              <a:path w="2084705" h="750570" extrusionOk="0">
                <a:moveTo>
                  <a:pt x="451777" y="375208"/>
                </a:moveTo>
                <a:lnTo>
                  <a:pt x="146265" y="0"/>
                </a:lnTo>
                <a:lnTo>
                  <a:pt x="0" y="0"/>
                </a:lnTo>
                <a:lnTo>
                  <a:pt x="305523" y="375208"/>
                </a:lnTo>
                <a:lnTo>
                  <a:pt x="0" y="750417"/>
                </a:lnTo>
                <a:lnTo>
                  <a:pt x="146265" y="750417"/>
                </a:lnTo>
                <a:lnTo>
                  <a:pt x="451777" y="375208"/>
                </a:lnTo>
                <a:close/>
              </a:path>
              <a:path w="2084705" h="750570" extrusionOk="0">
                <a:moveTo>
                  <a:pt x="1021143" y="375208"/>
                </a:moveTo>
                <a:lnTo>
                  <a:pt x="715619" y="0"/>
                </a:lnTo>
                <a:lnTo>
                  <a:pt x="267512" y="0"/>
                </a:lnTo>
                <a:lnTo>
                  <a:pt x="573036" y="375208"/>
                </a:lnTo>
                <a:lnTo>
                  <a:pt x="267512" y="750417"/>
                </a:lnTo>
                <a:lnTo>
                  <a:pt x="715619" y="750417"/>
                </a:lnTo>
                <a:lnTo>
                  <a:pt x="1021143" y="375208"/>
                </a:lnTo>
                <a:close/>
              </a:path>
              <a:path w="2084705" h="750570" extrusionOk="0">
                <a:moveTo>
                  <a:pt x="1514919" y="375208"/>
                </a:moveTo>
                <a:lnTo>
                  <a:pt x="1209395" y="0"/>
                </a:lnTo>
                <a:lnTo>
                  <a:pt x="1063129" y="0"/>
                </a:lnTo>
                <a:lnTo>
                  <a:pt x="1368653" y="375208"/>
                </a:lnTo>
                <a:lnTo>
                  <a:pt x="1063129" y="750417"/>
                </a:lnTo>
                <a:lnTo>
                  <a:pt x="1209395" y="750417"/>
                </a:lnTo>
                <a:lnTo>
                  <a:pt x="1514919" y="375208"/>
                </a:lnTo>
                <a:close/>
              </a:path>
              <a:path w="2084705" h="750570" extrusionOk="0">
                <a:moveTo>
                  <a:pt x="2084285" y="375208"/>
                </a:moveTo>
                <a:lnTo>
                  <a:pt x="1778749" y="0"/>
                </a:lnTo>
                <a:lnTo>
                  <a:pt x="1330655" y="0"/>
                </a:lnTo>
                <a:lnTo>
                  <a:pt x="1636166" y="375208"/>
                </a:lnTo>
                <a:lnTo>
                  <a:pt x="1330655" y="750417"/>
                </a:lnTo>
                <a:lnTo>
                  <a:pt x="1778749" y="750417"/>
                </a:lnTo>
                <a:lnTo>
                  <a:pt x="2084285" y="375208"/>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3" name="Google Shape;823;p18"/>
          <p:cNvSpPr/>
          <p:nvPr/>
        </p:nvSpPr>
        <p:spPr>
          <a:xfrm>
            <a:off x="6159496" y="5238384"/>
            <a:ext cx="1241920" cy="1037363"/>
          </a:xfrm>
          <a:custGeom>
            <a:avLst/>
            <a:gdLst/>
            <a:ahLst/>
            <a:cxnLst/>
            <a:rect l="l" t="t" r="r" b="b"/>
            <a:pathLst>
              <a:path w="2047875" h="1710690" extrusionOk="0">
                <a:moveTo>
                  <a:pt x="1733517" y="0"/>
                </a:moveTo>
                <a:lnTo>
                  <a:pt x="0" y="0"/>
                </a:lnTo>
                <a:lnTo>
                  <a:pt x="0" y="1710241"/>
                </a:lnTo>
                <a:lnTo>
                  <a:pt x="1733517" y="1710241"/>
                </a:lnTo>
                <a:lnTo>
                  <a:pt x="1779935" y="1706818"/>
                </a:lnTo>
                <a:lnTo>
                  <a:pt x="1824239" y="1696876"/>
                </a:lnTo>
                <a:lnTo>
                  <a:pt x="1865943" y="1680903"/>
                </a:lnTo>
                <a:lnTo>
                  <a:pt x="1904560" y="1659386"/>
                </a:lnTo>
                <a:lnTo>
                  <a:pt x="1939605" y="1632815"/>
                </a:lnTo>
                <a:lnTo>
                  <a:pt x="1970592" y="1601678"/>
                </a:lnTo>
                <a:lnTo>
                  <a:pt x="1997035" y="1566462"/>
                </a:lnTo>
                <a:lnTo>
                  <a:pt x="2018447" y="1527657"/>
                </a:lnTo>
                <a:lnTo>
                  <a:pt x="2034344" y="1485750"/>
                </a:lnTo>
                <a:lnTo>
                  <a:pt x="2044238" y="1441230"/>
                </a:lnTo>
                <a:lnTo>
                  <a:pt x="2047644" y="1394585"/>
                </a:lnTo>
                <a:lnTo>
                  <a:pt x="2047644" y="315655"/>
                </a:lnTo>
                <a:lnTo>
                  <a:pt x="2044238" y="269010"/>
                </a:lnTo>
                <a:lnTo>
                  <a:pt x="2034344" y="224490"/>
                </a:lnTo>
                <a:lnTo>
                  <a:pt x="2018447" y="182583"/>
                </a:lnTo>
                <a:lnTo>
                  <a:pt x="1997035" y="143778"/>
                </a:lnTo>
                <a:lnTo>
                  <a:pt x="1970592" y="108562"/>
                </a:lnTo>
                <a:lnTo>
                  <a:pt x="1939605" y="77425"/>
                </a:lnTo>
                <a:lnTo>
                  <a:pt x="1904560" y="50854"/>
                </a:lnTo>
                <a:lnTo>
                  <a:pt x="1865943" y="29338"/>
                </a:lnTo>
                <a:lnTo>
                  <a:pt x="1824239" y="13364"/>
                </a:lnTo>
                <a:lnTo>
                  <a:pt x="1779935"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4" name="Google Shape;824;p18"/>
          <p:cNvSpPr txBox="1"/>
          <p:nvPr/>
        </p:nvSpPr>
        <p:spPr>
          <a:xfrm>
            <a:off x="6215298" y="5257666"/>
            <a:ext cx="11629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9</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25" name="Google Shape;825;p18"/>
          <p:cNvSpPr/>
          <p:nvPr/>
        </p:nvSpPr>
        <p:spPr>
          <a:xfrm>
            <a:off x="4790719" y="5238384"/>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6" name="Google Shape;826;p18"/>
          <p:cNvSpPr txBox="1"/>
          <p:nvPr/>
        </p:nvSpPr>
        <p:spPr>
          <a:xfrm>
            <a:off x="4846520" y="5257666"/>
            <a:ext cx="11629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8</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27" name="Google Shape;827;p18"/>
          <p:cNvSpPr/>
          <p:nvPr/>
        </p:nvSpPr>
        <p:spPr>
          <a:xfrm>
            <a:off x="7528279" y="5238391"/>
            <a:ext cx="2610921" cy="1037363"/>
          </a:xfrm>
          <a:custGeom>
            <a:avLst/>
            <a:gdLst/>
            <a:ahLst/>
            <a:cxnLst/>
            <a:rect l="l" t="t" r="r" b="b"/>
            <a:pathLst>
              <a:path w="4305300" h="1710690" extrusionOk="0">
                <a:moveTo>
                  <a:pt x="2047633" y="315645"/>
                </a:moveTo>
                <a:lnTo>
                  <a:pt x="2044230" y="268998"/>
                </a:lnTo>
                <a:lnTo>
                  <a:pt x="2034336" y="224485"/>
                </a:lnTo>
                <a:lnTo>
                  <a:pt x="2018436" y="182575"/>
                </a:lnTo>
                <a:lnTo>
                  <a:pt x="1997024" y="143776"/>
                </a:lnTo>
                <a:lnTo>
                  <a:pt x="1970582" y="108559"/>
                </a:lnTo>
                <a:lnTo>
                  <a:pt x="1939594" y="77419"/>
                </a:lnTo>
                <a:lnTo>
                  <a:pt x="1904555" y="50850"/>
                </a:lnTo>
                <a:lnTo>
                  <a:pt x="1865934" y="29337"/>
                </a:lnTo>
                <a:lnTo>
                  <a:pt x="1824228" y="13360"/>
                </a:lnTo>
                <a:lnTo>
                  <a:pt x="1779930" y="3416"/>
                </a:lnTo>
                <a:lnTo>
                  <a:pt x="1733499" y="0"/>
                </a:lnTo>
                <a:lnTo>
                  <a:pt x="0" y="0"/>
                </a:lnTo>
                <a:lnTo>
                  <a:pt x="0" y="1710232"/>
                </a:lnTo>
                <a:lnTo>
                  <a:pt x="1733499" y="1710232"/>
                </a:lnTo>
                <a:lnTo>
                  <a:pt x="1779930" y="1706816"/>
                </a:lnTo>
                <a:lnTo>
                  <a:pt x="1824228" y="1696872"/>
                </a:lnTo>
                <a:lnTo>
                  <a:pt x="1865934" y="1680895"/>
                </a:lnTo>
                <a:lnTo>
                  <a:pt x="1904555" y="1659382"/>
                </a:lnTo>
                <a:lnTo>
                  <a:pt x="1939594" y="1632813"/>
                </a:lnTo>
                <a:lnTo>
                  <a:pt x="1970582" y="1601673"/>
                </a:lnTo>
                <a:lnTo>
                  <a:pt x="1997024" y="1566456"/>
                </a:lnTo>
                <a:lnTo>
                  <a:pt x="2018436" y="1527657"/>
                </a:lnTo>
                <a:lnTo>
                  <a:pt x="2034336" y="1485747"/>
                </a:lnTo>
                <a:lnTo>
                  <a:pt x="2044230" y="1441221"/>
                </a:lnTo>
                <a:lnTo>
                  <a:pt x="2047633" y="1394574"/>
                </a:lnTo>
                <a:lnTo>
                  <a:pt x="2047633" y="315645"/>
                </a:lnTo>
                <a:close/>
              </a:path>
              <a:path w="4305300" h="1710690" extrusionOk="0">
                <a:moveTo>
                  <a:pt x="4304690" y="315645"/>
                </a:moveTo>
                <a:lnTo>
                  <a:pt x="4301287" y="268998"/>
                </a:lnTo>
                <a:lnTo>
                  <a:pt x="4291393" y="224485"/>
                </a:lnTo>
                <a:lnTo>
                  <a:pt x="4275493" y="182575"/>
                </a:lnTo>
                <a:lnTo>
                  <a:pt x="4254081" y="143776"/>
                </a:lnTo>
                <a:lnTo>
                  <a:pt x="4227639" y="108559"/>
                </a:lnTo>
                <a:lnTo>
                  <a:pt x="4196651" y="77419"/>
                </a:lnTo>
                <a:lnTo>
                  <a:pt x="4161599" y="50850"/>
                </a:lnTo>
                <a:lnTo>
                  <a:pt x="4122991" y="29337"/>
                </a:lnTo>
                <a:lnTo>
                  <a:pt x="4081284" y="13360"/>
                </a:lnTo>
                <a:lnTo>
                  <a:pt x="4036987" y="3416"/>
                </a:lnTo>
                <a:lnTo>
                  <a:pt x="3990568" y="0"/>
                </a:lnTo>
                <a:lnTo>
                  <a:pt x="2257044" y="0"/>
                </a:lnTo>
                <a:lnTo>
                  <a:pt x="2257044" y="1710232"/>
                </a:lnTo>
                <a:lnTo>
                  <a:pt x="3990568" y="1710232"/>
                </a:lnTo>
                <a:lnTo>
                  <a:pt x="4036987" y="1706816"/>
                </a:lnTo>
                <a:lnTo>
                  <a:pt x="4081284" y="1696872"/>
                </a:lnTo>
                <a:lnTo>
                  <a:pt x="4122991" y="1680895"/>
                </a:lnTo>
                <a:lnTo>
                  <a:pt x="4161599" y="1659382"/>
                </a:lnTo>
                <a:lnTo>
                  <a:pt x="4196651" y="1632813"/>
                </a:lnTo>
                <a:lnTo>
                  <a:pt x="4227639" y="1601673"/>
                </a:lnTo>
                <a:lnTo>
                  <a:pt x="4254081" y="1566456"/>
                </a:lnTo>
                <a:lnTo>
                  <a:pt x="4275493" y="1527657"/>
                </a:lnTo>
                <a:lnTo>
                  <a:pt x="4291393" y="1485747"/>
                </a:lnTo>
                <a:lnTo>
                  <a:pt x="4301287" y="1441221"/>
                </a:lnTo>
                <a:lnTo>
                  <a:pt x="4304690" y="1394574"/>
                </a:lnTo>
                <a:lnTo>
                  <a:pt x="4304690" y="315645"/>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8" name="Google Shape;828;p18"/>
          <p:cNvSpPr txBox="1"/>
          <p:nvPr/>
        </p:nvSpPr>
        <p:spPr>
          <a:xfrm>
            <a:off x="8952854" y="5257666"/>
            <a:ext cx="164819"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11</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29" name="Google Shape;829;p18"/>
          <p:cNvSpPr/>
          <p:nvPr/>
        </p:nvSpPr>
        <p:spPr>
          <a:xfrm>
            <a:off x="10265830" y="5238384"/>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0" name="Google Shape;830;p18"/>
          <p:cNvSpPr txBox="1"/>
          <p:nvPr/>
        </p:nvSpPr>
        <p:spPr>
          <a:xfrm>
            <a:off x="10321631" y="5257666"/>
            <a:ext cx="185999"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12</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31" name="Google Shape;831;p18"/>
          <p:cNvSpPr/>
          <p:nvPr/>
        </p:nvSpPr>
        <p:spPr>
          <a:xfrm>
            <a:off x="2053163" y="5238384"/>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2" name="Google Shape;832;p18"/>
          <p:cNvSpPr txBox="1"/>
          <p:nvPr/>
        </p:nvSpPr>
        <p:spPr>
          <a:xfrm>
            <a:off x="2108965" y="5257666"/>
            <a:ext cx="11629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6</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33" name="Google Shape;833;p18"/>
          <p:cNvSpPr/>
          <p:nvPr/>
        </p:nvSpPr>
        <p:spPr>
          <a:xfrm>
            <a:off x="3421941" y="5238384"/>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4" name="Google Shape;834;p18"/>
          <p:cNvSpPr txBox="1"/>
          <p:nvPr/>
        </p:nvSpPr>
        <p:spPr>
          <a:xfrm>
            <a:off x="3477742" y="5257666"/>
            <a:ext cx="106285"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7</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835" name="Google Shape;835;p18"/>
          <p:cNvGrpSpPr/>
          <p:nvPr/>
        </p:nvGrpSpPr>
        <p:grpSpPr>
          <a:xfrm>
            <a:off x="6467119" y="5680055"/>
            <a:ext cx="1879779" cy="532159"/>
            <a:chOff x="10664010" y="9366832"/>
            <a:chExt cx="3099678" cy="877569"/>
          </a:xfrm>
        </p:grpSpPr>
        <p:sp>
          <p:nvSpPr>
            <p:cNvPr id="836" name="Google Shape;836;p18"/>
            <p:cNvSpPr/>
            <p:nvPr/>
          </p:nvSpPr>
          <p:spPr>
            <a:xfrm>
              <a:off x="11675519" y="10217845"/>
              <a:ext cx="2010410" cy="0"/>
            </a:xfrm>
            <a:custGeom>
              <a:avLst/>
              <a:gdLst/>
              <a:ahLst/>
              <a:cxnLst/>
              <a:rect l="l" t="t" r="r" b="b"/>
              <a:pathLst>
                <a:path w="2010409" h="120000" extrusionOk="0">
                  <a:moveTo>
                    <a:pt x="0" y="0"/>
                  </a:moveTo>
                  <a:lnTo>
                    <a:pt x="2009844"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7" name="Google Shape;837;p18"/>
            <p:cNvSpPr/>
            <p:nvPr/>
          </p:nvSpPr>
          <p:spPr>
            <a:xfrm>
              <a:off x="11546268" y="10191680"/>
              <a:ext cx="2217420" cy="52705"/>
            </a:xfrm>
            <a:custGeom>
              <a:avLst/>
              <a:gdLst/>
              <a:ahLst/>
              <a:cxnLst/>
              <a:rect l="l" t="t" r="r" b="b"/>
              <a:pathLst>
                <a:path w="2217419" h="52704" extrusionOk="0">
                  <a:moveTo>
                    <a:pt x="52349" y="26174"/>
                  </a:moveTo>
                  <a:lnTo>
                    <a:pt x="44691" y="7658"/>
                  </a:lnTo>
                  <a:lnTo>
                    <a:pt x="26174" y="0"/>
                  </a:lnTo>
                  <a:lnTo>
                    <a:pt x="7670" y="7658"/>
                  </a:lnTo>
                  <a:lnTo>
                    <a:pt x="0" y="26174"/>
                  </a:lnTo>
                  <a:lnTo>
                    <a:pt x="7670" y="44678"/>
                  </a:lnTo>
                  <a:lnTo>
                    <a:pt x="26174" y="52349"/>
                  </a:lnTo>
                  <a:lnTo>
                    <a:pt x="44691" y="44678"/>
                  </a:lnTo>
                  <a:lnTo>
                    <a:pt x="52349" y="26174"/>
                  </a:lnTo>
                  <a:close/>
                </a:path>
                <a:path w="2217419" h="52704" extrusionOk="0">
                  <a:moveTo>
                    <a:pt x="2216797" y="26174"/>
                  </a:moveTo>
                  <a:lnTo>
                    <a:pt x="2209139" y="7658"/>
                  </a:lnTo>
                  <a:lnTo>
                    <a:pt x="2190623" y="0"/>
                  </a:lnTo>
                  <a:lnTo>
                    <a:pt x="2172119" y="7658"/>
                  </a:lnTo>
                  <a:lnTo>
                    <a:pt x="2164448" y="26174"/>
                  </a:lnTo>
                  <a:lnTo>
                    <a:pt x="2172119" y="44678"/>
                  </a:lnTo>
                  <a:lnTo>
                    <a:pt x="2190623" y="52349"/>
                  </a:lnTo>
                  <a:lnTo>
                    <a:pt x="2209139" y="44678"/>
                  </a:lnTo>
                  <a:lnTo>
                    <a:pt x="2216797" y="261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8" name="Google Shape;838;p18"/>
            <p:cNvSpPr/>
            <p:nvPr/>
          </p:nvSpPr>
          <p:spPr>
            <a:xfrm>
              <a:off x="10664010" y="9366832"/>
              <a:ext cx="990600" cy="877569"/>
            </a:xfrm>
            <a:custGeom>
              <a:avLst/>
              <a:gdLst/>
              <a:ahLst/>
              <a:cxnLst/>
              <a:rect l="l" t="t" r="r" b="b"/>
              <a:pathLst>
                <a:path w="990600" h="877570" extrusionOk="0">
                  <a:moveTo>
                    <a:pt x="500058" y="165481"/>
                  </a:moveTo>
                  <a:lnTo>
                    <a:pt x="134571" y="471608"/>
                  </a:lnTo>
                  <a:lnTo>
                    <a:pt x="134483" y="867825"/>
                  </a:lnTo>
                  <a:lnTo>
                    <a:pt x="136614" y="874406"/>
                  </a:lnTo>
                  <a:lnTo>
                    <a:pt x="142910" y="876831"/>
                  </a:lnTo>
                  <a:lnTo>
                    <a:pt x="155314" y="877177"/>
                  </a:lnTo>
                  <a:lnTo>
                    <a:pt x="818153" y="876308"/>
                  </a:lnTo>
                  <a:lnTo>
                    <a:pt x="833898" y="871998"/>
                  </a:lnTo>
                  <a:lnTo>
                    <a:pt x="841658" y="862518"/>
                  </a:lnTo>
                  <a:lnTo>
                    <a:pt x="844249" y="853037"/>
                  </a:lnTo>
                  <a:lnTo>
                    <a:pt x="844487" y="848728"/>
                  </a:lnTo>
                  <a:lnTo>
                    <a:pt x="844487" y="471608"/>
                  </a:lnTo>
                  <a:lnTo>
                    <a:pt x="500058" y="165481"/>
                  </a:lnTo>
                  <a:close/>
                </a:path>
                <a:path w="990600" h="877570" extrusionOk="0">
                  <a:moveTo>
                    <a:pt x="503084" y="0"/>
                  </a:moveTo>
                  <a:lnTo>
                    <a:pt x="0" y="443169"/>
                  </a:lnTo>
                  <a:lnTo>
                    <a:pt x="18959" y="475375"/>
                  </a:lnTo>
                  <a:lnTo>
                    <a:pt x="35565" y="486110"/>
                  </a:lnTo>
                  <a:lnTo>
                    <a:pt x="59076" y="475375"/>
                  </a:lnTo>
                  <a:lnTo>
                    <a:pt x="98750" y="443169"/>
                  </a:lnTo>
                  <a:lnTo>
                    <a:pt x="503084" y="101085"/>
                  </a:lnTo>
                  <a:lnTo>
                    <a:pt x="614711" y="101085"/>
                  </a:lnTo>
                  <a:lnTo>
                    <a:pt x="503084" y="0"/>
                  </a:lnTo>
                  <a:close/>
                </a:path>
                <a:path w="990600" h="877570" extrusionOk="0">
                  <a:moveTo>
                    <a:pt x="614711" y="101085"/>
                  </a:moveTo>
                  <a:lnTo>
                    <a:pt x="503084" y="101085"/>
                  </a:lnTo>
                  <a:lnTo>
                    <a:pt x="882412" y="441012"/>
                  </a:lnTo>
                  <a:lnTo>
                    <a:pt x="932296" y="464857"/>
                  </a:lnTo>
                  <a:lnTo>
                    <a:pt x="965635" y="462208"/>
                  </a:lnTo>
                  <a:lnTo>
                    <a:pt x="984281" y="448961"/>
                  </a:lnTo>
                  <a:lnTo>
                    <a:pt x="990085" y="441012"/>
                  </a:lnTo>
                  <a:lnTo>
                    <a:pt x="614711" y="10108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9" name="Google Shape;839;p18"/>
            <p:cNvSpPr/>
            <p:nvPr/>
          </p:nvSpPr>
          <p:spPr>
            <a:xfrm>
              <a:off x="10863415" y="9840410"/>
              <a:ext cx="269875" cy="403860"/>
            </a:xfrm>
            <a:custGeom>
              <a:avLst/>
              <a:gdLst/>
              <a:ahLst/>
              <a:cxnLst/>
              <a:rect l="l" t="t" r="r" b="b"/>
              <a:pathLst>
                <a:path w="269875" h="403859" extrusionOk="0">
                  <a:moveTo>
                    <a:pt x="183603" y="13525"/>
                  </a:moveTo>
                  <a:lnTo>
                    <a:pt x="175564" y="4686"/>
                  </a:lnTo>
                  <a:lnTo>
                    <a:pt x="170764" y="546"/>
                  </a:lnTo>
                  <a:lnTo>
                    <a:pt x="167309" y="0"/>
                  </a:lnTo>
                  <a:lnTo>
                    <a:pt x="163283" y="1981"/>
                  </a:lnTo>
                  <a:lnTo>
                    <a:pt x="156679" y="5829"/>
                  </a:lnTo>
                  <a:lnTo>
                    <a:pt x="151384" y="9220"/>
                  </a:lnTo>
                  <a:lnTo>
                    <a:pt x="144373" y="5981"/>
                  </a:lnTo>
                  <a:lnTo>
                    <a:pt x="144068" y="1358"/>
                  </a:lnTo>
                  <a:lnTo>
                    <a:pt x="134721" y="1358"/>
                  </a:lnTo>
                  <a:lnTo>
                    <a:pt x="125361" y="1371"/>
                  </a:lnTo>
                  <a:lnTo>
                    <a:pt x="125044" y="5981"/>
                  </a:lnTo>
                  <a:lnTo>
                    <a:pt x="118033" y="9207"/>
                  </a:lnTo>
                  <a:lnTo>
                    <a:pt x="112737" y="5829"/>
                  </a:lnTo>
                  <a:lnTo>
                    <a:pt x="106146" y="1981"/>
                  </a:lnTo>
                  <a:lnTo>
                    <a:pt x="100190" y="2159"/>
                  </a:lnTo>
                  <a:lnTo>
                    <a:pt x="93510" y="6311"/>
                  </a:lnTo>
                  <a:lnTo>
                    <a:pt x="88074" y="11176"/>
                  </a:lnTo>
                  <a:lnTo>
                    <a:pt x="85826" y="13525"/>
                  </a:lnTo>
                  <a:lnTo>
                    <a:pt x="99199" y="54114"/>
                  </a:lnTo>
                  <a:lnTo>
                    <a:pt x="107480" y="51346"/>
                  </a:lnTo>
                  <a:lnTo>
                    <a:pt x="116141" y="49301"/>
                  </a:lnTo>
                  <a:lnTo>
                    <a:pt x="125209" y="48018"/>
                  </a:lnTo>
                  <a:lnTo>
                    <a:pt x="134708" y="47586"/>
                  </a:lnTo>
                  <a:lnTo>
                    <a:pt x="144208" y="48018"/>
                  </a:lnTo>
                  <a:lnTo>
                    <a:pt x="153289" y="49301"/>
                  </a:lnTo>
                  <a:lnTo>
                    <a:pt x="161950" y="51346"/>
                  </a:lnTo>
                  <a:lnTo>
                    <a:pt x="170218" y="54102"/>
                  </a:lnTo>
                  <a:lnTo>
                    <a:pt x="183603" y="13525"/>
                  </a:lnTo>
                  <a:close/>
                </a:path>
                <a:path w="269875" h="403859" extrusionOk="0">
                  <a:moveTo>
                    <a:pt x="269417" y="281647"/>
                  </a:moveTo>
                  <a:lnTo>
                    <a:pt x="266382" y="235153"/>
                  </a:lnTo>
                  <a:lnTo>
                    <a:pt x="258178" y="194017"/>
                  </a:lnTo>
                  <a:lnTo>
                    <a:pt x="242531" y="146342"/>
                  </a:lnTo>
                  <a:lnTo>
                    <a:pt x="217817" y="101155"/>
                  </a:lnTo>
                  <a:lnTo>
                    <a:pt x="182410" y="67424"/>
                  </a:lnTo>
                  <a:lnTo>
                    <a:pt x="145948" y="57302"/>
                  </a:lnTo>
                  <a:lnTo>
                    <a:pt x="158216" y="57302"/>
                  </a:lnTo>
                  <a:lnTo>
                    <a:pt x="150837" y="55333"/>
                  </a:lnTo>
                  <a:lnTo>
                    <a:pt x="143052" y="54178"/>
                  </a:lnTo>
                  <a:lnTo>
                    <a:pt x="134708" y="54178"/>
                  </a:lnTo>
                  <a:lnTo>
                    <a:pt x="126365" y="54178"/>
                  </a:lnTo>
                  <a:lnTo>
                    <a:pt x="118579" y="55333"/>
                  </a:lnTo>
                  <a:lnTo>
                    <a:pt x="111201" y="57302"/>
                  </a:lnTo>
                  <a:lnTo>
                    <a:pt x="123456" y="57302"/>
                  </a:lnTo>
                  <a:lnTo>
                    <a:pt x="87007" y="67424"/>
                  </a:lnTo>
                  <a:lnTo>
                    <a:pt x="51600" y="101155"/>
                  </a:lnTo>
                  <a:lnTo>
                    <a:pt x="26885" y="146342"/>
                  </a:lnTo>
                  <a:lnTo>
                    <a:pt x="11239" y="194017"/>
                  </a:lnTo>
                  <a:lnTo>
                    <a:pt x="3022" y="235153"/>
                  </a:lnTo>
                  <a:lnTo>
                    <a:pt x="0" y="281647"/>
                  </a:lnTo>
                  <a:lnTo>
                    <a:pt x="1524" y="310984"/>
                  </a:lnTo>
                  <a:lnTo>
                    <a:pt x="10502" y="343306"/>
                  </a:lnTo>
                  <a:lnTo>
                    <a:pt x="32194" y="373164"/>
                  </a:lnTo>
                  <a:lnTo>
                    <a:pt x="71843" y="395084"/>
                  </a:lnTo>
                  <a:lnTo>
                    <a:pt x="134696" y="403618"/>
                  </a:lnTo>
                  <a:lnTo>
                    <a:pt x="197573" y="395084"/>
                  </a:lnTo>
                  <a:lnTo>
                    <a:pt x="237223" y="373164"/>
                  </a:lnTo>
                  <a:lnTo>
                    <a:pt x="258902" y="343306"/>
                  </a:lnTo>
                  <a:lnTo>
                    <a:pt x="267881"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40" name="Google Shape;840;p1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15538" y="10007053"/>
              <a:ext cx="165210" cy="169653"/>
            </a:xfrm>
            <a:prstGeom prst="rect">
              <a:avLst/>
            </a:prstGeom>
            <a:noFill/>
            <a:ln>
              <a:noFill/>
            </a:ln>
          </p:spPr>
        </p:pic>
        <p:sp>
          <p:nvSpPr>
            <p:cNvPr id="841" name="Google Shape;841;p18"/>
            <p:cNvSpPr/>
            <p:nvPr/>
          </p:nvSpPr>
          <p:spPr>
            <a:xfrm>
              <a:off x="11185258" y="9840410"/>
              <a:ext cx="269875" cy="403860"/>
            </a:xfrm>
            <a:custGeom>
              <a:avLst/>
              <a:gdLst/>
              <a:ahLst/>
              <a:cxnLst/>
              <a:rect l="l" t="t" r="r" b="b"/>
              <a:pathLst>
                <a:path w="269875" h="403859" extrusionOk="0">
                  <a:moveTo>
                    <a:pt x="134721" y="47586"/>
                  </a:moveTo>
                  <a:lnTo>
                    <a:pt x="134708" y="1371"/>
                  </a:lnTo>
                  <a:lnTo>
                    <a:pt x="125374" y="1371"/>
                  </a:lnTo>
                  <a:lnTo>
                    <a:pt x="125056" y="5981"/>
                  </a:lnTo>
                  <a:lnTo>
                    <a:pt x="118046" y="9207"/>
                  </a:lnTo>
                  <a:lnTo>
                    <a:pt x="112750" y="5829"/>
                  </a:lnTo>
                  <a:lnTo>
                    <a:pt x="106159" y="1981"/>
                  </a:lnTo>
                  <a:lnTo>
                    <a:pt x="100203" y="2159"/>
                  </a:lnTo>
                  <a:lnTo>
                    <a:pt x="93522" y="6311"/>
                  </a:lnTo>
                  <a:lnTo>
                    <a:pt x="88087" y="11176"/>
                  </a:lnTo>
                  <a:lnTo>
                    <a:pt x="85839" y="13525"/>
                  </a:lnTo>
                  <a:lnTo>
                    <a:pt x="99212" y="54114"/>
                  </a:lnTo>
                  <a:lnTo>
                    <a:pt x="107480" y="51346"/>
                  </a:lnTo>
                  <a:lnTo>
                    <a:pt x="116154" y="49301"/>
                  </a:lnTo>
                  <a:lnTo>
                    <a:pt x="125222" y="48018"/>
                  </a:lnTo>
                  <a:lnTo>
                    <a:pt x="134721" y="47586"/>
                  </a:lnTo>
                  <a:close/>
                </a:path>
                <a:path w="269875" h="403859" extrusionOk="0">
                  <a:moveTo>
                    <a:pt x="183616" y="13525"/>
                  </a:moveTo>
                  <a:lnTo>
                    <a:pt x="175577" y="4686"/>
                  </a:lnTo>
                  <a:lnTo>
                    <a:pt x="170776" y="546"/>
                  </a:lnTo>
                  <a:lnTo>
                    <a:pt x="167322" y="0"/>
                  </a:lnTo>
                  <a:lnTo>
                    <a:pt x="163296" y="1981"/>
                  </a:lnTo>
                  <a:lnTo>
                    <a:pt x="156692" y="5829"/>
                  </a:lnTo>
                  <a:lnTo>
                    <a:pt x="151396" y="9220"/>
                  </a:lnTo>
                  <a:lnTo>
                    <a:pt x="144386" y="5981"/>
                  </a:lnTo>
                  <a:lnTo>
                    <a:pt x="144081" y="1358"/>
                  </a:lnTo>
                  <a:lnTo>
                    <a:pt x="134734" y="1358"/>
                  </a:lnTo>
                  <a:lnTo>
                    <a:pt x="134721" y="47586"/>
                  </a:lnTo>
                  <a:lnTo>
                    <a:pt x="144221" y="48018"/>
                  </a:lnTo>
                  <a:lnTo>
                    <a:pt x="153289" y="49301"/>
                  </a:lnTo>
                  <a:lnTo>
                    <a:pt x="161963" y="51346"/>
                  </a:lnTo>
                  <a:lnTo>
                    <a:pt x="170230" y="54102"/>
                  </a:lnTo>
                  <a:lnTo>
                    <a:pt x="183616" y="13525"/>
                  </a:lnTo>
                  <a:close/>
                </a:path>
                <a:path w="269875" h="403859" extrusionOk="0">
                  <a:moveTo>
                    <a:pt x="269430" y="281647"/>
                  </a:moveTo>
                  <a:lnTo>
                    <a:pt x="266395" y="235153"/>
                  </a:lnTo>
                  <a:lnTo>
                    <a:pt x="258191" y="194017"/>
                  </a:lnTo>
                  <a:lnTo>
                    <a:pt x="242531" y="146342"/>
                  </a:lnTo>
                  <a:lnTo>
                    <a:pt x="217817" y="101155"/>
                  </a:lnTo>
                  <a:lnTo>
                    <a:pt x="182422" y="67424"/>
                  </a:lnTo>
                  <a:lnTo>
                    <a:pt x="145961" y="57302"/>
                  </a:lnTo>
                  <a:lnTo>
                    <a:pt x="158216" y="57302"/>
                  </a:lnTo>
                  <a:lnTo>
                    <a:pt x="150850" y="55333"/>
                  </a:lnTo>
                  <a:lnTo>
                    <a:pt x="143065" y="54178"/>
                  </a:lnTo>
                  <a:lnTo>
                    <a:pt x="134721" y="54178"/>
                  </a:lnTo>
                  <a:lnTo>
                    <a:pt x="126377" y="54178"/>
                  </a:lnTo>
                  <a:lnTo>
                    <a:pt x="118579" y="55333"/>
                  </a:lnTo>
                  <a:lnTo>
                    <a:pt x="111213" y="57302"/>
                  </a:lnTo>
                  <a:lnTo>
                    <a:pt x="123456" y="57302"/>
                  </a:lnTo>
                  <a:lnTo>
                    <a:pt x="87007" y="67424"/>
                  </a:lnTo>
                  <a:lnTo>
                    <a:pt x="51612" y="101155"/>
                  </a:lnTo>
                  <a:lnTo>
                    <a:pt x="26898" y="146342"/>
                  </a:lnTo>
                  <a:lnTo>
                    <a:pt x="11239" y="194017"/>
                  </a:lnTo>
                  <a:lnTo>
                    <a:pt x="3035" y="235153"/>
                  </a:lnTo>
                  <a:lnTo>
                    <a:pt x="0" y="281647"/>
                  </a:lnTo>
                  <a:lnTo>
                    <a:pt x="1536" y="310984"/>
                  </a:lnTo>
                  <a:lnTo>
                    <a:pt x="10515" y="343306"/>
                  </a:lnTo>
                  <a:lnTo>
                    <a:pt x="32207" y="373164"/>
                  </a:lnTo>
                  <a:lnTo>
                    <a:pt x="71843" y="395084"/>
                  </a:lnTo>
                  <a:lnTo>
                    <a:pt x="134708" y="403618"/>
                  </a:lnTo>
                  <a:lnTo>
                    <a:pt x="197586" y="395084"/>
                  </a:lnTo>
                  <a:lnTo>
                    <a:pt x="237236" y="373164"/>
                  </a:lnTo>
                  <a:lnTo>
                    <a:pt x="258914" y="343306"/>
                  </a:lnTo>
                  <a:lnTo>
                    <a:pt x="267893" y="310984"/>
                  </a:lnTo>
                  <a:lnTo>
                    <a:pt x="269430"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42" name="Google Shape;842;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237390" y="10007053"/>
              <a:ext cx="165210" cy="169653"/>
            </a:xfrm>
            <a:prstGeom prst="rect">
              <a:avLst/>
            </a:prstGeom>
            <a:noFill/>
            <a:ln>
              <a:noFill/>
            </a:ln>
          </p:spPr>
        </p:pic>
      </p:grpSp>
      <p:sp>
        <p:nvSpPr>
          <p:cNvPr id="843" name="Google Shape;843;p18"/>
          <p:cNvSpPr txBox="1"/>
          <p:nvPr/>
        </p:nvSpPr>
        <p:spPr>
          <a:xfrm>
            <a:off x="1574588" y="5228564"/>
            <a:ext cx="359290" cy="564120"/>
          </a:xfrm>
          <a:prstGeom prst="rect">
            <a:avLst/>
          </a:prstGeom>
          <a:noFill/>
          <a:ln>
            <a:noFill/>
          </a:ln>
        </p:spPr>
        <p:txBody>
          <a:bodyPr spcFirstLastPara="1" wrap="square" lIns="0" tIns="103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FDCB49"/>
                </a:solidFill>
                <a:effectLst/>
                <a:uLnTx/>
                <a:uFillTx/>
                <a:latin typeface="Inter"/>
                <a:ea typeface="Inter"/>
                <a:cs typeface="Inter"/>
                <a:sym typeface="Inter"/>
              </a:rPr>
              <a:t>C</a:t>
            </a:r>
            <a:endParaRPr kumimoji="0" sz="36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44" name="Google Shape;844;p18"/>
          <p:cNvSpPr txBox="1"/>
          <p:nvPr/>
        </p:nvSpPr>
        <p:spPr>
          <a:xfrm>
            <a:off x="729677" y="5777773"/>
            <a:ext cx="1204181" cy="564120"/>
          </a:xfrm>
          <a:prstGeom prst="rect">
            <a:avLst/>
          </a:prstGeom>
          <a:noFill/>
          <a:ln>
            <a:noFill/>
          </a:ln>
        </p:spPr>
        <p:txBody>
          <a:bodyPr spcFirstLastPara="1" wrap="square" lIns="0" tIns="6925" rIns="0" bIns="0" anchor="t" anchorCtr="0">
            <a:spAutoFit/>
          </a:bodyPr>
          <a:lstStyle/>
          <a:p>
            <a:pPr marL="12700" marR="0" lvl="0" indent="127000" algn="r" defTabSz="914400" rtl="0" eaLnBrk="1" fontAlgn="auto" latinLnBrk="0" hangingPunct="1">
              <a:lnSpc>
                <a:spcPct val="101499"/>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Internal waste treatment using</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DE851F"/>
                </a:solidFill>
                <a:effectLst/>
                <a:uLnTx/>
                <a:uFillTx/>
                <a:latin typeface="Inter"/>
                <a:ea typeface="Inter"/>
                <a:cs typeface="Inter"/>
                <a:sym typeface="Inter"/>
              </a:rPr>
              <a:t>autoclave</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45" name="Google Shape;845;p18"/>
          <p:cNvSpPr txBox="1"/>
          <p:nvPr/>
        </p:nvSpPr>
        <p:spPr>
          <a:xfrm>
            <a:off x="2316398" y="5276979"/>
            <a:ext cx="618842" cy="391611"/>
          </a:xfrm>
          <a:prstGeom prst="rect">
            <a:avLst/>
          </a:prstGeom>
          <a:noFill/>
          <a:ln>
            <a:noFill/>
          </a:ln>
        </p:spPr>
        <p:txBody>
          <a:bodyPr spcFirstLastPara="1" wrap="square" lIns="0" tIns="2300" rIns="0" bIns="0" anchor="t" anchorCtr="0">
            <a:spAutoFit/>
          </a:bodyPr>
          <a:lstStyle/>
          <a:p>
            <a:pPr marL="12700" marR="0" lvl="0" indent="0" algn="just"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Autoclaved/ Chlorinated/ Microwaved</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46" name="Google Shape;846;p18"/>
          <p:cNvSpPr txBox="1"/>
          <p:nvPr/>
        </p:nvSpPr>
        <p:spPr>
          <a:xfrm>
            <a:off x="6459420" y="5276979"/>
            <a:ext cx="840655" cy="391611"/>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Non-hazardous waste temporary storage</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47" name="Google Shape;847;p18"/>
          <p:cNvSpPr txBox="1"/>
          <p:nvPr/>
        </p:nvSpPr>
        <p:spPr>
          <a:xfrm>
            <a:off x="5090642" y="5276979"/>
            <a:ext cx="754780" cy="391611"/>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Weighed</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non-hazardous waste bag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48" name="Google Shape;848;p18"/>
          <p:cNvSpPr txBox="1"/>
          <p:nvPr/>
        </p:nvSpPr>
        <p:spPr>
          <a:xfrm>
            <a:off x="3721864" y="5276979"/>
            <a:ext cx="754780" cy="391611"/>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QR coded</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non-hazardous waste bag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49" name="Google Shape;849;p18"/>
          <p:cNvSpPr txBox="1"/>
          <p:nvPr/>
        </p:nvSpPr>
        <p:spPr>
          <a:xfrm>
            <a:off x="7568673" y="5226183"/>
            <a:ext cx="1009325" cy="198308"/>
          </a:xfrm>
          <a:prstGeom prst="rect">
            <a:avLst/>
          </a:prstGeom>
          <a:noFill/>
          <a:ln>
            <a:noFill/>
          </a:ln>
        </p:spPr>
        <p:txBody>
          <a:bodyPr spcFirstLastPara="1" wrap="square" lIns="0" tIns="9625" rIns="0" bIns="0" anchor="t" anchorCtr="0">
            <a:spAutoFit/>
          </a:bodyPr>
          <a:lstStyle/>
          <a:p>
            <a:pPr marL="254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25000" noProof="0">
                <a:ln>
                  <a:noFill/>
                </a:ln>
                <a:solidFill>
                  <a:srgbClr val="000000"/>
                </a:solidFill>
                <a:effectLst/>
                <a:uLnTx/>
                <a:uFillTx/>
                <a:latin typeface="Inter"/>
                <a:ea typeface="Inter"/>
                <a:cs typeface="Inter"/>
                <a:sym typeface="Inter"/>
              </a:rPr>
              <a:t>10 </a:t>
            </a: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Loading, recap</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50" name="Google Shape;850;p18"/>
          <p:cNvSpPr txBox="1"/>
          <p:nvPr/>
        </p:nvSpPr>
        <p:spPr>
          <a:xfrm>
            <a:off x="7828198" y="5403970"/>
            <a:ext cx="725127" cy="264539"/>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of results, and manifest filling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51" name="Google Shape;851;p18"/>
          <p:cNvSpPr txBox="1"/>
          <p:nvPr/>
        </p:nvSpPr>
        <p:spPr>
          <a:xfrm>
            <a:off x="9303279" y="5276979"/>
            <a:ext cx="640022" cy="137468"/>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Transporting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852" name="Google Shape;852;p18"/>
          <p:cNvSpPr txBox="1"/>
          <p:nvPr/>
        </p:nvSpPr>
        <p:spPr>
          <a:xfrm>
            <a:off x="10672057" y="5276979"/>
            <a:ext cx="489837" cy="137468"/>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Recyclers</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grpSp>
        <p:nvGrpSpPr>
          <p:cNvPr id="853" name="Google Shape;853;p18"/>
          <p:cNvGrpSpPr/>
          <p:nvPr/>
        </p:nvGrpSpPr>
        <p:grpSpPr>
          <a:xfrm>
            <a:off x="2324103" y="5792286"/>
            <a:ext cx="388557" cy="420004"/>
            <a:chOff x="3832349" y="9551908"/>
            <a:chExt cx="640715" cy="692617"/>
          </a:xfrm>
        </p:grpSpPr>
        <p:sp>
          <p:nvSpPr>
            <p:cNvPr id="854" name="Google Shape;854;p18"/>
            <p:cNvSpPr/>
            <p:nvPr/>
          </p:nvSpPr>
          <p:spPr>
            <a:xfrm>
              <a:off x="3832349" y="9551908"/>
              <a:ext cx="640715" cy="640715"/>
            </a:xfrm>
            <a:custGeom>
              <a:avLst/>
              <a:gdLst/>
              <a:ahLst/>
              <a:cxnLst/>
              <a:rect l="l" t="t" r="r" b="b"/>
              <a:pathLst>
                <a:path w="640714" h="640715" extrusionOk="0">
                  <a:moveTo>
                    <a:pt x="580149" y="0"/>
                  </a:moveTo>
                  <a:lnTo>
                    <a:pt x="60532" y="0"/>
                  </a:lnTo>
                  <a:lnTo>
                    <a:pt x="36969" y="4758"/>
                  </a:lnTo>
                  <a:lnTo>
                    <a:pt x="17728" y="17733"/>
                  </a:lnTo>
                  <a:lnTo>
                    <a:pt x="4756" y="36978"/>
                  </a:lnTo>
                  <a:lnTo>
                    <a:pt x="0" y="60542"/>
                  </a:lnTo>
                  <a:lnTo>
                    <a:pt x="0" y="580149"/>
                  </a:lnTo>
                  <a:lnTo>
                    <a:pt x="4756" y="603718"/>
                  </a:lnTo>
                  <a:lnTo>
                    <a:pt x="17728" y="622962"/>
                  </a:lnTo>
                  <a:lnTo>
                    <a:pt x="36969" y="635935"/>
                  </a:lnTo>
                  <a:lnTo>
                    <a:pt x="60532" y="640692"/>
                  </a:lnTo>
                  <a:lnTo>
                    <a:pt x="580149" y="640692"/>
                  </a:lnTo>
                  <a:lnTo>
                    <a:pt x="603714" y="635935"/>
                  </a:lnTo>
                  <a:lnTo>
                    <a:pt x="622958" y="622962"/>
                  </a:lnTo>
                  <a:lnTo>
                    <a:pt x="635934" y="603718"/>
                  </a:lnTo>
                  <a:lnTo>
                    <a:pt x="640692" y="580149"/>
                  </a:lnTo>
                  <a:lnTo>
                    <a:pt x="640692" y="60542"/>
                  </a:lnTo>
                  <a:lnTo>
                    <a:pt x="635934" y="36978"/>
                  </a:lnTo>
                  <a:lnTo>
                    <a:pt x="622958" y="17733"/>
                  </a:lnTo>
                  <a:lnTo>
                    <a:pt x="603714" y="4758"/>
                  </a:lnTo>
                  <a:lnTo>
                    <a:pt x="58014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5" name="Google Shape;855;p18"/>
            <p:cNvSpPr/>
            <p:nvPr/>
          </p:nvSpPr>
          <p:spPr>
            <a:xfrm>
              <a:off x="3887406" y="9606985"/>
              <a:ext cx="530860" cy="637540"/>
            </a:xfrm>
            <a:custGeom>
              <a:avLst/>
              <a:gdLst/>
              <a:ahLst/>
              <a:cxnLst/>
              <a:rect l="l" t="t" r="r" b="b"/>
              <a:pathLst>
                <a:path w="530860" h="637540" extrusionOk="0">
                  <a:moveTo>
                    <a:pt x="121069" y="585622"/>
                  </a:moveTo>
                  <a:lnTo>
                    <a:pt x="13449" y="585622"/>
                  </a:lnTo>
                  <a:lnTo>
                    <a:pt x="29819" y="637032"/>
                  </a:lnTo>
                  <a:lnTo>
                    <a:pt x="105575" y="637032"/>
                  </a:lnTo>
                  <a:lnTo>
                    <a:pt x="121069" y="585622"/>
                  </a:lnTo>
                  <a:close/>
                </a:path>
                <a:path w="530860" h="637540" extrusionOk="0">
                  <a:moveTo>
                    <a:pt x="517118" y="585622"/>
                  </a:moveTo>
                  <a:lnTo>
                    <a:pt x="409498" y="585622"/>
                  </a:lnTo>
                  <a:lnTo>
                    <a:pt x="424980" y="637032"/>
                  </a:lnTo>
                  <a:lnTo>
                    <a:pt x="500735" y="637032"/>
                  </a:lnTo>
                  <a:lnTo>
                    <a:pt x="517118" y="585622"/>
                  </a:lnTo>
                  <a:close/>
                </a:path>
                <a:path w="530860" h="637540" extrusionOk="0">
                  <a:moveTo>
                    <a:pt x="530555" y="21856"/>
                  </a:moveTo>
                  <a:lnTo>
                    <a:pt x="528840" y="13347"/>
                  </a:lnTo>
                  <a:lnTo>
                    <a:pt x="524154" y="6400"/>
                  </a:lnTo>
                  <a:lnTo>
                    <a:pt x="517207" y="1714"/>
                  </a:lnTo>
                  <a:lnTo>
                    <a:pt x="508711" y="0"/>
                  </a:lnTo>
                  <a:lnTo>
                    <a:pt x="21856" y="0"/>
                  </a:lnTo>
                  <a:lnTo>
                    <a:pt x="13347" y="1714"/>
                  </a:lnTo>
                  <a:lnTo>
                    <a:pt x="6400" y="6400"/>
                  </a:lnTo>
                  <a:lnTo>
                    <a:pt x="1714" y="13347"/>
                  </a:lnTo>
                  <a:lnTo>
                    <a:pt x="0" y="21856"/>
                  </a:lnTo>
                  <a:lnTo>
                    <a:pt x="0" y="508711"/>
                  </a:lnTo>
                  <a:lnTo>
                    <a:pt x="1714" y="517207"/>
                  </a:lnTo>
                  <a:lnTo>
                    <a:pt x="6400" y="524154"/>
                  </a:lnTo>
                  <a:lnTo>
                    <a:pt x="13347" y="528840"/>
                  </a:lnTo>
                  <a:lnTo>
                    <a:pt x="21856" y="530555"/>
                  </a:lnTo>
                  <a:lnTo>
                    <a:pt x="508711" y="530555"/>
                  </a:lnTo>
                  <a:lnTo>
                    <a:pt x="517207" y="528840"/>
                  </a:lnTo>
                  <a:lnTo>
                    <a:pt x="524154" y="524154"/>
                  </a:lnTo>
                  <a:lnTo>
                    <a:pt x="528840" y="517207"/>
                  </a:lnTo>
                  <a:lnTo>
                    <a:pt x="530555" y="508711"/>
                  </a:lnTo>
                  <a:lnTo>
                    <a:pt x="530555" y="21856"/>
                  </a:lnTo>
                  <a:close/>
                </a:path>
              </a:pathLst>
            </a:custGeom>
            <a:solidFill>
              <a:srgbClr val="FEDF9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6" name="Google Shape;856;p18"/>
            <p:cNvSpPr/>
            <p:nvPr/>
          </p:nvSpPr>
          <p:spPr>
            <a:xfrm>
              <a:off x="4397299" y="9673253"/>
              <a:ext cx="41910" cy="398145"/>
            </a:xfrm>
            <a:custGeom>
              <a:avLst/>
              <a:gdLst/>
              <a:ahLst/>
              <a:cxnLst/>
              <a:rect l="l" t="t" r="r" b="b"/>
              <a:pathLst>
                <a:path w="41910" h="398145" extrusionOk="0">
                  <a:moveTo>
                    <a:pt x="41338" y="280987"/>
                  </a:moveTo>
                  <a:lnTo>
                    <a:pt x="33299" y="272973"/>
                  </a:lnTo>
                  <a:lnTo>
                    <a:pt x="8026" y="272973"/>
                  </a:lnTo>
                  <a:lnTo>
                    <a:pt x="0" y="280987"/>
                  </a:lnTo>
                  <a:lnTo>
                    <a:pt x="0" y="389991"/>
                  </a:lnTo>
                  <a:lnTo>
                    <a:pt x="8026" y="398018"/>
                  </a:lnTo>
                  <a:lnTo>
                    <a:pt x="23406" y="398018"/>
                  </a:lnTo>
                  <a:lnTo>
                    <a:pt x="33299" y="398018"/>
                  </a:lnTo>
                  <a:lnTo>
                    <a:pt x="41338" y="389991"/>
                  </a:lnTo>
                  <a:lnTo>
                    <a:pt x="41338" y="280987"/>
                  </a:lnTo>
                  <a:close/>
                </a:path>
                <a:path w="41910" h="398145" extrusionOk="0">
                  <a:moveTo>
                    <a:pt x="41338" y="8026"/>
                  </a:moveTo>
                  <a:lnTo>
                    <a:pt x="33299" y="0"/>
                  </a:lnTo>
                  <a:lnTo>
                    <a:pt x="8026" y="0"/>
                  </a:lnTo>
                  <a:lnTo>
                    <a:pt x="0" y="8026"/>
                  </a:lnTo>
                  <a:lnTo>
                    <a:pt x="0" y="117030"/>
                  </a:lnTo>
                  <a:lnTo>
                    <a:pt x="8026" y="125044"/>
                  </a:lnTo>
                  <a:lnTo>
                    <a:pt x="23406" y="125044"/>
                  </a:lnTo>
                  <a:lnTo>
                    <a:pt x="33299" y="125044"/>
                  </a:lnTo>
                  <a:lnTo>
                    <a:pt x="41338" y="117030"/>
                  </a:lnTo>
                  <a:lnTo>
                    <a:pt x="41338" y="8026"/>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7" name="Google Shape;857;p18"/>
            <p:cNvSpPr/>
            <p:nvPr/>
          </p:nvSpPr>
          <p:spPr>
            <a:xfrm>
              <a:off x="4008474" y="9718141"/>
              <a:ext cx="273685" cy="385445"/>
            </a:xfrm>
            <a:custGeom>
              <a:avLst/>
              <a:gdLst/>
              <a:ahLst/>
              <a:cxnLst/>
              <a:rect l="l" t="t" r="r" b="b"/>
              <a:pathLst>
                <a:path w="273685" h="385445" extrusionOk="0">
                  <a:moveTo>
                    <a:pt x="136561" y="0"/>
                  </a:moveTo>
                  <a:lnTo>
                    <a:pt x="117769" y="45691"/>
                  </a:lnTo>
                  <a:lnTo>
                    <a:pt x="87640" y="87644"/>
                  </a:lnTo>
                  <a:lnTo>
                    <a:pt x="53594" y="128322"/>
                  </a:lnTo>
                  <a:lnTo>
                    <a:pt x="23055" y="170190"/>
                  </a:lnTo>
                  <a:lnTo>
                    <a:pt x="3444" y="215710"/>
                  </a:lnTo>
                  <a:lnTo>
                    <a:pt x="0" y="255039"/>
                  </a:lnTo>
                  <a:lnTo>
                    <a:pt x="6961" y="296094"/>
                  </a:lnTo>
                  <a:lnTo>
                    <a:pt x="26348" y="331751"/>
                  </a:lnTo>
                  <a:lnTo>
                    <a:pt x="55909" y="359868"/>
                  </a:lnTo>
                  <a:lnTo>
                    <a:pt x="93396" y="378308"/>
                  </a:lnTo>
                  <a:lnTo>
                    <a:pt x="136561" y="384930"/>
                  </a:lnTo>
                  <a:lnTo>
                    <a:pt x="179720" y="378308"/>
                  </a:lnTo>
                  <a:lnTo>
                    <a:pt x="217204" y="359868"/>
                  </a:lnTo>
                  <a:lnTo>
                    <a:pt x="246764" y="331751"/>
                  </a:lnTo>
                  <a:lnTo>
                    <a:pt x="266150" y="296094"/>
                  </a:lnTo>
                  <a:lnTo>
                    <a:pt x="273112" y="255039"/>
                  </a:lnTo>
                  <a:lnTo>
                    <a:pt x="273007" y="250086"/>
                  </a:lnTo>
                  <a:lnTo>
                    <a:pt x="273059" y="241445"/>
                  </a:lnTo>
                  <a:lnTo>
                    <a:pt x="250056" y="170190"/>
                  </a:lnTo>
                  <a:lnTo>
                    <a:pt x="219517" y="128322"/>
                  </a:lnTo>
                  <a:lnTo>
                    <a:pt x="185474" y="87644"/>
                  </a:lnTo>
                  <a:lnTo>
                    <a:pt x="155347" y="45691"/>
                  </a:lnTo>
                  <a:lnTo>
                    <a:pt x="136561" y="0"/>
                  </a:lnTo>
                  <a:close/>
                </a:path>
              </a:pathLst>
            </a:custGeom>
            <a:solidFill>
              <a:srgbClr val="1FA4D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8" name="Google Shape;858;p18"/>
            <p:cNvSpPr/>
            <p:nvPr/>
          </p:nvSpPr>
          <p:spPr>
            <a:xfrm>
              <a:off x="4105990" y="9726025"/>
              <a:ext cx="175895" cy="377190"/>
            </a:xfrm>
            <a:custGeom>
              <a:avLst/>
              <a:gdLst/>
              <a:ahLst/>
              <a:cxnLst/>
              <a:rect l="l" t="t" r="r" b="b"/>
              <a:pathLst>
                <a:path w="175895" h="377190" extrusionOk="0">
                  <a:moveTo>
                    <a:pt x="41045" y="0"/>
                  </a:moveTo>
                  <a:lnTo>
                    <a:pt x="53778" y="51380"/>
                  </a:lnTo>
                  <a:lnTo>
                    <a:pt x="70910" y="98047"/>
                  </a:lnTo>
                  <a:lnTo>
                    <a:pt x="97255" y="154853"/>
                  </a:lnTo>
                  <a:lnTo>
                    <a:pt x="103420" y="168884"/>
                  </a:lnTo>
                  <a:lnTo>
                    <a:pt x="112908" y="195207"/>
                  </a:lnTo>
                  <a:lnTo>
                    <a:pt x="118962" y="222461"/>
                  </a:lnTo>
                  <a:lnTo>
                    <a:pt x="119962" y="250050"/>
                  </a:lnTo>
                  <a:lnTo>
                    <a:pt x="114289" y="277373"/>
                  </a:lnTo>
                  <a:lnTo>
                    <a:pt x="92398" y="314744"/>
                  </a:lnTo>
                  <a:lnTo>
                    <a:pt x="64237" y="342873"/>
                  </a:lnTo>
                  <a:lnTo>
                    <a:pt x="22284" y="366233"/>
                  </a:lnTo>
                  <a:lnTo>
                    <a:pt x="0" y="371653"/>
                  </a:lnTo>
                  <a:lnTo>
                    <a:pt x="9413" y="373976"/>
                  </a:lnTo>
                  <a:lnTo>
                    <a:pt x="19075" y="375665"/>
                  </a:lnTo>
                  <a:lnTo>
                    <a:pt x="28960" y="376696"/>
                  </a:lnTo>
                  <a:lnTo>
                    <a:pt x="39045" y="377046"/>
                  </a:lnTo>
                  <a:lnTo>
                    <a:pt x="82205" y="370424"/>
                  </a:lnTo>
                  <a:lnTo>
                    <a:pt x="119689" y="351984"/>
                  </a:lnTo>
                  <a:lnTo>
                    <a:pt x="149249" y="323866"/>
                  </a:lnTo>
                  <a:lnTo>
                    <a:pt x="168634" y="288210"/>
                  </a:lnTo>
                  <a:lnTo>
                    <a:pt x="175596" y="247154"/>
                  </a:lnTo>
                  <a:lnTo>
                    <a:pt x="175492" y="242202"/>
                  </a:lnTo>
                  <a:lnTo>
                    <a:pt x="175544" y="233560"/>
                  </a:lnTo>
                  <a:lnTo>
                    <a:pt x="153405" y="163734"/>
                  </a:lnTo>
                  <a:lnTo>
                    <a:pt x="124208" y="123133"/>
                  </a:lnTo>
                  <a:lnTo>
                    <a:pt x="91273" y="83795"/>
                  </a:lnTo>
                  <a:lnTo>
                    <a:pt x="61315" y="43493"/>
                  </a:lnTo>
                  <a:lnTo>
                    <a:pt x="41045" y="0"/>
                  </a:lnTo>
                  <a:close/>
                </a:path>
              </a:pathLst>
            </a:custGeom>
            <a:solidFill>
              <a:srgbClr val="8FD2E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9" name="Google Shape;859;p18"/>
            <p:cNvSpPr/>
            <p:nvPr/>
          </p:nvSpPr>
          <p:spPr>
            <a:xfrm>
              <a:off x="4046324" y="9917764"/>
              <a:ext cx="26670" cy="114935"/>
            </a:xfrm>
            <a:custGeom>
              <a:avLst/>
              <a:gdLst/>
              <a:ahLst/>
              <a:cxnLst/>
              <a:rect l="l" t="t" r="r" b="b"/>
              <a:pathLst>
                <a:path w="26670" h="114934" extrusionOk="0">
                  <a:moveTo>
                    <a:pt x="0" y="45747"/>
                  </a:moveTo>
                  <a:lnTo>
                    <a:pt x="350" y="34028"/>
                  </a:lnTo>
                  <a:lnTo>
                    <a:pt x="1965" y="22410"/>
                  </a:lnTo>
                  <a:lnTo>
                    <a:pt x="4865" y="11023"/>
                  </a:lnTo>
                  <a:lnTo>
                    <a:pt x="9067" y="0"/>
                  </a:lnTo>
                </a:path>
                <a:path w="26670" h="114934" extrusionOk="0">
                  <a:moveTo>
                    <a:pt x="26072" y="114373"/>
                  </a:moveTo>
                  <a:lnTo>
                    <a:pt x="17543" y="102958"/>
                  </a:lnTo>
                  <a:lnTo>
                    <a:pt x="10656" y="90595"/>
                  </a:lnTo>
                  <a:lnTo>
                    <a:pt x="5446" y="77504"/>
                  </a:lnTo>
                  <a:lnTo>
                    <a:pt x="1947" y="63903"/>
                  </a:lnTo>
                </a:path>
              </a:pathLst>
            </a:custGeom>
            <a:noFill/>
            <a:ln w="99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0" name="Google Shape;860;p18"/>
            <p:cNvSpPr/>
            <p:nvPr/>
          </p:nvSpPr>
          <p:spPr>
            <a:xfrm>
              <a:off x="4117175" y="9641435"/>
              <a:ext cx="47625" cy="45085"/>
            </a:xfrm>
            <a:custGeom>
              <a:avLst/>
              <a:gdLst/>
              <a:ahLst/>
              <a:cxnLst/>
              <a:rect l="l" t="t" r="r" b="b"/>
              <a:pathLst>
                <a:path w="47625" h="45084" extrusionOk="0">
                  <a:moveTo>
                    <a:pt x="23695" y="0"/>
                  </a:moveTo>
                  <a:lnTo>
                    <a:pt x="14471" y="1771"/>
                  </a:lnTo>
                  <a:lnTo>
                    <a:pt x="6939" y="6601"/>
                  </a:lnTo>
                  <a:lnTo>
                    <a:pt x="1861" y="13764"/>
                  </a:lnTo>
                  <a:lnTo>
                    <a:pt x="0" y="22533"/>
                  </a:lnTo>
                  <a:lnTo>
                    <a:pt x="1861" y="31306"/>
                  </a:lnTo>
                  <a:lnTo>
                    <a:pt x="6939" y="38468"/>
                  </a:lnTo>
                  <a:lnTo>
                    <a:pt x="14471" y="43296"/>
                  </a:lnTo>
                  <a:lnTo>
                    <a:pt x="23695" y="45066"/>
                  </a:lnTo>
                  <a:lnTo>
                    <a:pt x="32913" y="43296"/>
                  </a:lnTo>
                  <a:lnTo>
                    <a:pt x="40442" y="38468"/>
                  </a:lnTo>
                  <a:lnTo>
                    <a:pt x="45519" y="31306"/>
                  </a:lnTo>
                  <a:lnTo>
                    <a:pt x="47380" y="22533"/>
                  </a:lnTo>
                  <a:lnTo>
                    <a:pt x="45519" y="13764"/>
                  </a:lnTo>
                  <a:lnTo>
                    <a:pt x="40442" y="6601"/>
                  </a:lnTo>
                  <a:lnTo>
                    <a:pt x="32913" y="1771"/>
                  </a:lnTo>
                  <a:lnTo>
                    <a:pt x="23695" y="0"/>
                  </a:lnTo>
                  <a:close/>
                </a:path>
              </a:pathLst>
            </a:custGeom>
            <a:solidFill>
              <a:srgbClr val="8FD2EE"/>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861" name="Google Shape;861;p18"/>
          <p:cNvGrpSpPr/>
          <p:nvPr/>
        </p:nvGrpSpPr>
        <p:grpSpPr>
          <a:xfrm>
            <a:off x="3729558" y="5512753"/>
            <a:ext cx="7474394" cy="771942"/>
            <a:chOff x="6149886" y="9090938"/>
            <a:chExt cx="12324964" cy="1272990"/>
          </a:xfrm>
        </p:grpSpPr>
        <p:sp>
          <p:nvSpPr>
            <p:cNvPr id="862" name="Google Shape;862;p18"/>
            <p:cNvSpPr/>
            <p:nvPr/>
          </p:nvSpPr>
          <p:spPr>
            <a:xfrm>
              <a:off x="7347142" y="10217846"/>
              <a:ext cx="3281679" cy="0"/>
            </a:xfrm>
            <a:custGeom>
              <a:avLst/>
              <a:gdLst/>
              <a:ahLst/>
              <a:cxnLst/>
              <a:rect l="l" t="t" r="r" b="b"/>
              <a:pathLst>
                <a:path w="3281679" h="120000" extrusionOk="0">
                  <a:moveTo>
                    <a:pt x="0" y="0"/>
                  </a:moveTo>
                  <a:lnTo>
                    <a:pt x="3281648"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3" name="Google Shape;863;p18"/>
            <p:cNvSpPr/>
            <p:nvPr/>
          </p:nvSpPr>
          <p:spPr>
            <a:xfrm>
              <a:off x="7216775" y="10191680"/>
              <a:ext cx="3490595" cy="52705"/>
            </a:xfrm>
            <a:custGeom>
              <a:avLst/>
              <a:gdLst/>
              <a:ahLst/>
              <a:cxnLst/>
              <a:rect l="l" t="t" r="r" b="b"/>
              <a:pathLst>
                <a:path w="3490595" h="52704" extrusionOk="0">
                  <a:moveTo>
                    <a:pt x="52362" y="26174"/>
                  </a:moveTo>
                  <a:lnTo>
                    <a:pt x="44691" y="7658"/>
                  </a:lnTo>
                  <a:lnTo>
                    <a:pt x="26187" y="0"/>
                  </a:lnTo>
                  <a:lnTo>
                    <a:pt x="7670" y="7658"/>
                  </a:lnTo>
                  <a:lnTo>
                    <a:pt x="0" y="26174"/>
                  </a:lnTo>
                  <a:lnTo>
                    <a:pt x="7670" y="44678"/>
                  </a:lnTo>
                  <a:lnTo>
                    <a:pt x="26187" y="52349"/>
                  </a:lnTo>
                  <a:lnTo>
                    <a:pt x="44691" y="44678"/>
                  </a:lnTo>
                  <a:lnTo>
                    <a:pt x="52362" y="26174"/>
                  </a:lnTo>
                  <a:close/>
                </a:path>
                <a:path w="3490595" h="52704" extrusionOk="0">
                  <a:moveTo>
                    <a:pt x="3490277" y="26174"/>
                  </a:moveTo>
                  <a:lnTo>
                    <a:pt x="3482606" y="7658"/>
                  </a:lnTo>
                  <a:lnTo>
                    <a:pt x="3464102" y="0"/>
                  </a:lnTo>
                  <a:lnTo>
                    <a:pt x="3445586" y="7658"/>
                  </a:lnTo>
                  <a:lnTo>
                    <a:pt x="3437915" y="26174"/>
                  </a:lnTo>
                  <a:lnTo>
                    <a:pt x="3445586" y="44678"/>
                  </a:lnTo>
                  <a:lnTo>
                    <a:pt x="3464102" y="52349"/>
                  </a:lnTo>
                  <a:lnTo>
                    <a:pt x="3482606" y="44678"/>
                  </a:lnTo>
                  <a:lnTo>
                    <a:pt x="3490277" y="261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64" name="Google Shape;864;p1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3180093" y="9388890"/>
              <a:ext cx="3943148" cy="855133"/>
            </a:xfrm>
            <a:prstGeom prst="rect">
              <a:avLst/>
            </a:prstGeom>
            <a:noFill/>
            <a:ln>
              <a:noFill/>
            </a:ln>
          </p:spPr>
        </p:pic>
        <p:sp>
          <p:nvSpPr>
            <p:cNvPr id="865" name="Google Shape;865;p18"/>
            <p:cNvSpPr/>
            <p:nvPr/>
          </p:nvSpPr>
          <p:spPr>
            <a:xfrm>
              <a:off x="12536386" y="9840410"/>
              <a:ext cx="269875" cy="403860"/>
            </a:xfrm>
            <a:custGeom>
              <a:avLst/>
              <a:gdLst/>
              <a:ahLst/>
              <a:cxnLst/>
              <a:rect l="l" t="t" r="r" b="b"/>
              <a:pathLst>
                <a:path w="269875" h="403859" extrusionOk="0">
                  <a:moveTo>
                    <a:pt x="183603" y="13525"/>
                  </a:moveTo>
                  <a:lnTo>
                    <a:pt x="175564" y="4686"/>
                  </a:lnTo>
                  <a:lnTo>
                    <a:pt x="170776" y="546"/>
                  </a:lnTo>
                  <a:lnTo>
                    <a:pt x="167309" y="0"/>
                  </a:lnTo>
                  <a:lnTo>
                    <a:pt x="163283" y="1981"/>
                  </a:lnTo>
                  <a:lnTo>
                    <a:pt x="156692" y="5829"/>
                  </a:lnTo>
                  <a:lnTo>
                    <a:pt x="151384" y="9220"/>
                  </a:lnTo>
                  <a:lnTo>
                    <a:pt x="144373" y="5981"/>
                  </a:lnTo>
                  <a:lnTo>
                    <a:pt x="144068" y="1358"/>
                  </a:lnTo>
                  <a:lnTo>
                    <a:pt x="134734" y="1358"/>
                  </a:lnTo>
                  <a:lnTo>
                    <a:pt x="134708" y="32181"/>
                  </a:lnTo>
                  <a:lnTo>
                    <a:pt x="134708" y="1371"/>
                  </a:lnTo>
                  <a:lnTo>
                    <a:pt x="125374" y="1371"/>
                  </a:lnTo>
                  <a:lnTo>
                    <a:pt x="125056" y="5981"/>
                  </a:lnTo>
                  <a:lnTo>
                    <a:pt x="118033" y="9207"/>
                  </a:lnTo>
                  <a:lnTo>
                    <a:pt x="112737" y="5829"/>
                  </a:lnTo>
                  <a:lnTo>
                    <a:pt x="106159" y="1981"/>
                  </a:lnTo>
                  <a:lnTo>
                    <a:pt x="100190" y="2159"/>
                  </a:lnTo>
                  <a:lnTo>
                    <a:pt x="93522" y="6311"/>
                  </a:lnTo>
                  <a:lnTo>
                    <a:pt x="88074" y="11176"/>
                  </a:lnTo>
                  <a:lnTo>
                    <a:pt x="85826" y="13525"/>
                  </a:lnTo>
                  <a:lnTo>
                    <a:pt x="99199" y="54114"/>
                  </a:lnTo>
                  <a:lnTo>
                    <a:pt x="107480" y="51346"/>
                  </a:lnTo>
                  <a:lnTo>
                    <a:pt x="116141" y="49301"/>
                  </a:lnTo>
                  <a:lnTo>
                    <a:pt x="125222" y="48018"/>
                  </a:lnTo>
                  <a:lnTo>
                    <a:pt x="134708" y="47599"/>
                  </a:lnTo>
                  <a:lnTo>
                    <a:pt x="144208" y="48018"/>
                  </a:lnTo>
                  <a:lnTo>
                    <a:pt x="153289" y="49301"/>
                  </a:lnTo>
                  <a:lnTo>
                    <a:pt x="161950" y="51346"/>
                  </a:lnTo>
                  <a:lnTo>
                    <a:pt x="170230" y="54102"/>
                  </a:lnTo>
                  <a:lnTo>
                    <a:pt x="183603" y="13525"/>
                  </a:lnTo>
                  <a:close/>
                </a:path>
                <a:path w="269875" h="403859" extrusionOk="0">
                  <a:moveTo>
                    <a:pt x="269417" y="281647"/>
                  </a:moveTo>
                  <a:lnTo>
                    <a:pt x="266382" y="235153"/>
                  </a:lnTo>
                  <a:lnTo>
                    <a:pt x="258178" y="194017"/>
                  </a:lnTo>
                  <a:lnTo>
                    <a:pt x="242531" y="146342"/>
                  </a:lnTo>
                  <a:lnTo>
                    <a:pt x="217817" y="101155"/>
                  </a:lnTo>
                  <a:lnTo>
                    <a:pt x="182410" y="67424"/>
                  </a:lnTo>
                  <a:lnTo>
                    <a:pt x="145948" y="57302"/>
                  </a:lnTo>
                  <a:lnTo>
                    <a:pt x="158216" y="57302"/>
                  </a:lnTo>
                  <a:lnTo>
                    <a:pt x="150850" y="55333"/>
                  </a:lnTo>
                  <a:lnTo>
                    <a:pt x="143052" y="54178"/>
                  </a:lnTo>
                  <a:lnTo>
                    <a:pt x="134708" y="54178"/>
                  </a:lnTo>
                  <a:lnTo>
                    <a:pt x="126365" y="54178"/>
                  </a:lnTo>
                  <a:lnTo>
                    <a:pt x="118579" y="55333"/>
                  </a:lnTo>
                  <a:lnTo>
                    <a:pt x="111213" y="57302"/>
                  </a:lnTo>
                  <a:lnTo>
                    <a:pt x="123456" y="57302"/>
                  </a:lnTo>
                  <a:lnTo>
                    <a:pt x="87007" y="67424"/>
                  </a:lnTo>
                  <a:lnTo>
                    <a:pt x="51612" y="101155"/>
                  </a:lnTo>
                  <a:lnTo>
                    <a:pt x="26885" y="146342"/>
                  </a:lnTo>
                  <a:lnTo>
                    <a:pt x="11239" y="194017"/>
                  </a:lnTo>
                  <a:lnTo>
                    <a:pt x="3035" y="235153"/>
                  </a:lnTo>
                  <a:lnTo>
                    <a:pt x="0" y="281647"/>
                  </a:lnTo>
                  <a:lnTo>
                    <a:pt x="1536" y="310984"/>
                  </a:lnTo>
                  <a:lnTo>
                    <a:pt x="10515" y="343306"/>
                  </a:lnTo>
                  <a:lnTo>
                    <a:pt x="32194" y="373164"/>
                  </a:lnTo>
                  <a:lnTo>
                    <a:pt x="71843" y="395084"/>
                  </a:lnTo>
                  <a:lnTo>
                    <a:pt x="134708" y="403618"/>
                  </a:lnTo>
                  <a:lnTo>
                    <a:pt x="197586" y="395084"/>
                  </a:lnTo>
                  <a:lnTo>
                    <a:pt x="237223" y="373164"/>
                  </a:lnTo>
                  <a:lnTo>
                    <a:pt x="258914" y="343306"/>
                  </a:lnTo>
                  <a:lnTo>
                    <a:pt x="267893"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66" name="Google Shape;866;p1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588513" y="10007053"/>
              <a:ext cx="165209" cy="169653"/>
            </a:xfrm>
            <a:prstGeom prst="rect">
              <a:avLst/>
            </a:prstGeom>
            <a:noFill/>
            <a:ln>
              <a:noFill/>
            </a:ln>
          </p:spPr>
        </p:pic>
        <p:sp>
          <p:nvSpPr>
            <p:cNvPr id="867" name="Google Shape;867;p18"/>
            <p:cNvSpPr/>
            <p:nvPr/>
          </p:nvSpPr>
          <p:spPr>
            <a:xfrm>
              <a:off x="12858242" y="9840410"/>
              <a:ext cx="269875" cy="403860"/>
            </a:xfrm>
            <a:custGeom>
              <a:avLst/>
              <a:gdLst/>
              <a:ahLst/>
              <a:cxnLst/>
              <a:rect l="l" t="t" r="r" b="b"/>
              <a:pathLst>
                <a:path w="269875" h="403859" extrusionOk="0">
                  <a:moveTo>
                    <a:pt x="183603" y="13525"/>
                  </a:moveTo>
                  <a:lnTo>
                    <a:pt x="175564" y="4686"/>
                  </a:lnTo>
                  <a:lnTo>
                    <a:pt x="170764" y="546"/>
                  </a:lnTo>
                  <a:lnTo>
                    <a:pt x="167309" y="0"/>
                  </a:lnTo>
                  <a:lnTo>
                    <a:pt x="163283" y="1981"/>
                  </a:lnTo>
                  <a:lnTo>
                    <a:pt x="156679" y="5829"/>
                  </a:lnTo>
                  <a:lnTo>
                    <a:pt x="151384" y="9220"/>
                  </a:lnTo>
                  <a:lnTo>
                    <a:pt x="144373" y="5981"/>
                  </a:lnTo>
                  <a:lnTo>
                    <a:pt x="144068" y="1358"/>
                  </a:lnTo>
                  <a:lnTo>
                    <a:pt x="134721" y="1358"/>
                  </a:lnTo>
                  <a:lnTo>
                    <a:pt x="125361" y="1371"/>
                  </a:lnTo>
                  <a:lnTo>
                    <a:pt x="125044" y="5981"/>
                  </a:lnTo>
                  <a:lnTo>
                    <a:pt x="118033" y="9207"/>
                  </a:lnTo>
                  <a:lnTo>
                    <a:pt x="112737" y="5829"/>
                  </a:lnTo>
                  <a:lnTo>
                    <a:pt x="106146" y="1981"/>
                  </a:lnTo>
                  <a:lnTo>
                    <a:pt x="100190" y="2159"/>
                  </a:lnTo>
                  <a:lnTo>
                    <a:pt x="93510" y="6311"/>
                  </a:lnTo>
                  <a:lnTo>
                    <a:pt x="88074" y="11176"/>
                  </a:lnTo>
                  <a:lnTo>
                    <a:pt x="85826" y="13525"/>
                  </a:lnTo>
                  <a:lnTo>
                    <a:pt x="99199" y="54114"/>
                  </a:lnTo>
                  <a:lnTo>
                    <a:pt x="107467" y="51346"/>
                  </a:lnTo>
                  <a:lnTo>
                    <a:pt x="116141" y="49301"/>
                  </a:lnTo>
                  <a:lnTo>
                    <a:pt x="125209" y="48018"/>
                  </a:lnTo>
                  <a:lnTo>
                    <a:pt x="134708" y="47586"/>
                  </a:lnTo>
                  <a:lnTo>
                    <a:pt x="144208" y="48018"/>
                  </a:lnTo>
                  <a:lnTo>
                    <a:pt x="153289" y="49301"/>
                  </a:lnTo>
                  <a:lnTo>
                    <a:pt x="161950" y="51346"/>
                  </a:lnTo>
                  <a:lnTo>
                    <a:pt x="170218" y="54102"/>
                  </a:lnTo>
                  <a:lnTo>
                    <a:pt x="183603" y="13525"/>
                  </a:lnTo>
                  <a:close/>
                </a:path>
                <a:path w="269875" h="403859" extrusionOk="0">
                  <a:moveTo>
                    <a:pt x="269417" y="281647"/>
                  </a:moveTo>
                  <a:lnTo>
                    <a:pt x="266382" y="235153"/>
                  </a:lnTo>
                  <a:lnTo>
                    <a:pt x="258178" y="194017"/>
                  </a:lnTo>
                  <a:lnTo>
                    <a:pt x="242531" y="146342"/>
                  </a:lnTo>
                  <a:lnTo>
                    <a:pt x="217817" y="101155"/>
                  </a:lnTo>
                  <a:lnTo>
                    <a:pt x="182410" y="67424"/>
                  </a:lnTo>
                  <a:lnTo>
                    <a:pt x="145948" y="57302"/>
                  </a:lnTo>
                  <a:lnTo>
                    <a:pt x="158216" y="57302"/>
                  </a:lnTo>
                  <a:lnTo>
                    <a:pt x="150837" y="55333"/>
                  </a:lnTo>
                  <a:lnTo>
                    <a:pt x="143052" y="54178"/>
                  </a:lnTo>
                  <a:lnTo>
                    <a:pt x="134708" y="54178"/>
                  </a:lnTo>
                  <a:lnTo>
                    <a:pt x="126365" y="54178"/>
                  </a:lnTo>
                  <a:lnTo>
                    <a:pt x="118579" y="55333"/>
                  </a:lnTo>
                  <a:lnTo>
                    <a:pt x="111201" y="57302"/>
                  </a:lnTo>
                  <a:lnTo>
                    <a:pt x="123456" y="57302"/>
                  </a:lnTo>
                  <a:lnTo>
                    <a:pt x="87007" y="67424"/>
                  </a:lnTo>
                  <a:lnTo>
                    <a:pt x="51600" y="101155"/>
                  </a:lnTo>
                  <a:lnTo>
                    <a:pt x="26885" y="146342"/>
                  </a:lnTo>
                  <a:lnTo>
                    <a:pt x="11239" y="194017"/>
                  </a:lnTo>
                  <a:lnTo>
                    <a:pt x="3022" y="235153"/>
                  </a:lnTo>
                  <a:lnTo>
                    <a:pt x="0" y="281647"/>
                  </a:lnTo>
                  <a:lnTo>
                    <a:pt x="1524" y="310984"/>
                  </a:lnTo>
                  <a:lnTo>
                    <a:pt x="10515" y="343306"/>
                  </a:lnTo>
                  <a:lnTo>
                    <a:pt x="32194" y="373164"/>
                  </a:lnTo>
                  <a:lnTo>
                    <a:pt x="71843" y="395084"/>
                  </a:lnTo>
                  <a:lnTo>
                    <a:pt x="134696" y="403618"/>
                  </a:lnTo>
                  <a:lnTo>
                    <a:pt x="197573" y="395084"/>
                  </a:lnTo>
                  <a:lnTo>
                    <a:pt x="237223" y="373164"/>
                  </a:lnTo>
                  <a:lnTo>
                    <a:pt x="258902" y="343306"/>
                  </a:lnTo>
                  <a:lnTo>
                    <a:pt x="267881"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68" name="Google Shape;868;p18"/>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2910365" y="10007053"/>
              <a:ext cx="165209" cy="169653"/>
            </a:xfrm>
            <a:prstGeom prst="rect">
              <a:avLst/>
            </a:prstGeom>
            <a:noFill/>
            <a:ln>
              <a:noFill/>
            </a:ln>
          </p:spPr>
        </p:pic>
        <p:sp>
          <p:nvSpPr>
            <p:cNvPr id="869" name="Google Shape;869;p18"/>
            <p:cNvSpPr/>
            <p:nvPr/>
          </p:nvSpPr>
          <p:spPr>
            <a:xfrm>
              <a:off x="8518068" y="9726098"/>
              <a:ext cx="269875" cy="403860"/>
            </a:xfrm>
            <a:custGeom>
              <a:avLst/>
              <a:gdLst/>
              <a:ahLst/>
              <a:cxnLst/>
              <a:rect l="l" t="t" r="r" b="b"/>
              <a:pathLst>
                <a:path w="269875" h="403859" extrusionOk="0">
                  <a:moveTo>
                    <a:pt x="183603" y="13512"/>
                  </a:moveTo>
                  <a:lnTo>
                    <a:pt x="175564" y="4686"/>
                  </a:lnTo>
                  <a:lnTo>
                    <a:pt x="170764" y="533"/>
                  </a:lnTo>
                  <a:lnTo>
                    <a:pt x="167309" y="0"/>
                  </a:lnTo>
                  <a:lnTo>
                    <a:pt x="163283" y="1981"/>
                  </a:lnTo>
                  <a:lnTo>
                    <a:pt x="156679" y="5829"/>
                  </a:lnTo>
                  <a:lnTo>
                    <a:pt x="151384" y="9207"/>
                  </a:lnTo>
                  <a:lnTo>
                    <a:pt x="144373" y="5981"/>
                  </a:lnTo>
                  <a:lnTo>
                    <a:pt x="144068" y="1358"/>
                  </a:lnTo>
                  <a:lnTo>
                    <a:pt x="134721" y="1358"/>
                  </a:lnTo>
                  <a:lnTo>
                    <a:pt x="134708" y="47574"/>
                  </a:lnTo>
                  <a:lnTo>
                    <a:pt x="134708" y="1358"/>
                  </a:lnTo>
                  <a:lnTo>
                    <a:pt x="125361" y="1358"/>
                  </a:lnTo>
                  <a:lnTo>
                    <a:pt x="125044" y="5981"/>
                  </a:lnTo>
                  <a:lnTo>
                    <a:pt x="118033" y="9207"/>
                  </a:lnTo>
                  <a:lnTo>
                    <a:pt x="112737" y="5829"/>
                  </a:lnTo>
                  <a:lnTo>
                    <a:pt x="106146" y="1981"/>
                  </a:lnTo>
                  <a:lnTo>
                    <a:pt x="100190" y="2159"/>
                  </a:lnTo>
                  <a:lnTo>
                    <a:pt x="93510" y="6299"/>
                  </a:lnTo>
                  <a:lnTo>
                    <a:pt x="88074" y="11176"/>
                  </a:lnTo>
                  <a:lnTo>
                    <a:pt x="85826" y="13525"/>
                  </a:lnTo>
                  <a:lnTo>
                    <a:pt x="99199" y="54102"/>
                  </a:lnTo>
                  <a:lnTo>
                    <a:pt x="107480" y="51346"/>
                  </a:lnTo>
                  <a:lnTo>
                    <a:pt x="116141" y="49301"/>
                  </a:lnTo>
                  <a:lnTo>
                    <a:pt x="125209" y="48018"/>
                  </a:lnTo>
                  <a:lnTo>
                    <a:pt x="134708" y="47586"/>
                  </a:lnTo>
                  <a:lnTo>
                    <a:pt x="144208" y="48018"/>
                  </a:lnTo>
                  <a:lnTo>
                    <a:pt x="153289" y="49288"/>
                  </a:lnTo>
                  <a:lnTo>
                    <a:pt x="161950" y="51346"/>
                  </a:lnTo>
                  <a:lnTo>
                    <a:pt x="170218" y="54102"/>
                  </a:lnTo>
                  <a:lnTo>
                    <a:pt x="183603" y="13512"/>
                  </a:lnTo>
                  <a:close/>
                </a:path>
                <a:path w="269875" h="403859" extrusionOk="0">
                  <a:moveTo>
                    <a:pt x="269417" y="281635"/>
                  </a:moveTo>
                  <a:lnTo>
                    <a:pt x="266382" y="235153"/>
                  </a:lnTo>
                  <a:lnTo>
                    <a:pt x="258178" y="194017"/>
                  </a:lnTo>
                  <a:lnTo>
                    <a:pt x="242531" y="146342"/>
                  </a:lnTo>
                  <a:lnTo>
                    <a:pt x="217817" y="101142"/>
                  </a:lnTo>
                  <a:lnTo>
                    <a:pt x="182410" y="67424"/>
                  </a:lnTo>
                  <a:lnTo>
                    <a:pt x="145910" y="57289"/>
                  </a:lnTo>
                  <a:lnTo>
                    <a:pt x="158216" y="57289"/>
                  </a:lnTo>
                  <a:lnTo>
                    <a:pt x="150837" y="55321"/>
                  </a:lnTo>
                  <a:lnTo>
                    <a:pt x="143052" y="54178"/>
                  </a:lnTo>
                  <a:lnTo>
                    <a:pt x="134708" y="54178"/>
                  </a:lnTo>
                  <a:lnTo>
                    <a:pt x="126365" y="54178"/>
                  </a:lnTo>
                  <a:lnTo>
                    <a:pt x="118579" y="55321"/>
                  </a:lnTo>
                  <a:lnTo>
                    <a:pt x="111201" y="57289"/>
                  </a:lnTo>
                  <a:lnTo>
                    <a:pt x="123494" y="57289"/>
                  </a:lnTo>
                  <a:lnTo>
                    <a:pt x="87007" y="67424"/>
                  </a:lnTo>
                  <a:lnTo>
                    <a:pt x="51600" y="101142"/>
                  </a:lnTo>
                  <a:lnTo>
                    <a:pt x="26885" y="146342"/>
                  </a:lnTo>
                  <a:lnTo>
                    <a:pt x="11239" y="194017"/>
                  </a:lnTo>
                  <a:lnTo>
                    <a:pt x="3022" y="235153"/>
                  </a:lnTo>
                  <a:lnTo>
                    <a:pt x="0" y="281635"/>
                  </a:lnTo>
                  <a:lnTo>
                    <a:pt x="1524" y="310972"/>
                  </a:lnTo>
                  <a:lnTo>
                    <a:pt x="10502" y="343306"/>
                  </a:lnTo>
                  <a:lnTo>
                    <a:pt x="32194" y="373164"/>
                  </a:lnTo>
                  <a:lnTo>
                    <a:pt x="71843" y="395084"/>
                  </a:lnTo>
                  <a:lnTo>
                    <a:pt x="134696" y="403606"/>
                  </a:lnTo>
                  <a:lnTo>
                    <a:pt x="197573" y="395084"/>
                  </a:lnTo>
                  <a:lnTo>
                    <a:pt x="237223" y="373164"/>
                  </a:lnTo>
                  <a:lnTo>
                    <a:pt x="258902" y="343306"/>
                  </a:lnTo>
                  <a:lnTo>
                    <a:pt x="267881"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70" name="Google Shape;870;p1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570192" y="9892736"/>
              <a:ext cx="165210" cy="169653"/>
            </a:xfrm>
            <a:prstGeom prst="rect">
              <a:avLst/>
            </a:prstGeom>
            <a:noFill/>
            <a:ln>
              <a:noFill/>
            </a:ln>
          </p:spPr>
        </p:pic>
        <p:sp>
          <p:nvSpPr>
            <p:cNvPr id="871" name="Google Shape;871;p18"/>
            <p:cNvSpPr/>
            <p:nvPr/>
          </p:nvSpPr>
          <p:spPr>
            <a:xfrm>
              <a:off x="8406955" y="9437592"/>
              <a:ext cx="838200" cy="806450"/>
            </a:xfrm>
            <a:custGeom>
              <a:avLst/>
              <a:gdLst/>
              <a:ahLst/>
              <a:cxnLst/>
              <a:rect l="l" t="t" r="r" b="b"/>
              <a:pathLst>
                <a:path w="838200" h="806450" extrusionOk="0">
                  <a:moveTo>
                    <a:pt x="634961" y="96431"/>
                  </a:moveTo>
                  <a:lnTo>
                    <a:pt x="629958" y="91338"/>
                  </a:lnTo>
                  <a:lnTo>
                    <a:pt x="629958" y="126923"/>
                  </a:lnTo>
                  <a:lnTo>
                    <a:pt x="634961" y="121602"/>
                  </a:lnTo>
                  <a:lnTo>
                    <a:pt x="634961" y="96431"/>
                  </a:lnTo>
                  <a:close/>
                </a:path>
                <a:path w="838200" h="806450" extrusionOk="0">
                  <a:moveTo>
                    <a:pt x="634961" y="59512"/>
                  </a:moveTo>
                  <a:lnTo>
                    <a:pt x="629958" y="54305"/>
                  </a:lnTo>
                  <a:lnTo>
                    <a:pt x="629958" y="89890"/>
                  </a:lnTo>
                  <a:lnTo>
                    <a:pt x="634961" y="84670"/>
                  </a:lnTo>
                  <a:lnTo>
                    <a:pt x="634961" y="59512"/>
                  </a:lnTo>
                  <a:close/>
                </a:path>
                <a:path w="838200" h="806450" extrusionOk="0">
                  <a:moveTo>
                    <a:pt x="665454" y="128765"/>
                  </a:moveTo>
                  <a:lnTo>
                    <a:pt x="660234" y="123444"/>
                  </a:lnTo>
                  <a:lnTo>
                    <a:pt x="636104" y="123444"/>
                  </a:lnTo>
                  <a:lnTo>
                    <a:pt x="630872" y="128765"/>
                  </a:lnTo>
                  <a:lnTo>
                    <a:pt x="665454" y="128765"/>
                  </a:lnTo>
                  <a:close/>
                </a:path>
                <a:path w="838200" h="806450" extrusionOk="0">
                  <a:moveTo>
                    <a:pt x="665454" y="53492"/>
                  </a:moveTo>
                  <a:lnTo>
                    <a:pt x="630872" y="53492"/>
                  </a:lnTo>
                  <a:lnTo>
                    <a:pt x="636104" y="58801"/>
                  </a:lnTo>
                  <a:lnTo>
                    <a:pt x="660234" y="58801"/>
                  </a:lnTo>
                  <a:lnTo>
                    <a:pt x="665454" y="53492"/>
                  </a:lnTo>
                  <a:close/>
                </a:path>
                <a:path w="838200" h="806450" extrusionOk="0">
                  <a:moveTo>
                    <a:pt x="666381" y="91325"/>
                  </a:moveTo>
                  <a:lnTo>
                    <a:pt x="661339" y="96443"/>
                  </a:lnTo>
                  <a:lnTo>
                    <a:pt x="661339" y="121602"/>
                  </a:lnTo>
                  <a:lnTo>
                    <a:pt x="666381" y="126923"/>
                  </a:lnTo>
                  <a:lnTo>
                    <a:pt x="666381" y="91325"/>
                  </a:lnTo>
                  <a:close/>
                </a:path>
                <a:path w="838200" h="806450" extrusionOk="0">
                  <a:moveTo>
                    <a:pt x="666381" y="54305"/>
                  </a:moveTo>
                  <a:lnTo>
                    <a:pt x="661339" y="59524"/>
                  </a:lnTo>
                  <a:lnTo>
                    <a:pt x="661339" y="84683"/>
                  </a:lnTo>
                  <a:lnTo>
                    <a:pt x="666381" y="89890"/>
                  </a:lnTo>
                  <a:lnTo>
                    <a:pt x="666381" y="54305"/>
                  </a:lnTo>
                  <a:close/>
                </a:path>
                <a:path w="838200" h="806450" extrusionOk="0">
                  <a:moveTo>
                    <a:pt x="678624" y="123647"/>
                  </a:moveTo>
                  <a:lnTo>
                    <a:pt x="673531" y="123647"/>
                  </a:lnTo>
                  <a:lnTo>
                    <a:pt x="673531" y="128752"/>
                  </a:lnTo>
                  <a:lnTo>
                    <a:pt x="678624" y="128752"/>
                  </a:lnTo>
                  <a:lnTo>
                    <a:pt x="678624" y="123647"/>
                  </a:lnTo>
                  <a:close/>
                </a:path>
                <a:path w="838200" h="806450" extrusionOk="0">
                  <a:moveTo>
                    <a:pt x="693140" y="96431"/>
                  </a:moveTo>
                  <a:lnTo>
                    <a:pt x="688162" y="91338"/>
                  </a:lnTo>
                  <a:lnTo>
                    <a:pt x="688162" y="126923"/>
                  </a:lnTo>
                  <a:lnTo>
                    <a:pt x="693140" y="121602"/>
                  </a:lnTo>
                  <a:lnTo>
                    <a:pt x="693140" y="96431"/>
                  </a:lnTo>
                  <a:close/>
                </a:path>
                <a:path w="838200" h="806450" extrusionOk="0">
                  <a:moveTo>
                    <a:pt x="693140" y="59512"/>
                  </a:moveTo>
                  <a:lnTo>
                    <a:pt x="688162" y="54305"/>
                  </a:lnTo>
                  <a:lnTo>
                    <a:pt x="688162" y="89890"/>
                  </a:lnTo>
                  <a:lnTo>
                    <a:pt x="693140" y="84670"/>
                  </a:lnTo>
                  <a:lnTo>
                    <a:pt x="693140" y="59512"/>
                  </a:lnTo>
                  <a:close/>
                </a:path>
                <a:path w="838200" h="806450" extrusionOk="0">
                  <a:moveTo>
                    <a:pt x="723747" y="128765"/>
                  </a:moveTo>
                  <a:lnTo>
                    <a:pt x="718527" y="123444"/>
                  </a:lnTo>
                  <a:lnTo>
                    <a:pt x="694283" y="123444"/>
                  </a:lnTo>
                  <a:lnTo>
                    <a:pt x="689203" y="128765"/>
                  </a:lnTo>
                  <a:lnTo>
                    <a:pt x="723747" y="128765"/>
                  </a:lnTo>
                  <a:close/>
                </a:path>
                <a:path w="838200" h="806450" extrusionOk="0">
                  <a:moveTo>
                    <a:pt x="723747" y="53492"/>
                  </a:moveTo>
                  <a:lnTo>
                    <a:pt x="689203" y="53492"/>
                  </a:lnTo>
                  <a:lnTo>
                    <a:pt x="694283" y="58801"/>
                  </a:lnTo>
                  <a:lnTo>
                    <a:pt x="718527" y="58801"/>
                  </a:lnTo>
                  <a:lnTo>
                    <a:pt x="723747" y="53492"/>
                  </a:lnTo>
                  <a:close/>
                </a:path>
                <a:path w="838200" h="806450" extrusionOk="0">
                  <a:moveTo>
                    <a:pt x="724674" y="91325"/>
                  </a:moveTo>
                  <a:lnTo>
                    <a:pt x="719670" y="96443"/>
                  </a:lnTo>
                  <a:lnTo>
                    <a:pt x="719670" y="121602"/>
                  </a:lnTo>
                  <a:lnTo>
                    <a:pt x="724674" y="126923"/>
                  </a:lnTo>
                  <a:lnTo>
                    <a:pt x="724674" y="91325"/>
                  </a:lnTo>
                  <a:close/>
                </a:path>
                <a:path w="838200" h="806450" extrusionOk="0">
                  <a:moveTo>
                    <a:pt x="724674" y="54305"/>
                  </a:moveTo>
                  <a:lnTo>
                    <a:pt x="719670" y="59524"/>
                  </a:lnTo>
                  <a:lnTo>
                    <a:pt x="719670" y="84683"/>
                  </a:lnTo>
                  <a:lnTo>
                    <a:pt x="724674" y="89890"/>
                  </a:lnTo>
                  <a:lnTo>
                    <a:pt x="724674" y="54305"/>
                  </a:lnTo>
                  <a:close/>
                </a:path>
                <a:path w="838200" h="806450" extrusionOk="0">
                  <a:moveTo>
                    <a:pt x="736333" y="96431"/>
                  </a:moveTo>
                  <a:lnTo>
                    <a:pt x="731215" y="91338"/>
                  </a:lnTo>
                  <a:lnTo>
                    <a:pt x="731215" y="126923"/>
                  </a:lnTo>
                  <a:lnTo>
                    <a:pt x="736333" y="121602"/>
                  </a:lnTo>
                  <a:lnTo>
                    <a:pt x="736333" y="96431"/>
                  </a:lnTo>
                  <a:close/>
                </a:path>
                <a:path w="838200" h="806450" extrusionOk="0">
                  <a:moveTo>
                    <a:pt x="736333" y="59512"/>
                  </a:moveTo>
                  <a:lnTo>
                    <a:pt x="731215" y="54305"/>
                  </a:lnTo>
                  <a:lnTo>
                    <a:pt x="731215" y="89890"/>
                  </a:lnTo>
                  <a:lnTo>
                    <a:pt x="736333" y="84670"/>
                  </a:lnTo>
                  <a:lnTo>
                    <a:pt x="736333" y="59512"/>
                  </a:lnTo>
                  <a:close/>
                </a:path>
                <a:path w="838200" h="806450" extrusionOk="0">
                  <a:moveTo>
                    <a:pt x="766686" y="53492"/>
                  </a:moveTo>
                  <a:lnTo>
                    <a:pt x="732231" y="53492"/>
                  </a:lnTo>
                  <a:lnTo>
                    <a:pt x="737438" y="58801"/>
                  </a:lnTo>
                  <a:lnTo>
                    <a:pt x="761568" y="58801"/>
                  </a:lnTo>
                  <a:lnTo>
                    <a:pt x="766686" y="53492"/>
                  </a:lnTo>
                  <a:close/>
                </a:path>
                <a:path w="838200" h="806450" extrusionOk="0">
                  <a:moveTo>
                    <a:pt x="766699" y="128765"/>
                  </a:moveTo>
                  <a:lnTo>
                    <a:pt x="761568" y="123444"/>
                  </a:lnTo>
                  <a:lnTo>
                    <a:pt x="737438" y="123444"/>
                  </a:lnTo>
                  <a:lnTo>
                    <a:pt x="732231" y="128765"/>
                  </a:lnTo>
                  <a:lnTo>
                    <a:pt x="766699" y="128765"/>
                  </a:lnTo>
                  <a:close/>
                </a:path>
                <a:path w="838200" h="806450" extrusionOk="0">
                  <a:moveTo>
                    <a:pt x="767829" y="91325"/>
                  </a:moveTo>
                  <a:lnTo>
                    <a:pt x="762698" y="96443"/>
                  </a:lnTo>
                  <a:lnTo>
                    <a:pt x="762698" y="121602"/>
                  </a:lnTo>
                  <a:lnTo>
                    <a:pt x="767829" y="126923"/>
                  </a:lnTo>
                  <a:lnTo>
                    <a:pt x="767829" y="91325"/>
                  </a:lnTo>
                  <a:close/>
                </a:path>
                <a:path w="838200" h="806450" extrusionOk="0">
                  <a:moveTo>
                    <a:pt x="767829" y="54305"/>
                  </a:moveTo>
                  <a:lnTo>
                    <a:pt x="762698" y="59524"/>
                  </a:lnTo>
                  <a:lnTo>
                    <a:pt x="762698" y="84683"/>
                  </a:lnTo>
                  <a:lnTo>
                    <a:pt x="767829" y="89890"/>
                  </a:lnTo>
                  <a:lnTo>
                    <a:pt x="767829" y="54305"/>
                  </a:lnTo>
                  <a:close/>
                </a:path>
                <a:path w="838200" h="806450" extrusionOk="0">
                  <a:moveTo>
                    <a:pt x="837666" y="57378"/>
                  </a:moveTo>
                  <a:lnTo>
                    <a:pt x="833158" y="35039"/>
                  </a:lnTo>
                  <a:lnTo>
                    <a:pt x="826846" y="25666"/>
                  </a:lnTo>
                  <a:lnTo>
                    <a:pt x="820864" y="16802"/>
                  </a:lnTo>
                  <a:lnTo>
                    <a:pt x="812088" y="10883"/>
                  </a:lnTo>
                  <a:lnTo>
                    <a:pt x="812088" y="57378"/>
                  </a:lnTo>
                  <a:lnTo>
                    <a:pt x="812088" y="124675"/>
                  </a:lnTo>
                  <a:lnTo>
                    <a:pt x="809574" y="136994"/>
                  </a:lnTo>
                  <a:lnTo>
                    <a:pt x="802741" y="147078"/>
                  </a:lnTo>
                  <a:lnTo>
                    <a:pt x="792632" y="153873"/>
                  </a:lnTo>
                  <a:lnTo>
                    <a:pt x="780288" y="156362"/>
                  </a:lnTo>
                  <a:lnTo>
                    <a:pt x="509892" y="156362"/>
                  </a:lnTo>
                  <a:lnTo>
                    <a:pt x="497560" y="153873"/>
                  </a:lnTo>
                  <a:lnTo>
                    <a:pt x="487489" y="147078"/>
                  </a:lnTo>
                  <a:lnTo>
                    <a:pt x="480695" y="136994"/>
                  </a:lnTo>
                  <a:lnTo>
                    <a:pt x="478205" y="124675"/>
                  </a:lnTo>
                  <a:lnTo>
                    <a:pt x="478205" y="57378"/>
                  </a:lnTo>
                  <a:lnTo>
                    <a:pt x="480695" y="45046"/>
                  </a:lnTo>
                  <a:lnTo>
                    <a:pt x="487489" y="34963"/>
                  </a:lnTo>
                  <a:lnTo>
                    <a:pt x="497560" y="28168"/>
                  </a:lnTo>
                  <a:lnTo>
                    <a:pt x="509892" y="25666"/>
                  </a:lnTo>
                  <a:lnTo>
                    <a:pt x="780288" y="25666"/>
                  </a:lnTo>
                  <a:lnTo>
                    <a:pt x="792632" y="28168"/>
                  </a:lnTo>
                  <a:lnTo>
                    <a:pt x="802741" y="34963"/>
                  </a:lnTo>
                  <a:lnTo>
                    <a:pt x="809574" y="45046"/>
                  </a:lnTo>
                  <a:lnTo>
                    <a:pt x="812088" y="57378"/>
                  </a:lnTo>
                  <a:lnTo>
                    <a:pt x="812088" y="10883"/>
                  </a:lnTo>
                  <a:lnTo>
                    <a:pt x="802640" y="4508"/>
                  </a:lnTo>
                  <a:lnTo>
                    <a:pt x="780288" y="0"/>
                  </a:lnTo>
                  <a:lnTo>
                    <a:pt x="509892" y="0"/>
                  </a:lnTo>
                  <a:lnTo>
                    <a:pt x="487603" y="4508"/>
                  </a:lnTo>
                  <a:lnTo>
                    <a:pt x="469366" y="16802"/>
                  </a:lnTo>
                  <a:lnTo>
                    <a:pt x="457047" y="35039"/>
                  </a:lnTo>
                  <a:lnTo>
                    <a:pt x="452526" y="57378"/>
                  </a:lnTo>
                  <a:lnTo>
                    <a:pt x="452526" y="124675"/>
                  </a:lnTo>
                  <a:lnTo>
                    <a:pt x="457047" y="146964"/>
                  </a:lnTo>
                  <a:lnTo>
                    <a:pt x="469366" y="165201"/>
                  </a:lnTo>
                  <a:lnTo>
                    <a:pt x="487603" y="177520"/>
                  </a:lnTo>
                  <a:lnTo>
                    <a:pt x="509892" y="182041"/>
                  </a:lnTo>
                  <a:lnTo>
                    <a:pt x="637832" y="182041"/>
                  </a:lnTo>
                  <a:lnTo>
                    <a:pt x="637832" y="700925"/>
                  </a:lnTo>
                  <a:lnTo>
                    <a:pt x="26263" y="700925"/>
                  </a:lnTo>
                  <a:lnTo>
                    <a:pt x="16040" y="702995"/>
                  </a:lnTo>
                  <a:lnTo>
                    <a:pt x="7696" y="708634"/>
                  </a:lnTo>
                  <a:lnTo>
                    <a:pt x="2057" y="717029"/>
                  </a:lnTo>
                  <a:lnTo>
                    <a:pt x="0" y="727316"/>
                  </a:lnTo>
                  <a:lnTo>
                    <a:pt x="0" y="757770"/>
                  </a:lnTo>
                  <a:lnTo>
                    <a:pt x="2057" y="768070"/>
                  </a:lnTo>
                  <a:lnTo>
                    <a:pt x="7696" y="776465"/>
                  </a:lnTo>
                  <a:lnTo>
                    <a:pt x="16040" y="782129"/>
                  </a:lnTo>
                  <a:lnTo>
                    <a:pt x="26263" y="784199"/>
                  </a:lnTo>
                  <a:lnTo>
                    <a:pt x="38900" y="784199"/>
                  </a:lnTo>
                  <a:lnTo>
                    <a:pt x="38900" y="788822"/>
                  </a:lnTo>
                  <a:lnTo>
                    <a:pt x="38900" y="798525"/>
                  </a:lnTo>
                  <a:lnTo>
                    <a:pt x="46824" y="806424"/>
                  </a:lnTo>
                  <a:lnTo>
                    <a:pt x="92951" y="806424"/>
                  </a:lnTo>
                  <a:lnTo>
                    <a:pt x="101003" y="798525"/>
                  </a:lnTo>
                  <a:lnTo>
                    <a:pt x="101003" y="784199"/>
                  </a:lnTo>
                  <a:lnTo>
                    <a:pt x="609790" y="784199"/>
                  </a:lnTo>
                  <a:lnTo>
                    <a:pt x="609790" y="788822"/>
                  </a:lnTo>
                  <a:lnTo>
                    <a:pt x="609790" y="798525"/>
                  </a:lnTo>
                  <a:lnTo>
                    <a:pt x="617778" y="806424"/>
                  </a:lnTo>
                  <a:lnTo>
                    <a:pt x="664794" y="806424"/>
                  </a:lnTo>
                  <a:lnTo>
                    <a:pt x="672871" y="798525"/>
                  </a:lnTo>
                  <a:lnTo>
                    <a:pt x="672871" y="784199"/>
                  </a:lnTo>
                  <a:lnTo>
                    <a:pt x="690486" y="784199"/>
                  </a:lnTo>
                  <a:lnTo>
                    <a:pt x="700811" y="782129"/>
                  </a:lnTo>
                  <a:lnTo>
                    <a:pt x="709231" y="776465"/>
                  </a:lnTo>
                  <a:lnTo>
                    <a:pt x="714908" y="768070"/>
                  </a:lnTo>
                  <a:lnTo>
                    <a:pt x="715200" y="766584"/>
                  </a:lnTo>
                  <a:lnTo>
                    <a:pt x="716991" y="757770"/>
                  </a:lnTo>
                  <a:lnTo>
                    <a:pt x="716991" y="727316"/>
                  </a:lnTo>
                  <a:lnTo>
                    <a:pt x="715213" y="718540"/>
                  </a:lnTo>
                  <a:lnTo>
                    <a:pt x="714908" y="717029"/>
                  </a:lnTo>
                  <a:lnTo>
                    <a:pt x="709980" y="709739"/>
                  </a:lnTo>
                  <a:lnTo>
                    <a:pt x="709231" y="708634"/>
                  </a:lnTo>
                  <a:lnTo>
                    <a:pt x="700811" y="702995"/>
                  </a:lnTo>
                  <a:lnTo>
                    <a:pt x="690486" y="700925"/>
                  </a:lnTo>
                  <a:lnTo>
                    <a:pt x="669188" y="700925"/>
                  </a:lnTo>
                  <a:lnTo>
                    <a:pt x="669188" y="709739"/>
                  </a:lnTo>
                  <a:lnTo>
                    <a:pt x="669175" y="182041"/>
                  </a:lnTo>
                  <a:lnTo>
                    <a:pt x="789190" y="182041"/>
                  </a:lnTo>
                  <a:lnTo>
                    <a:pt x="789190" y="181330"/>
                  </a:lnTo>
                  <a:lnTo>
                    <a:pt x="808329" y="174688"/>
                  </a:lnTo>
                  <a:lnTo>
                    <a:pt x="823709" y="162128"/>
                  </a:lnTo>
                  <a:lnTo>
                    <a:pt x="827151" y="156362"/>
                  </a:lnTo>
                  <a:lnTo>
                    <a:pt x="833945" y="144995"/>
                  </a:lnTo>
                  <a:lnTo>
                    <a:pt x="837666" y="124675"/>
                  </a:lnTo>
                  <a:lnTo>
                    <a:pt x="837666" y="5737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72" name="Google Shape;872;p1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589214" y="9569368"/>
              <a:ext cx="136302" cy="112824"/>
            </a:xfrm>
            <a:prstGeom prst="rect">
              <a:avLst/>
            </a:prstGeom>
            <a:noFill/>
            <a:ln>
              <a:noFill/>
            </a:ln>
          </p:spPr>
        </p:pic>
        <p:sp>
          <p:nvSpPr>
            <p:cNvPr id="873" name="Google Shape;873;p18"/>
            <p:cNvSpPr/>
            <p:nvPr/>
          </p:nvSpPr>
          <p:spPr>
            <a:xfrm>
              <a:off x="8508096" y="9455080"/>
              <a:ext cx="299085" cy="89535"/>
            </a:xfrm>
            <a:custGeom>
              <a:avLst/>
              <a:gdLst/>
              <a:ahLst/>
              <a:cxnLst/>
              <a:rect l="l" t="t" r="r" b="b"/>
              <a:pathLst>
                <a:path w="299084"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3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74" name="Google Shape;874;p1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8549668" y="9513665"/>
              <a:ext cx="215386" cy="72081"/>
            </a:xfrm>
            <a:prstGeom prst="rect">
              <a:avLst/>
            </a:prstGeom>
            <a:noFill/>
            <a:ln>
              <a:noFill/>
            </a:ln>
          </p:spPr>
        </p:pic>
        <p:sp>
          <p:nvSpPr>
            <p:cNvPr id="875" name="Google Shape;875;p18"/>
            <p:cNvSpPr/>
            <p:nvPr/>
          </p:nvSpPr>
          <p:spPr>
            <a:xfrm>
              <a:off x="6149886" y="9920205"/>
              <a:ext cx="675005" cy="323850"/>
            </a:xfrm>
            <a:custGeom>
              <a:avLst/>
              <a:gdLst/>
              <a:ahLst/>
              <a:cxnLst/>
              <a:rect l="l" t="t" r="r" b="b"/>
              <a:pathLst>
                <a:path w="675004" h="323850" extrusionOk="0">
                  <a:moveTo>
                    <a:pt x="53975" y="134924"/>
                  </a:moveTo>
                  <a:lnTo>
                    <a:pt x="26987" y="134924"/>
                  </a:lnTo>
                  <a:lnTo>
                    <a:pt x="0" y="134924"/>
                  </a:lnTo>
                  <a:lnTo>
                    <a:pt x="0" y="188899"/>
                  </a:lnTo>
                  <a:lnTo>
                    <a:pt x="0" y="323811"/>
                  </a:lnTo>
                  <a:lnTo>
                    <a:pt x="26987" y="323811"/>
                  </a:lnTo>
                  <a:lnTo>
                    <a:pt x="53975" y="323811"/>
                  </a:lnTo>
                  <a:lnTo>
                    <a:pt x="53975" y="296824"/>
                  </a:lnTo>
                  <a:lnTo>
                    <a:pt x="26987" y="296824"/>
                  </a:lnTo>
                  <a:lnTo>
                    <a:pt x="26987" y="188899"/>
                  </a:lnTo>
                  <a:lnTo>
                    <a:pt x="26987" y="161912"/>
                  </a:lnTo>
                  <a:lnTo>
                    <a:pt x="53975" y="161912"/>
                  </a:lnTo>
                  <a:lnTo>
                    <a:pt x="53975" y="134924"/>
                  </a:lnTo>
                  <a:close/>
                </a:path>
                <a:path w="675004" h="323850" extrusionOk="0">
                  <a:moveTo>
                    <a:pt x="53975" y="0"/>
                  </a:moveTo>
                  <a:lnTo>
                    <a:pt x="26987" y="0"/>
                  </a:lnTo>
                  <a:lnTo>
                    <a:pt x="0" y="0"/>
                  </a:lnTo>
                  <a:lnTo>
                    <a:pt x="0" y="107937"/>
                  </a:lnTo>
                  <a:lnTo>
                    <a:pt x="26987" y="107937"/>
                  </a:lnTo>
                  <a:lnTo>
                    <a:pt x="26987" y="26987"/>
                  </a:lnTo>
                  <a:lnTo>
                    <a:pt x="53975" y="26987"/>
                  </a:lnTo>
                  <a:lnTo>
                    <a:pt x="53975" y="0"/>
                  </a:lnTo>
                  <a:close/>
                </a:path>
                <a:path w="675004" h="323850" extrusionOk="0">
                  <a:moveTo>
                    <a:pt x="80962" y="80949"/>
                  </a:moveTo>
                  <a:lnTo>
                    <a:pt x="53987" y="80949"/>
                  </a:lnTo>
                  <a:lnTo>
                    <a:pt x="53987" y="107937"/>
                  </a:lnTo>
                  <a:lnTo>
                    <a:pt x="80962" y="107937"/>
                  </a:lnTo>
                  <a:lnTo>
                    <a:pt x="80962" y="80949"/>
                  </a:lnTo>
                  <a:close/>
                </a:path>
                <a:path w="675004" h="323850" extrusionOk="0">
                  <a:moveTo>
                    <a:pt x="134937" y="188899"/>
                  </a:moveTo>
                  <a:lnTo>
                    <a:pt x="107950" y="188899"/>
                  </a:lnTo>
                  <a:lnTo>
                    <a:pt x="80962" y="188899"/>
                  </a:lnTo>
                  <a:lnTo>
                    <a:pt x="53987" y="188899"/>
                  </a:lnTo>
                  <a:lnTo>
                    <a:pt x="53987" y="269849"/>
                  </a:lnTo>
                  <a:lnTo>
                    <a:pt x="80962" y="269849"/>
                  </a:lnTo>
                  <a:lnTo>
                    <a:pt x="107950" y="269849"/>
                  </a:lnTo>
                  <a:lnTo>
                    <a:pt x="134937" y="269849"/>
                  </a:lnTo>
                  <a:lnTo>
                    <a:pt x="134937" y="188899"/>
                  </a:lnTo>
                  <a:close/>
                </a:path>
                <a:path w="675004" h="323850" extrusionOk="0">
                  <a:moveTo>
                    <a:pt x="134937" y="53975"/>
                  </a:moveTo>
                  <a:lnTo>
                    <a:pt x="107950" y="53975"/>
                  </a:lnTo>
                  <a:lnTo>
                    <a:pt x="107950" y="80949"/>
                  </a:lnTo>
                  <a:lnTo>
                    <a:pt x="134937" y="80949"/>
                  </a:lnTo>
                  <a:lnTo>
                    <a:pt x="134937" y="53975"/>
                  </a:lnTo>
                  <a:close/>
                </a:path>
                <a:path w="675004" h="323850" extrusionOk="0">
                  <a:moveTo>
                    <a:pt x="188899" y="134924"/>
                  </a:moveTo>
                  <a:lnTo>
                    <a:pt x="188899" y="134924"/>
                  </a:lnTo>
                  <a:lnTo>
                    <a:pt x="53987" y="134924"/>
                  </a:lnTo>
                  <a:lnTo>
                    <a:pt x="53987" y="161912"/>
                  </a:lnTo>
                  <a:lnTo>
                    <a:pt x="80962" y="161912"/>
                  </a:lnTo>
                  <a:lnTo>
                    <a:pt x="107950" y="161912"/>
                  </a:lnTo>
                  <a:lnTo>
                    <a:pt x="134937" y="161912"/>
                  </a:lnTo>
                  <a:lnTo>
                    <a:pt x="161912" y="161912"/>
                  </a:lnTo>
                  <a:lnTo>
                    <a:pt x="161912" y="188899"/>
                  </a:lnTo>
                  <a:lnTo>
                    <a:pt x="161912" y="296824"/>
                  </a:lnTo>
                  <a:lnTo>
                    <a:pt x="134937" y="296824"/>
                  </a:lnTo>
                  <a:lnTo>
                    <a:pt x="107950" y="296824"/>
                  </a:lnTo>
                  <a:lnTo>
                    <a:pt x="80962" y="296824"/>
                  </a:lnTo>
                  <a:lnTo>
                    <a:pt x="53987" y="296824"/>
                  </a:lnTo>
                  <a:lnTo>
                    <a:pt x="53987" y="323811"/>
                  </a:lnTo>
                  <a:lnTo>
                    <a:pt x="188899" y="323811"/>
                  </a:lnTo>
                  <a:lnTo>
                    <a:pt x="188899" y="188899"/>
                  </a:lnTo>
                  <a:lnTo>
                    <a:pt x="188899" y="134924"/>
                  </a:lnTo>
                  <a:close/>
                </a:path>
                <a:path w="675004" h="323850" extrusionOk="0">
                  <a:moveTo>
                    <a:pt x="215887" y="53975"/>
                  </a:moveTo>
                  <a:lnTo>
                    <a:pt x="188899" y="53975"/>
                  </a:lnTo>
                  <a:lnTo>
                    <a:pt x="188899" y="80949"/>
                  </a:lnTo>
                  <a:lnTo>
                    <a:pt x="161912" y="80949"/>
                  </a:lnTo>
                  <a:lnTo>
                    <a:pt x="161912" y="107937"/>
                  </a:lnTo>
                  <a:lnTo>
                    <a:pt x="188899" y="107937"/>
                  </a:lnTo>
                  <a:lnTo>
                    <a:pt x="215887" y="107937"/>
                  </a:lnTo>
                  <a:lnTo>
                    <a:pt x="215887" y="53975"/>
                  </a:lnTo>
                  <a:close/>
                </a:path>
                <a:path w="675004" h="323850" extrusionOk="0">
                  <a:moveTo>
                    <a:pt x="269862" y="215874"/>
                  </a:moveTo>
                  <a:lnTo>
                    <a:pt x="242874" y="215874"/>
                  </a:lnTo>
                  <a:lnTo>
                    <a:pt x="242874" y="188899"/>
                  </a:lnTo>
                  <a:lnTo>
                    <a:pt x="215887" y="188899"/>
                  </a:lnTo>
                  <a:lnTo>
                    <a:pt x="215887" y="323811"/>
                  </a:lnTo>
                  <a:lnTo>
                    <a:pt x="242874" y="323811"/>
                  </a:lnTo>
                  <a:lnTo>
                    <a:pt x="242874" y="242862"/>
                  </a:lnTo>
                  <a:lnTo>
                    <a:pt x="269862" y="242862"/>
                  </a:lnTo>
                  <a:lnTo>
                    <a:pt x="269862" y="215874"/>
                  </a:lnTo>
                  <a:close/>
                </a:path>
                <a:path w="675004" h="323850" extrusionOk="0">
                  <a:moveTo>
                    <a:pt x="269862" y="134924"/>
                  </a:moveTo>
                  <a:lnTo>
                    <a:pt x="242874" y="134924"/>
                  </a:lnTo>
                  <a:lnTo>
                    <a:pt x="242874" y="107937"/>
                  </a:lnTo>
                  <a:lnTo>
                    <a:pt x="215887" y="107937"/>
                  </a:lnTo>
                  <a:lnTo>
                    <a:pt x="215887" y="134924"/>
                  </a:lnTo>
                  <a:lnTo>
                    <a:pt x="215887" y="161912"/>
                  </a:lnTo>
                  <a:lnTo>
                    <a:pt x="242874" y="161912"/>
                  </a:lnTo>
                  <a:lnTo>
                    <a:pt x="269862" y="161912"/>
                  </a:lnTo>
                  <a:lnTo>
                    <a:pt x="269862" y="134924"/>
                  </a:lnTo>
                  <a:close/>
                </a:path>
                <a:path w="675004" h="323850" extrusionOk="0">
                  <a:moveTo>
                    <a:pt x="296837" y="107937"/>
                  </a:moveTo>
                  <a:lnTo>
                    <a:pt x="269862" y="107937"/>
                  </a:lnTo>
                  <a:lnTo>
                    <a:pt x="269862" y="134924"/>
                  </a:lnTo>
                  <a:lnTo>
                    <a:pt x="296837" y="134924"/>
                  </a:lnTo>
                  <a:lnTo>
                    <a:pt x="296837" y="107937"/>
                  </a:lnTo>
                  <a:close/>
                </a:path>
                <a:path w="675004" h="323850" extrusionOk="0">
                  <a:moveTo>
                    <a:pt x="377799" y="296824"/>
                  </a:moveTo>
                  <a:lnTo>
                    <a:pt x="350812" y="296824"/>
                  </a:lnTo>
                  <a:lnTo>
                    <a:pt x="323824" y="296824"/>
                  </a:lnTo>
                  <a:lnTo>
                    <a:pt x="323824" y="269849"/>
                  </a:lnTo>
                  <a:lnTo>
                    <a:pt x="296837" y="269849"/>
                  </a:lnTo>
                  <a:lnTo>
                    <a:pt x="296837" y="296824"/>
                  </a:lnTo>
                  <a:lnTo>
                    <a:pt x="269862" y="296824"/>
                  </a:lnTo>
                  <a:lnTo>
                    <a:pt x="269862" y="323811"/>
                  </a:lnTo>
                  <a:lnTo>
                    <a:pt x="296837" y="323811"/>
                  </a:lnTo>
                  <a:lnTo>
                    <a:pt x="323824" y="323811"/>
                  </a:lnTo>
                  <a:lnTo>
                    <a:pt x="350812" y="323811"/>
                  </a:lnTo>
                  <a:lnTo>
                    <a:pt x="377799" y="323811"/>
                  </a:lnTo>
                  <a:lnTo>
                    <a:pt x="377799" y="296824"/>
                  </a:lnTo>
                  <a:close/>
                </a:path>
                <a:path w="675004" h="323850" extrusionOk="0">
                  <a:moveTo>
                    <a:pt x="431761" y="269849"/>
                  </a:moveTo>
                  <a:lnTo>
                    <a:pt x="404774" y="269849"/>
                  </a:lnTo>
                  <a:lnTo>
                    <a:pt x="404774" y="242862"/>
                  </a:lnTo>
                  <a:lnTo>
                    <a:pt x="377799" y="242862"/>
                  </a:lnTo>
                  <a:lnTo>
                    <a:pt x="377799" y="296824"/>
                  </a:lnTo>
                  <a:lnTo>
                    <a:pt x="404774" y="296824"/>
                  </a:lnTo>
                  <a:lnTo>
                    <a:pt x="431761" y="296824"/>
                  </a:lnTo>
                  <a:lnTo>
                    <a:pt x="431761" y="269849"/>
                  </a:lnTo>
                  <a:close/>
                </a:path>
                <a:path w="675004" h="323850" extrusionOk="0">
                  <a:moveTo>
                    <a:pt x="431761" y="188899"/>
                  </a:moveTo>
                  <a:lnTo>
                    <a:pt x="404774" y="188899"/>
                  </a:lnTo>
                  <a:lnTo>
                    <a:pt x="404774" y="134924"/>
                  </a:lnTo>
                  <a:lnTo>
                    <a:pt x="377799" y="134924"/>
                  </a:lnTo>
                  <a:lnTo>
                    <a:pt x="377799" y="161912"/>
                  </a:lnTo>
                  <a:lnTo>
                    <a:pt x="377799" y="188899"/>
                  </a:lnTo>
                  <a:lnTo>
                    <a:pt x="350812" y="188899"/>
                  </a:lnTo>
                  <a:lnTo>
                    <a:pt x="323824" y="188899"/>
                  </a:lnTo>
                  <a:lnTo>
                    <a:pt x="323824" y="161912"/>
                  </a:lnTo>
                  <a:lnTo>
                    <a:pt x="350812" y="161912"/>
                  </a:lnTo>
                  <a:lnTo>
                    <a:pt x="377799" y="161912"/>
                  </a:lnTo>
                  <a:lnTo>
                    <a:pt x="377799" y="134924"/>
                  </a:lnTo>
                  <a:lnTo>
                    <a:pt x="377799" y="107937"/>
                  </a:lnTo>
                  <a:lnTo>
                    <a:pt x="350812" y="107937"/>
                  </a:lnTo>
                  <a:lnTo>
                    <a:pt x="350812" y="134924"/>
                  </a:lnTo>
                  <a:lnTo>
                    <a:pt x="323824" y="134924"/>
                  </a:lnTo>
                  <a:lnTo>
                    <a:pt x="296837" y="134924"/>
                  </a:lnTo>
                  <a:lnTo>
                    <a:pt x="296837" y="161912"/>
                  </a:lnTo>
                  <a:lnTo>
                    <a:pt x="269862" y="161912"/>
                  </a:lnTo>
                  <a:lnTo>
                    <a:pt x="269862" y="188899"/>
                  </a:lnTo>
                  <a:lnTo>
                    <a:pt x="296837" y="188899"/>
                  </a:lnTo>
                  <a:lnTo>
                    <a:pt x="296837" y="215874"/>
                  </a:lnTo>
                  <a:lnTo>
                    <a:pt x="323824" y="215874"/>
                  </a:lnTo>
                  <a:lnTo>
                    <a:pt x="323824" y="242862"/>
                  </a:lnTo>
                  <a:lnTo>
                    <a:pt x="350812" y="242862"/>
                  </a:lnTo>
                  <a:lnTo>
                    <a:pt x="377799" y="242862"/>
                  </a:lnTo>
                  <a:lnTo>
                    <a:pt x="377799" y="215874"/>
                  </a:lnTo>
                  <a:lnTo>
                    <a:pt x="404774" y="215874"/>
                  </a:lnTo>
                  <a:lnTo>
                    <a:pt x="404774" y="242862"/>
                  </a:lnTo>
                  <a:lnTo>
                    <a:pt x="431761" y="242862"/>
                  </a:lnTo>
                  <a:lnTo>
                    <a:pt x="431761" y="188899"/>
                  </a:lnTo>
                  <a:close/>
                </a:path>
                <a:path w="675004" h="323850" extrusionOk="0">
                  <a:moveTo>
                    <a:pt x="485736" y="269849"/>
                  </a:moveTo>
                  <a:lnTo>
                    <a:pt x="458749" y="269849"/>
                  </a:lnTo>
                  <a:lnTo>
                    <a:pt x="431774" y="269849"/>
                  </a:lnTo>
                  <a:lnTo>
                    <a:pt x="431774" y="296824"/>
                  </a:lnTo>
                  <a:lnTo>
                    <a:pt x="458749" y="296824"/>
                  </a:lnTo>
                  <a:lnTo>
                    <a:pt x="485736" y="296824"/>
                  </a:lnTo>
                  <a:lnTo>
                    <a:pt x="485736" y="269849"/>
                  </a:lnTo>
                  <a:close/>
                </a:path>
                <a:path w="675004" h="323850" extrusionOk="0">
                  <a:moveTo>
                    <a:pt x="512724" y="134924"/>
                  </a:moveTo>
                  <a:lnTo>
                    <a:pt x="485736" y="134924"/>
                  </a:lnTo>
                  <a:lnTo>
                    <a:pt x="485736" y="161912"/>
                  </a:lnTo>
                  <a:lnTo>
                    <a:pt x="512724" y="161912"/>
                  </a:lnTo>
                  <a:lnTo>
                    <a:pt x="512724" y="134924"/>
                  </a:lnTo>
                  <a:close/>
                </a:path>
                <a:path w="675004" h="323850" extrusionOk="0">
                  <a:moveTo>
                    <a:pt x="674636" y="215874"/>
                  </a:moveTo>
                  <a:lnTo>
                    <a:pt x="647649" y="215874"/>
                  </a:lnTo>
                  <a:lnTo>
                    <a:pt x="647649" y="242862"/>
                  </a:lnTo>
                  <a:lnTo>
                    <a:pt x="647649" y="296824"/>
                  </a:lnTo>
                  <a:lnTo>
                    <a:pt x="620661" y="296824"/>
                  </a:lnTo>
                  <a:lnTo>
                    <a:pt x="593674" y="296824"/>
                  </a:lnTo>
                  <a:lnTo>
                    <a:pt x="593674" y="269849"/>
                  </a:lnTo>
                  <a:lnTo>
                    <a:pt x="620661" y="269849"/>
                  </a:lnTo>
                  <a:lnTo>
                    <a:pt x="620661" y="242862"/>
                  </a:lnTo>
                  <a:lnTo>
                    <a:pt x="647649" y="242862"/>
                  </a:lnTo>
                  <a:lnTo>
                    <a:pt x="647649" y="215874"/>
                  </a:lnTo>
                  <a:lnTo>
                    <a:pt x="620661" y="215874"/>
                  </a:lnTo>
                  <a:lnTo>
                    <a:pt x="620661" y="188899"/>
                  </a:lnTo>
                  <a:lnTo>
                    <a:pt x="593674" y="188899"/>
                  </a:lnTo>
                  <a:lnTo>
                    <a:pt x="593674" y="215874"/>
                  </a:lnTo>
                  <a:lnTo>
                    <a:pt x="566686" y="215874"/>
                  </a:lnTo>
                  <a:lnTo>
                    <a:pt x="566686" y="188899"/>
                  </a:lnTo>
                  <a:lnTo>
                    <a:pt x="593674" y="188899"/>
                  </a:lnTo>
                  <a:lnTo>
                    <a:pt x="593674" y="161912"/>
                  </a:lnTo>
                  <a:lnTo>
                    <a:pt x="566686" y="161912"/>
                  </a:lnTo>
                  <a:lnTo>
                    <a:pt x="566686" y="134924"/>
                  </a:lnTo>
                  <a:lnTo>
                    <a:pt x="593674" y="134924"/>
                  </a:lnTo>
                  <a:lnTo>
                    <a:pt x="593674" y="107937"/>
                  </a:lnTo>
                  <a:lnTo>
                    <a:pt x="566686" y="107937"/>
                  </a:lnTo>
                  <a:lnTo>
                    <a:pt x="539699" y="107937"/>
                  </a:lnTo>
                  <a:lnTo>
                    <a:pt x="539699" y="134924"/>
                  </a:lnTo>
                  <a:lnTo>
                    <a:pt x="539699" y="188899"/>
                  </a:lnTo>
                  <a:lnTo>
                    <a:pt x="512724" y="188899"/>
                  </a:lnTo>
                  <a:lnTo>
                    <a:pt x="485736" y="188899"/>
                  </a:lnTo>
                  <a:lnTo>
                    <a:pt x="458749" y="188899"/>
                  </a:lnTo>
                  <a:lnTo>
                    <a:pt x="458749" y="134924"/>
                  </a:lnTo>
                  <a:lnTo>
                    <a:pt x="458749" y="107937"/>
                  </a:lnTo>
                  <a:lnTo>
                    <a:pt x="431774" y="107937"/>
                  </a:lnTo>
                  <a:lnTo>
                    <a:pt x="431774" y="134924"/>
                  </a:lnTo>
                  <a:lnTo>
                    <a:pt x="431774" y="188899"/>
                  </a:lnTo>
                  <a:lnTo>
                    <a:pt x="431774" y="242862"/>
                  </a:lnTo>
                  <a:lnTo>
                    <a:pt x="458749" y="242862"/>
                  </a:lnTo>
                  <a:lnTo>
                    <a:pt x="458749" y="215874"/>
                  </a:lnTo>
                  <a:lnTo>
                    <a:pt x="485736" y="215874"/>
                  </a:lnTo>
                  <a:lnTo>
                    <a:pt x="485736" y="242862"/>
                  </a:lnTo>
                  <a:lnTo>
                    <a:pt x="512724" y="242862"/>
                  </a:lnTo>
                  <a:lnTo>
                    <a:pt x="512724" y="215874"/>
                  </a:lnTo>
                  <a:lnTo>
                    <a:pt x="539699" y="215874"/>
                  </a:lnTo>
                  <a:lnTo>
                    <a:pt x="539699" y="242862"/>
                  </a:lnTo>
                  <a:lnTo>
                    <a:pt x="566686" y="242862"/>
                  </a:lnTo>
                  <a:lnTo>
                    <a:pt x="566686" y="269849"/>
                  </a:lnTo>
                  <a:lnTo>
                    <a:pt x="539699" y="269849"/>
                  </a:lnTo>
                  <a:lnTo>
                    <a:pt x="512724" y="269849"/>
                  </a:lnTo>
                  <a:lnTo>
                    <a:pt x="512724" y="323811"/>
                  </a:lnTo>
                  <a:lnTo>
                    <a:pt x="674636" y="323811"/>
                  </a:lnTo>
                  <a:lnTo>
                    <a:pt x="674636" y="215874"/>
                  </a:lnTo>
                  <a:close/>
                </a:path>
                <a:path w="675004" h="323850" extrusionOk="0">
                  <a:moveTo>
                    <a:pt x="674636" y="134924"/>
                  </a:moveTo>
                  <a:lnTo>
                    <a:pt x="647649" y="134924"/>
                  </a:lnTo>
                  <a:lnTo>
                    <a:pt x="620661" y="134924"/>
                  </a:lnTo>
                  <a:lnTo>
                    <a:pt x="593674" y="134924"/>
                  </a:lnTo>
                  <a:lnTo>
                    <a:pt x="593674" y="161912"/>
                  </a:lnTo>
                  <a:lnTo>
                    <a:pt x="620661" y="161912"/>
                  </a:lnTo>
                  <a:lnTo>
                    <a:pt x="647649" y="161912"/>
                  </a:lnTo>
                  <a:lnTo>
                    <a:pt x="647649" y="188899"/>
                  </a:lnTo>
                  <a:lnTo>
                    <a:pt x="674636" y="188899"/>
                  </a:lnTo>
                  <a:lnTo>
                    <a:pt x="674636" y="13492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6" name="Google Shape;876;p18"/>
            <p:cNvSpPr/>
            <p:nvPr/>
          </p:nvSpPr>
          <p:spPr>
            <a:xfrm>
              <a:off x="6149886" y="9650368"/>
              <a:ext cx="675005" cy="377825"/>
            </a:xfrm>
            <a:custGeom>
              <a:avLst/>
              <a:gdLst/>
              <a:ahLst/>
              <a:cxnLst/>
              <a:rect l="l" t="t" r="r" b="b"/>
              <a:pathLst>
                <a:path w="675004" h="377825" extrusionOk="0">
                  <a:moveTo>
                    <a:pt x="26987" y="215874"/>
                  </a:moveTo>
                  <a:lnTo>
                    <a:pt x="0" y="215874"/>
                  </a:lnTo>
                  <a:lnTo>
                    <a:pt x="0" y="269836"/>
                  </a:lnTo>
                  <a:lnTo>
                    <a:pt x="26987" y="269836"/>
                  </a:lnTo>
                  <a:lnTo>
                    <a:pt x="26987" y="215874"/>
                  </a:lnTo>
                  <a:close/>
                </a:path>
                <a:path w="675004" h="377825" extrusionOk="0">
                  <a:moveTo>
                    <a:pt x="26987" y="188874"/>
                  </a:moveTo>
                  <a:lnTo>
                    <a:pt x="0" y="188874"/>
                  </a:lnTo>
                  <a:lnTo>
                    <a:pt x="0" y="215861"/>
                  </a:lnTo>
                  <a:lnTo>
                    <a:pt x="26987" y="215861"/>
                  </a:lnTo>
                  <a:lnTo>
                    <a:pt x="26987" y="188874"/>
                  </a:lnTo>
                  <a:close/>
                </a:path>
                <a:path w="675004" h="377825" extrusionOk="0">
                  <a:moveTo>
                    <a:pt x="80962" y="269836"/>
                  </a:moveTo>
                  <a:lnTo>
                    <a:pt x="53987" y="269836"/>
                  </a:lnTo>
                  <a:lnTo>
                    <a:pt x="53987" y="296824"/>
                  </a:lnTo>
                  <a:lnTo>
                    <a:pt x="80962" y="296824"/>
                  </a:lnTo>
                  <a:lnTo>
                    <a:pt x="80962" y="269836"/>
                  </a:lnTo>
                  <a:close/>
                </a:path>
                <a:path w="675004" h="377825" extrusionOk="0">
                  <a:moveTo>
                    <a:pt x="134937" y="323811"/>
                  </a:moveTo>
                  <a:lnTo>
                    <a:pt x="107950" y="323811"/>
                  </a:lnTo>
                  <a:lnTo>
                    <a:pt x="107950" y="350786"/>
                  </a:lnTo>
                  <a:lnTo>
                    <a:pt x="134937" y="350786"/>
                  </a:lnTo>
                  <a:lnTo>
                    <a:pt x="134937" y="323811"/>
                  </a:lnTo>
                  <a:close/>
                </a:path>
                <a:path w="675004" h="377825" extrusionOk="0">
                  <a:moveTo>
                    <a:pt x="134937" y="269836"/>
                  </a:moveTo>
                  <a:lnTo>
                    <a:pt x="107950" y="269836"/>
                  </a:lnTo>
                  <a:lnTo>
                    <a:pt x="107950" y="296824"/>
                  </a:lnTo>
                  <a:lnTo>
                    <a:pt x="134937" y="296824"/>
                  </a:lnTo>
                  <a:lnTo>
                    <a:pt x="134937" y="269836"/>
                  </a:lnTo>
                  <a:close/>
                </a:path>
                <a:path w="675004" h="377825" extrusionOk="0">
                  <a:moveTo>
                    <a:pt x="134937" y="215874"/>
                  </a:moveTo>
                  <a:lnTo>
                    <a:pt x="107950" y="215874"/>
                  </a:lnTo>
                  <a:lnTo>
                    <a:pt x="80962" y="215874"/>
                  </a:lnTo>
                  <a:lnTo>
                    <a:pt x="80962" y="269836"/>
                  </a:lnTo>
                  <a:lnTo>
                    <a:pt x="107950" y="269836"/>
                  </a:lnTo>
                  <a:lnTo>
                    <a:pt x="107950" y="242849"/>
                  </a:lnTo>
                  <a:lnTo>
                    <a:pt x="134937" y="242849"/>
                  </a:lnTo>
                  <a:lnTo>
                    <a:pt x="134937" y="215874"/>
                  </a:lnTo>
                  <a:close/>
                </a:path>
                <a:path w="675004" h="377825" extrusionOk="0">
                  <a:moveTo>
                    <a:pt x="134937" y="134912"/>
                  </a:moveTo>
                  <a:lnTo>
                    <a:pt x="107950" y="134912"/>
                  </a:lnTo>
                  <a:lnTo>
                    <a:pt x="80962" y="134912"/>
                  </a:lnTo>
                  <a:lnTo>
                    <a:pt x="53987" y="134912"/>
                  </a:lnTo>
                  <a:lnTo>
                    <a:pt x="53987" y="161899"/>
                  </a:lnTo>
                  <a:lnTo>
                    <a:pt x="80962" y="161899"/>
                  </a:lnTo>
                  <a:lnTo>
                    <a:pt x="80962" y="188874"/>
                  </a:lnTo>
                  <a:lnTo>
                    <a:pt x="107950" y="188874"/>
                  </a:lnTo>
                  <a:lnTo>
                    <a:pt x="107950" y="161899"/>
                  </a:lnTo>
                  <a:lnTo>
                    <a:pt x="134937" y="161899"/>
                  </a:lnTo>
                  <a:lnTo>
                    <a:pt x="134937" y="134912"/>
                  </a:lnTo>
                  <a:close/>
                </a:path>
                <a:path w="675004" h="377825" extrusionOk="0">
                  <a:moveTo>
                    <a:pt x="188899" y="296824"/>
                  </a:moveTo>
                  <a:lnTo>
                    <a:pt x="161912" y="296824"/>
                  </a:lnTo>
                  <a:lnTo>
                    <a:pt x="134937" y="296824"/>
                  </a:lnTo>
                  <a:lnTo>
                    <a:pt x="134937" y="323811"/>
                  </a:lnTo>
                  <a:lnTo>
                    <a:pt x="161912" y="323811"/>
                  </a:lnTo>
                  <a:lnTo>
                    <a:pt x="188899" y="323811"/>
                  </a:lnTo>
                  <a:lnTo>
                    <a:pt x="188899" y="296824"/>
                  </a:lnTo>
                  <a:close/>
                </a:path>
                <a:path w="675004" h="377825" extrusionOk="0">
                  <a:moveTo>
                    <a:pt x="188899" y="242849"/>
                  </a:moveTo>
                  <a:lnTo>
                    <a:pt x="161912" y="242849"/>
                  </a:lnTo>
                  <a:lnTo>
                    <a:pt x="134937" y="242849"/>
                  </a:lnTo>
                  <a:lnTo>
                    <a:pt x="134937" y="269836"/>
                  </a:lnTo>
                  <a:lnTo>
                    <a:pt x="161912" y="269836"/>
                  </a:lnTo>
                  <a:lnTo>
                    <a:pt x="188899" y="269836"/>
                  </a:lnTo>
                  <a:lnTo>
                    <a:pt x="188899" y="242849"/>
                  </a:lnTo>
                  <a:close/>
                </a:path>
                <a:path w="675004" h="377825" extrusionOk="0">
                  <a:moveTo>
                    <a:pt x="188899" y="188874"/>
                  </a:moveTo>
                  <a:lnTo>
                    <a:pt x="161912" y="188874"/>
                  </a:lnTo>
                  <a:lnTo>
                    <a:pt x="134937" y="188874"/>
                  </a:lnTo>
                  <a:lnTo>
                    <a:pt x="107950" y="188874"/>
                  </a:lnTo>
                  <a:lnTo>
                    <a:pt x="107950" y="215861"/>
                  </a:lnTo>
                  <a:lnTo>
                    <a:pt x="134937" y="215861"/>
                  </a:lnTo>
                  <a:lnTo>
                    <a:pt x="161912" y="215861"/>
                  </a:lnTo>
                  <a:lnTo>
                    <a:pt x="188899" y="215861"/>
                  </a:lnTo>
                  <a:lnTo>
                    <a:pt x="188899" y="188874"/>
                  </a:lnTo>
                  <a:close/>
                </a:path>
                <a:path w="675004" h="377825" extrusionOk="0">
                  <a:moveTo>
                    <a:pt x="215887" y="269836"/>
                  </a:moveTo>
                  <a:lnTo>
                    <a:pt x="188899" y="269836"/>
                  </a:lnTo>
                  <a:lnTo>
                    <a:pt x="188899" y="296824"/>
                  </a:lnTo>
                  <a:lnTo>
                    <a:pt x="215887" y="296824"/>
                  </a:lnTo>
                  <a:lnTo>
                    <a:pt x="215887" y="269836"/>
                  </a:lnTo>
                  <a:close/>
                </a:path>
                <a:path w="675004" h="377825" extrusionOk="0">
                  <a:moveTo>
                    <a:pt x="215887" y="215874"/>
                  </a:moveTo>
                  <a:lnTo>
                    <a:pt x="188899" y="215874"/>
                  </a:lnTo>
                  <a:lnTo>
                    <a:pt x="188899" y="242849"/>
                  </a:lnTo>
                  <a:lnTo>
                    <a:pt x="215887" y="242849"/>
                  </a:lnTo>
                  <a:lnTo>
                    <a:pt x="215887" y="215874"/>
                  </a:lnTo>
                  <a:close/>
                </a:path>
                <a:path w="675004" h="377825" extrusionOk="0">
                  <a:moveTo>
                    <a:pt x="242874" y="296824"/>
                  </a:moveTo>
                  <a:lnTo>
                    <a:pt x="215887" y="296824"/>
                  </a:lnTo>
                  <a:lnTo>
                    <a:pt x="215887" y="323811"/>
                  </a:lnTo>
                  <a:lnTo>
                    <a:pt x="242874" y="323811"/>
                  </a:lnTo>
                  <a:lnTo>
                    <a:pt x="242874" y="296824"/>
                  </a:lnTo>
                  <a:close/>
                </a:path>
                <a:path w="675004" h="377825" extrusionOk="0">
                  <a:moveTo>
                    <a:pt x="242874" y="53962"/>
                  </a:moveTo>
                  <a:lnTo>
                    <a:pt x="215887" y="53962"/>
                  </a:lnTo>
                  <a:lnTo>
                    <a:pt x="215887" y="107924"/>
                  </a:lnTo>
                  <a:lnTo>
                    <a:pt x="242874" y="107924"/>
                  </a:lnTo>
                  <a:lnTo>
                    <a:pt x="242874" y="53962"/>
                  </a:lnTo>
                  <a:close/>
                </a:path>
                <a:path w="675004" h="377825" extrusionOk="0">
                  <a:moveTo>
                    <a:pt x="296837" y="269836"/>
                  </a:moveTo>
                  <a:lnTo>
                    <a:pt x="269862" y="269836"/>
                  </a:lnTo>
                  <a:lnTo>
                    <a:pt x="269862" y="323811"/>
                  </a:lnTo>
                  <a:lnTo>
                    <a:pt x="242874" y="323811"/>
                  </a:lnTo>
                  <a:lnTo>
                    <a:pt x="242874" y="350786"/>
                  </a:lnTo>
                  <a:lnTo>
                    <a:pt x="269862" y="350786"/>
                  </a:lnTo>
                  <a:lnTo>
                    <a:pt x="296837" y="350786"/>
                  </a:lnTo>
                  <a:lnTo>
                    <a:pt x="296837" y="269836"/>
                  </a:lnTo>
                  <a:close/>
                </a:path>
                <a:path w="675004" h="377825" extrusionOk="0">
                  <a:moveTo>
                    <a:pt x="296837" y="134912"/>
                  </a:moveTo>
                  <a:lnTo>
                    <a:pt x="296837" y="134912"/>
                  </a:lnTo>
                  <a:lnTo>
                    <a:pt x="161912" y="134912"/>
                  </a:lnTo>
                  <a:lnTo>
                    <a:pt x="161912" y="161899"/>
                  </a:lnTo>
                  <a:lnTo>
                    <a:pt x="188899" y="161899"/>
                  </a:lnTo>
                  <a:lnTo>
                    <a:pt x="188899" y="188874"/>
                  </a:lnTo>
                  <a:lnTo>
                    <a:pt x="215887" y="188874"/>
                  </a:lnTo>
                  <a:lnTo>
                    <a:pt x="215887" y="215861"/>
                  </a:lnTo>
                  <a:lnTo>
                    <a:pt x="242874" y="215861"/>
                  </a:lnTo>
                  <a:lnTo>
                    <a:pt x="269862" y="215861"/>
                  </a:lnTo>
                  <a:lnTo>
                    <a:pt x="269862" y="161899"/>
                  </a:lnTo>
                  <a:lnTo>
                    <a:pt x="296837" y="161899"/>
                  </a:lnTo>
                  <a:lnTo>
                    <a:pt x="296837" y="134912"/>
                  </a:lnTo>
                  <a:close/>
                </a:path>
                <a:path w="675004" h="377825" extrusionOk="0">
                  <a:moveTo>
                    <a:pt x="296837" y="26974"/>
                  </a:moveTo>
                  <a:lnTo>
                    <a:pt x="269862" y="26974"/>
                  </a:lnTo>
                  <a:lnTo>
                    <a:pt x="269862" y="107924"/>
                  </a:lnTo>
                  <a:lnTo>
                    <a:pt x="296837" y="107924"/>
                  </a:lnTo>
                  <a:lnTo>
                    <a:pt x="296837" y="26974"/>
                  </a:lnTo>
                  <a:close/>
                </a:path>
                <a:path w="675004" h="377825" extrusionOk="0">
                  <a:moveTo>
                    <a:pt x="323824" y="215874"/>
                  </a:moveTo>
                  <a:lnTo>
                    <a:pt x="296837" y="215874"/>
                  </a:lnTo>
                  <a:lnTo>
                    <a:pt x="269862" y="215874"/>
                  </a:lnTo>
                  <a:lnTo>
                    <a:pt x="242874" y="215874"/>
                  </a:lnTo>
                  <a:lnTo>
                    <a:pt x="242874" y="269836"/>
                  </a:lnTo>
                  <a:lnTo>
                    <a:pt x="269862" y="269836"/>
                  </a:lnTo>
                  <a:lnTo>
                    <a:pt x="269862" y="242849"/>
                  </a:lnTo>
                  <a:lnTo>
                    <a:pt x="296837" y="242849"/>
                  </a:lnTo>
                  <a:lnTo>
                    <a:pt x="296837" y="269836"/>
                  </a:lnTo>
                  <a:lnTo>
                    <a:pt x="323824" y="269836"/>
                  </a:lnTo>
                  <a:lnTo>
                    <a:pt x="323824" y="215874"/>
                  </a:lnTo>
                  <a:close/>
                </a:path>
                <a:path w="675004" h="377825" extrusionOk="0">
                  <a:moveTo>
                    <a:pt x="350812" y="269836"/>
                  </a:moveTo>
                  <a:lnTo>
                    <a:pt x="323824" y="269836"/>
                  </a:lnTo>
                  <a:lnTo>
                    <a:pt x="323824" y="296824"/>
                  </a:lnTo>
                  <a:lnTo>
                    <a:pt x="350812" y="296824"/>
                  </a:lnTo>
                  <a:lnTo>
                    <a:pt x="350812" y="269836"/>
                  </a:lnTo>
                  <a:close/>
                </a:path>
                <a:path w="675004" h="377825" extrusionOk="0">
                  <a:moveTo>
                    <a:pt x="377799" y="296824"/>
                  </a:moveTo>
                  <a:lnTo>
                    <a:pt x="350812" y="296824"/>
                  </a:lnTo>
                  <a:lnTo>
                    <a:pt x="350812" y="323811"/>
                  </a:lnTo>
                  <a:lnTo>
                    <a:pt x="377799" y="323811"/>
                  </a:lnTo>
                  <a:lnTo>
                    <a:pt x="377799" y="296824"/>
                  </a:lnTo>
                  <a:close/>
                </a:path>
                <a:path w="675004" h="377825" extrusionOk="0">
                  <a:moveTo>
                    <a:pt x="377799" y="0"/>
                  </a:moveTo>
                  <a:lnTo>
                    <a:pt x="350812" y="0"/>
                  </a:lnTo>
                  <a:lnTo>
                    <a:pt x="350812" y="80949"/>
                  </a:lnTo>
                  <a:lnTo>
                    <a:pt x="377799" y="80949"/>
                  </a:lnTo>
                  <a:lnTo>
                    <a:pt x="377799" y="0"/>
                  </a:lnTo>
                  <a:close/>
                </a:path>
                <a:path w="675004" h="377825" extrusionOk="0">
                  <a:moveTo>
                    <a:pt x="431761" y="350786"/>
                  </a:moveTo>
                  <a:lnTo>
                    <a:pt x="404774" y="350786"/>
                  </a:lnTo>
                  <a:lnTo>
                    <a:pt x="404774" y="323811"/>
                  </a:lnTo>
                  <a:lnTo>
                    <a:pt x="377799" y="323811"/>
                  </a:lnTo>
                  <a:lnTo>
                    <a:pt x="377799" y="350786"/>
                  </a:lnTo>
                  <a:lnTo>
                    <a:pt x="350812" y="350786"/>
                  </a:lnTo>
                  <a:lnTo>
                    <a:pt x="350812" y="323811"/>
                  </a:lnTo>
                  <a:lnTo>
                    <a:pt x="323824" y="323811"/>
                  </a:lnTo>
                  <a:lnTo>
                    <a:pt x="323824" y="377774"/>
                  </a:lnTo>
                  <a:lnTo>
                    <a:pt x="350812" y="377774"/>
                  </a:lnTo>
                  <a:lnTo>
                    <a:pt x="377799" y="377774"/>
                  </a:lnTo>
                  <a:lnTo>
                    <a:pt x="404774" y="377774"/>
                  </a:lnTo>
                  <a:lnTo>
                    <a:pt x="431761" y="377774"/>
                  </a:lnTo>
                  <a:lnTo>
                    <a:pt x="431761" y="350786"/>
                  </a:lnTo>
                  <a:close/>
                </a:path>
                <a:path w="675004" h="377825" extrusionOk="0">
                  <a:moveTo>
                    <a:pt x="431761" y="296824"/>
                  </a:moveTo>
                  <a:lnTo>
                    <a:pt x="404774" y="296824"/>
                  </a:lnTo>
                  <a:lnTo>
                    <a:pt x="404774" y="323811"/>
                  </a:lnTo>
                  <a:lnTo>
                    <a:pt x="431761" y="323811"/>
                  </a:lnTo>
                  <a:lnTo>
                    <a:pt x="431761" y="296824"/>
                  </a:lnTo>
                  <a:close/>
                </a:path>
                <a:path w="675004" h="377825" extrusionOk="0">
                  <a:moveTo>
                    <a:pt x="431761" y="215874"/>
                  </a:moveTo>
                  <a:lnTo>
                    <a:pt x="404774" y="215874"/>
                  </a:lnTo>
                  <a:lnTo>
                    <a:pt x="404774" y="242849"/>
                  </a:lnTo>
                  <a:lnTo>
                    <a:pt x="377799" y="242849"/>
                  </a:lnTo>
                  <a:lnTo>
                    <a:pt x="350812" y="242849"/>
                  </a:lnTo>
                  <a:lnTo>
                    <a:pt x="350812" y="269836"/>
                  </a:lnTo>
                  <a:lnTo>
                    <a:pt x="377799" y="269836"/>
                  </a:lnTo>
                  <a:lnTo>
                    <a:pt x="404774" y="269836"/>
                  </a:lnTo>
                  <a:lnTo>
                    <a:pt x="431761" y="269836"/>
                  </a:lnTo>
                  <a:lnTo>
                    <a:pt x="431761" y="215874"/>
                  </a:lnTo>
                  <a:close/>
                </a:path>
                <a:path w="675004" h="377825" extrusionOk="0">
                  <a:moveTo>
                    <a:pt x="431761" y="188874"/>
                  </a:moveTo>
                  <a:lnTo>
                    <a:pt x="404774" y="188874"/>
                  </a:lnTo>
                  <a:lnTo>
                    <a:pt x="377799" y="188874"/>
                  </a:lnTo>
                  <a:lnTo>
                    <a:pt x="377799" y="134912"/>
                  </a:lnTo>
                  <a:lnTo>
                    <a:pt x="350812" y="134912"/>
                  </a:lnTo>
                  <a:lnTo>
                    <a:pt x="350812" y="80949"/>
                  </a:lnTo>
                  <a:lnTo>
                    <a:pt x="323824" y="80949"/>
                  </a:lnTo>
                  <a:lnTo>
                    <a:pt x="323824" y="161899"/>
                  </a:lnTo>
                  <a:lnTo>
                    <a:pt x="350812" y="161899"/>
                  </a:lnTo>
                  <a:lnTo>
                    <a:pt x="350812" y="188874"/>
                  </a:lnTo>
                  <a:lnTo>
                    <a:pt x="323824" y="188874"/>
                  </a:lnTo>
                  <a:lnTo>
                    <a:pt x="296837" y="188874"/>
                  </a:lnTo>
                  <a:lnTo>
                    <a:pt x="296837" y="215861"/>
                  </a:lnTo>
                  <a:lnTo>
                    <a:pt x="431761" y="215861"/>
                  </a:lnTo>
                  <a:lnTo>
                    <a:pt x="431761" y="188874"/>
                  </a:lnTo>
                  <a:close/>
                </a:path>
                <a:path w="675004" h="377825" extrusionOk="0">
                  <a:moveTo>
                    <a:pt x="431761" y="107924"/>
                  </a:moveTo>
                  <a:lnTo>
                    <a:pt x="404774" y="107924"/>
                  </a:lnTo>
                  <a:lnTo>
                    <a:pt x="404774" y="80949"/>
                  </a:lnTo>
                  <a:lnTo>
                    <a:pt x="377799" y="80949"/>
                  </a:lnTo>
                  <a:lnTo>
                    <a:pt x="377799" y="134912"/>
                  </a:lnTo>
                  <a:lnTo>
                    <a:pt x="404774" y="134912"/>
                  </a:lnTo>
                  <a:lnTo>
                    <a:pt x="404774" y="161899"/>
                  </a:lnTo>
                  <a:lnTo>
                    <a:pt x="431761" y="161899"/>
                  </a:lnTo>
                  <a:lnTo>
                    <a:pt x="431761" y="107924"/>
                  </a:lnTo>
                  <a:close/>
                </a:path>
                <a:path w="675004" h="377825" extrusionOk="0">
                  <a:moveTo>
                    <a:pt x="431761" y="53962"/>
                  </a:moveTo>
                  <a:lnTo>
                    <a:pt x="404774" y="53962"/>
                  </a:lnTo>
                  <a:lnTo>
                    <a:pt x="404774" y="80949"/>
                  </a:lnTo>
                  <a:lnTo>
                    <a:pt x="431761" y="80949"/>
                  </a:lnTo>
                  <a:lnTo>
                    <a:pt x="431761" y="53962"/>
                  </a:lnTo>
                  <a:close/>
                </a:path>
                <a:path w="675004" h="377825" extrusionOk="0">
                  <a:moveTo>
                    <a:pt x="593674" y="269836"/>
                  </a:moveTo>
                  <a:lnTo>
                    <a:pt x="566686" y="269836"/>
                  </a:lnTo>
                  <a:lnTo>
                    <a:pt x="566686" y="296824"/>
                  </a:lnTo>
                  <a:lnTo>
                    <a:pt x="539699" y="296824"/>
                  </a:lnTo>
                  <a:lnTo>
                    <a:pt x="539699" y="269836"/>
                  </a:lnTo>
                  <a:lnTo>
                    <a:pt x="566686" y="269836"/>
                  </a:lnTo>
                  <a:lnTo>
                    <a:pt x="566686" y="242849"/>
                  </a:lnTo>
                  <a:lnTo>
                    <a:pt x="539699" y="242849"/>
                  </a:lnTo>
                  <a:lnTo>
                    <a:pt x="539699" y="215874"/>
                  </a:lnTo>
                  <a:lnTo>
                    <a:pt x="512724" y="215874"/>
                  </a:lnTo>
                  <a:lnTo>
                    <a:pt x="512724" y="350786"/>
                  </a:lnTo>
                  <a:lnTo>
                    <a:pt x="485736" y="350786"/>
                  </a:lnTo>
                  <a:lnTo>
                    <a:pt x="485736" y="323811"/>
                  </a:lnTo>
                  <a:lnTo>
                    <a:pt x="512724" y="323811"/>
                  </a:lnTo>
                  <a:lnTo>
                    <a:pt x="512724" y="296824"/>
                  </a:lnTo>
                  <a:lnTo>
                    <a:pt x="485736" y="296824"/>
                  </a:lnTo>
                  <a:lnTo>
                    <a:pt x="485736" y="269836"/>
                  </a:lnTo>
                  <a:lnTo>
                    <a:pt x="512724" y="269836"/>
                  </a:lnTo>
                  <a:lnTo>
                    <a:pt x="512724" y="242849"/>
                  </a:lnTo>
                  <a:lnTo>
                    <a:pt x="485736" y="242849"/>
                  </a:lnTo>
                  <a:lnTo>
                    <a:pt x="485736" y="215874"/>
                  </a:lnTo>
                  <a:lnTo>
                    <a:pt x="458749" y="215874"/>
                  </a:lnTo>
                  <a:lnTo>
                    <a:pt x="431774" y="215874"/>
                  </a:lnTo>
                  <a:lnTo>
                    <a:pt x="431774" y="242849"/>
                  </a:lnTo>
                  <a:lnTo>
                    <a:pt x="458749" y="242849"/>
                  </a:lnTo>
                  <a:lnTo>
                    <a:pt x="458749" y="269836"/>
                  </a:lnTo>
                  <a:lnTo>
                    <a:pt x="431774" y="269836"/>
                  </a:lnTo>
                  <a:lnTo>
                    <a:pt x="431774" y="296824"/>
                  </a:lnTo>
                  <a:lnTo>
                    <a:pt x="458749" y="296824"/>
                  </a:lnTo>
                  <a:lnTo>
                    <a:pt x="458749" y="350786"/>
                  </a:lnTo>
                  <a:lnTo>
                    <a:pt x="431774" y="350786"/>
                  </a:lnTo>
                  <a:lnTo>
                    <a:pt x="431774" y="377774"/>
                  </a:lnTo>
                  <a:lnTo>
                    <a:pt x="458749" y="377774"/>
                  </a:lnTo>
                  <a:lnTo>
                    <a:pt x="485736" y="377774"/>
                  </a:lnTo>
                  <a:lnTo>
                    <a:pt x="512724" y="377774"/>
                  </a:lnTo>
                  <a:lnTo>
                    <a:pt x="539699" y="377774"/>
                  </a:lnTo>
                  <a:lnTo>
                    <a:pt x="566686" y="377774"/>
                  </a:lnTo>
                  <a:lnTo>
                    <a:pt x="566686" y="323811"/>
                  </a:lnTo>
                  <a:lnTo>
                    <a:pt x="593674" y="323811"/>
                  </a:lnTo>
                  <a:lnTo>
                    <a:pt x="593674" y="269836"/>
                  </a:lnTo>
                  <a:close/>
                </a:path>
                <a:path w="675004" h="377825" extrusionOk="0">
                  <a:moveTo>
                    <a:pt x="620661" y="350786"/>
                  </a:moveTo>
                  <a:lnTo>
                    <a:pt x="593674" y="350786"/>
                  </a:lnTo>
                  <a:lnTo>
                    <a:pt x="593674" y="377774"/>
                  </a:lnTo>
                  <a:lnTo>
                    <a:pt x="620661" y="377774"/>
                  </a:lnTo>
                  <a:lnTo>
                    <a:pt x="620661" y="350786"/>
                  </a:lnTo>
                  <a:close/>
                </a:path>
                <a:path w="675004" h="377825" extrusionOk="0">
                  <a:moveTo>
                    <a:pt x="674636" y="215874"/>
                  </a:moveTo>
                  <a:lnTo>
                    <a:pt x="647649" y="215874"/>
                  </a:lnTo>
                  <a:lnTo>
                    <a:pt x="647649" y="242849"/>
                  </a:lnTo>
                  <a:lnTo>
                    <a:pt x="620661" y="242849"/>
                  </a:lnTo>
                  <a:lnTo>
                    <a:pt x="593674" y="242849"/>
                  </a:lnTo>
                  <a:lnTo>
                    <a:pt x="593674" y="269836"/>
                  </a:lnTo>
                  <a:lnTo>
                    <a:pt x="620661" y="269836"/>
                  </a:lnTo>
                  <a:lnTo>
                    <a:pt x="620661" y="323811"/>
                  </a:lnTo>
                  <a:lnTo>
                    <a:pt x="647649" y="323811"/>
                  </a:lnTo>
                  <a:lnTo>
                    <a:pt x="647649" y="350786"/>
                  </a:lnTo>
                  <a:lnTo>
                    <a:pt x="674636" y="350786"/>
                  </a:lnTo>
                  <a:lnTo>
                    <a:pt x="674636" y="296824"/>
                  </a:lnTo>
                  <a:lnTo>
                    <a:pt x="647649" y="296824"/>
                  </a:lnTo>
                  <a:lnTo>
                    <a:pt x="647649" y="269836"/>
                  </a:lnTo>
                  <a:lnTo>
                    <a:pt x="674636" y="269836"/>
                  </a:lnTo>
                  <a:lnTo>
                    <a:pt x="674636" y="2158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7" name="Google Shape;877;p18"/>
            <p:cNvSpPr/>
            <p:nvPr/>
          </p:nvSpPr>
          <p:spPr>
            <a:xfrm>
              <a:off x="6149886" y="9569405"/>
              <a:ext cx="675005" cy="297180"/>
            </a:xfrm>
            <a:custGeom>
              <a:avLst/>
              <a:gdLst/>
              <a:ahLst/>
              <a:cxnLst/>
              <a:rect l="l" t="t" r="r" b="b"/>
              <a:pathLst>
                <a:path w="675004" h="297179" extrusionOk="0">
                  <a:moveTo>
                    <a:pt x="53975" y="215874"/>
                  </a:moveTo>
                  <a:lnTo>
                    <a:pt x="26987" y="215874"/>
                  </a:lnTo>
                  <a:lnTo>
                    <a:pt x="0" y="215874"/>
                  </a:lnTo>
                  <a:lnTo>
                    <a:pt x="0" y="242862"/>
                  </a:lnTo>
                  <a:lnTo>
                    <a:pt x="26987" y="242862"/>
                  </a:lnTo>
                  <a:lnTo>
                    <a:pt x="53975" y="242862"/>
                  </a:lnTo>
                  <a:lnTo>
                    <a:pt x="53975" y="215874"/>
                  </a:lnTo>
                  <a:close/>
                </a:path>
                <a:path w="675004" h="297179" extrusionOk="0">
                  <a:moveTo>
                    <a:pt x="53975" y="161912"/>
                  </a:moveTo>
                  <a:lnTo>
                    <a:pt x="26987" y="161912"/>
                  </a:lnTo>
                  <a:lnTo>
                    <a:pt x="26987" y="80962"/>
                  </a:lnTo>
                  <a:lnTo>
                    <a:pt x="0" y="80962"/>
                  </a:lnTo>
                  <a:lnTo>
                    <a:pt x="0" y="188887"/>
                  </a:lnTo>
                  <a:lnTo>
                    <a:pt x="26987" y="188887"/>
                  </a:lnTo>
                  <a:lnTo>
                    <a:pt x="53975" y="188887"/>
                  </a:lnTo>
                  <a:lnTo>
                    <a:pt x="53975" y="161912"/>
                  </a:lnTo>
                  <a:close/>
                </a:path>
                <a:path w="675004" h="297179" extrusionOk="0">
                  <a:moveTo>
                    <a:pt x="53975" y="0"/>
                  </a:moveTo>
                  <a:lnTo>
                    <a:pt x="26987" y="0"/>
                  </a:lnTo>
                  <a:lnTo>
                    <a:pt x="0" y="0"/>
                  </a:lnTo>
                  <a:lnTo>
                    <a:pt x="0" y="80949"/>
                  </a:lnTo>
                  <a:lnTo>
                    <a:pt x="26987" y="80949"/>
                  </a:lnTo>
                  <a:lnTo>
                    <a:pt x="26987" y="26974"/>
                  </a:lnTo>
                  <a:lnTo>
                    <a:pt x="53975" y="26974"/>
                  </a:lnTo>
                  <a:lnTo>
                    <a:pt x="53975" y="0"/>
                  </a:lnTo>
                  <a:close/>
                </a:path>
                <a:path w="675004" h="297179" extrusionOk="0">
                  <a:moveTo>
                    <a:pt x="134937" y="80962"/>
                  </a:moveTo>
                  <a:lnTo>
                    <a:pt x="107950" y="80962"/>
                  </a:lnTo>
                  <a:lnTo>
                    <a:pt x="80962" y="80962"/>
                  </a:lnTo>
                  <a:lnTo>
                    <a:pt x="53987" y="80962"/>
                  </a:lnTo>
                  <a:lnTo>
                    <a:pt x="53987" y="134924"/>
                  </a:lnTo>
                  <a:lnTo>
                    <a:pt x="80962" y="134924"/>
                  </a:lnTo>
                  <a:lnTo>
                    <a:pt x="107950" y="134924"/>
                  </a:lnTo>
                  <a:lnTo>
                    <a:pt x="134937" y="134924"/>
                  </a:lnTo>
                  <a:lnTo>
                    <a:pt x="134937" y="80962"/>
                  </a:lnTo>
                  <a:close/>
                </a:path>
                <a:path w="675004" h="297179" extrusionOk="0">
                  <a:moveTo>
                    <a:pt x="134937" y="53962"/>
                  </a:moveTo>
                  <a:lnTo>
                    <a:pt x="107950" y="53962"/>
                  </a:lnTo>
                  <a:lnTo>
                    <a:pt x="80962" y="53962"/>
                  </a:lnTo>
                  <a:lnTo>
                    <a:pt x="53987" y="53962"/>
                  </a:lnTo>
                  <a:lnTo>
                    <a:pt x="53987" y="80949"/>
                  </a:lnTo>
                  <a:lnTo>
                    <a:pt x="80962" y="80949"/>
                  </a:lnTo>
                  <a:lnTo>
                    <a:pt x="107950" y="80949"/>
                  </a:lnTo>
                  <a:lnTo>
                    <a:pt x="134937" y="80949"/>
                  </a:lnTo>
                  <a:lnTo>
                    <a:pt x="134937" y="53962"/>
                  </a:lnTo>
                  <a:close/>
                </a:path>
                <a:path w="675004" h="297179" extrusionOk="0">
                  <a:moveTo>
                    <a:pt x="188899" y="80962"/>
                  </a:moveTo>
                  <a:lnTo>
                    <a:pt x="161912" y="80962"/>
                  </a:lnTo>
                  <a:lnTo>
                    <a:pt x="161912" y="161912"/>
                  </a:lnTo>
                  <a:lnTo>
                    <a:pt x="134937" y="161912"/>
                  </a:lnTo>
                  <a:lnTo>
                    <a:pt x="107950" y="161912"/>
                  </a:lnTo>
                  <a:lnTo>
                    <a:pt x="80962" y="161912"/>
                  </a:lnTo>
                  <a:lnTo>
                    <a:pt x="53987" y="161912"/>
                  </a:lnTo>
                  <a:lnTo>
                    <a:pt x="53987" y="188887"/>
                  </a:lnTo>
                  <a:lnTo>
                    <a:pt x="188899" y="188887"/>
                  </a:lnTo>
                  <a:lnTo>
                    <a:pt x="188899" y="80962"/>
                  </a:lnTo>
                  <a:close/>
                </a:path>
                <a:path w="675004" h="297179" extrusionOk="0">
                  <a:moveTo>
                    <a:pt x="188899" y="0"/>
                  </a:moveTo>
                  <a:lnTo>
                    <a:pt x="188899" y="0"/>
                  </a:lnTo>
                  <a:lnTo>
                    <a:pt x="53987" y="0"/>
                  </a:lnTo>
                  <a:lnTo>
                    <a:pt x="53987" y="26974"/>
                  </a:lnTo>
                  <a:lnTo>
                    <a:pt x="80962" y="26974"/>
                  </a:lnTo>
                  <a:lnTo>
                    <a:pt x="107950" y="26974"/>
                  </a:lnTo>
                  <a:lnTo>
                    <a:pt x="134937" y="26974"/>
                  </a:lnTo>
                  <a:lnTo>
                    <a:pt x="161912" y="26974"/>
                  </a:lnTo>
                  <a:lnTo>
                    <a:pt x="161912" y="80949"/>
                  </a:lnTo>
                  <a:lnTo>
                    <a:pt x="188899" y="80949"/>
                  </a:lnTo>
                  <a:lnTo>
                    <a:pt x="188899" y="0"/>
                  </a:lnTo>
                  <a:close/>
                </a:path>
                <a:path w="675004" h="297179" extrusionOk="0">
                  <a:moveTo>
                    <a:pt x="269862" y="80962"/>
                  </a:moveTo>
                  <a:lnTo>
                    <a:pt x="242874" y="80962"/>
                  </a:lnTo>
                  <a:lnTo>
                    <a:pt x="215887" y="80962"/>
                  </a:lnTo>
                  <a:lnTo>
                    <a:pt x="215887" y="107937"/>
                  </a:lnTo>
                  <a:lnTo>
                    <a:pt x="242874" y="107937"/>
                  </a:lnTo>
                  <a:lnTo>
                    <a:pt x="269862" y="107937"/>
                  </a:lnTo>
                  <a:lnTo>
                    <a:pt x="269862" y="80962"/>
                  </a:lnTo>
                  <a:close/>
                </a:path>
                <a:path w="675004" h="297179" extrusionOk="0">
                  <a:moveTo>
                    <a:pt x="323824" y="80962"/>
                  </a:moveTo>
                  <a:lnTo>
                    <a:pt x="296837" y="80962"/>
                  </a:lnTo>
                  <a:lnTo>
                    <a:pt x="296837" y="107937"/>
                  </a:lnTo>
                  <a:lnTo>
                    <a:pt x="323824" y="107937"/>
                  </a:lnTo>
                  <a:lnTo>
                    <a:pt x="323824" y="80962"/>
                  </a:lnTo>
                  <a:close/>
                </a:path>
                <a:path w="675004" h="297179" extrusionOk="0">
                  <a:moveTo>
                    <a:pt x="350812" y="107937"/>
                  </a:moveTo>
                  <a:lnTo>
                    <a:pt x="323824" y="107937"/>
                  </a:lnTo>
                  <a:lnTo>
                    <a:pt x="323824" y="134924"/>
                  </a:lnTo>
                  <a:lnTo>
                    <a:pt x="350812" y="134924"/>
                  </a:lnTo>
                  <a:lnTo>
                    <a:pt x="350812" y="107937"/>
                  </a:lnTo>
                  <a:close/>
                </a:path>
                <a:path w="675004" h="297179" extrusionOk="0">
                  <a:moveTo>
                    <a:pt x="350812" y="26974"/>
                  </a:moveTo>
                  <a:lnTo>
                    <a:pt x="323824" y="26974"/>
                  </a:lnTo>
                  <a:lnTo>
                    <a:pt x="296837" y="26974"/>
                  </a:lnTo>
                  <a:lnTo>
                    <a:pt x="296837" y="53962"/>
                  </a:lnTo>
                  <a:lnTo>
                    <a:pt x="269862" y="53962"/>
                  </a:lnTo>
                  <a:lnTo>
                    <a:pt x="269862" y="0"/>
                  </a:lnTo>
                  <a:lnTo>
                    <a:pt x="242874" y="0"/>
                  </a:lnTo>
                  <a:lnTo>
                    <a:pt x="242874" y="26974"/>
                  </a:lnTo>
                  <a:lnTo>
                    <a:pt x="215887" y="26974"/>
                  </a:lnTo>
                  <a:lnTo>
                    <a:pt x="215887" y="53962"/>
                  </a:lnTo>
                  <a:lnTo>
                    <a:pt x="242874" y="53962"/>
                  </a:lnTo>
                  <a:lnTo>
                    <a:pt x="242874" y="80949"/>
                  </a:lnTo>
                  <a:lnTo>
                    <a:pt x="269862" y="80949"/>
                  </a:lnTo>
                  <a:lnTo>
                    <a:pt x="296837" y="80949"/>
                  </a:lnTo>
                  <a:lnTo>
                    <a:pt x="323824" y="80949"/>
                  </a:lnTo>
                  <a:lnTo>
                    <a:pt x="323824" y="53962"/>
                  </a:lnTo>
                  <a:lnTo>
                    <a:pt x="350812" y="53962"/>
                  </a:lnTo>
                  <a:lnTo>
                    <a:pt x="350812" y="26974"/>
                  </a:lnTo>
                  <a:close/>
                </a:path>
                <a:path w="675004" h="297179" extrusionOk="0">
                  <a:moveTo>
                    <a:pt x="377799" y="0"/>
                  </a:moveTo>
                  <a:lnTo>
                    <a:pt x="350812" y="0"/>
                  </a:lnTo>
                  <a:lnTo>
                    <a:pt x="350812" y="26974"/>
                  </a:lnTo>
                  <a:lnTo>
                    <a:pt x="377799" y="26974"/>
                  </a:lnTo>
                  <a:lnTo>
                    <a:pt x="377799" y="0"/>
                  </a:lnTo>
                  <a:close/>
                </a:path>
                <a:path w="675004" h="297179" extrusionOk="0">
                  <a:moveTo>
                    <a:pt x="431761" y="134924"/>
                  </a:moveTo>
                  <a:lnTo>
                    <a:pt x="404774" y="134924"/>
                  </a:lnTo>
                  <a:lnTo>
                    <a:pt x="404774" y="161912"/>
                  </a:lnTo>
                  <a:lnTo>
                    <a:pt x="431761" y="161912"/>
                  </a:lnTo>
                  <a:lnTo>
                    <a:pt x="431761" y="134924"/>
                  </a:lnTo>
                  <a:close/>
                </a:path>
                <a:path w="675004" h="297179" extrusionOk="0">
                  <a:moveTo>
                    <a:pt x="431761" y="80962"/>
                  </a:moveTo>
                  <a:lnTo>
                    <a:pt x="404774" y="80962"/>
                  </a:lnTo>
                  <a:lnTo>
                    <a:pt x="377799" y="80962"/>
                  </a:lnTo>
                  <a:lnTo>
                    <a:pt x="377799" y="107937"/>
                  </a:lnTo>
                  <a:lnTo>
                    <a:pt x="404774" y="107937"/>
                  </a:lnTo>
                  <a:lnTo>
                    <a:pt x="431761" y="107937"/>
                  </a:lnTo>
                  <a:lnTo>
                    <a:pt x="431761" y="80962"/>
                  </a:lnTo>
                  <a:close/>
                </a:path>
                <a:path w="675004" h="297179" extrusionOk="0">
                  <a:moveTo>
                    <a:pt x="431761" y="26974"/>
                  </a:moveTo>
                  <a:lnTo>
                    <a:pt x="404774" y="26974"/>
                  </a:lnTo>
                  <a:lnTo>
                    <a:pt x="404774" y="53962"/>
                  </a:lnTo>
                  <a:lnTo>
                    <a:pt x="377799" y="53962"/>
                  </a:lnTo>
                  <a:lnTo>
                    <a:pt x="377799" y="80949"/>
                  </a:lnTo>
                  <a:lnTo>
                    <a:pt x="404774" y="80949"/>
                  </a:lnTo>
                  <a:lnTo>
                    <a:pt x="431761" y="80949"/>
                  </a:lnTo>
                  <a:lnTo>
                    <a:pt x="431761" y="26974"/>
                  </a:lnTo>
                  <a:close/>
                </a:path>
                <a:path w="675004" h="297179" extrusionOk="0">
                  <a:moveTo>
                    <a:pt x="458749" y="80962"/>
                  </a:moveTo>
                  <a:lnTo>
                    <a:pt x="431774" y="80962"/>
                  </a:lnTo>
                  <a:lnTo>
                    <a:pt x="431774" y="215874"/>
                  </a:lnTo>
                  <a:lnTo>
                    <a:pt x="458749" y="215874"/>
                  </a:lnTo>
                  <a:lnTo>
                    <a:pt x="458749" y="80962"/>
                  </a:lnTo>
                  <a:close/>
                </a:path>
                <a:path w="675004" h="297179" extrusionOk="0">
                  <a:moveTo>
                    <a:pt x="458749" y="0"/>
                  </a:moveTo>
                  <a:lnTo>
                    <a:pt x="431774" y="0"/>
                  </a:lnTo>
                  <a:lnTo>
                    <a:pt x="431774" y="26974"/>
                  </a:lnTo>
                  <a:lnTo>
                    <a:pt x="458749" y="26974"/>
                  </a:lnTo>
                  <a:lnTo>
                    <a:pt x="458749" y="0"/>
                  </a:lnTo>
                  <a:close/>
                </a:path>
                <a:path w="675004" h="297179" extrusionOk="0">
                  <a:moveTo>
                    <a:pt x="593674" y="269836"/>
                  </a:moveTo>
                  <a:lnTo>
                    <a:pt x="566686" y="269836"/>
                  </a:lnTo>
                  <a:lnTo>
                    <a:pt x="539699" y="269836"/>
                  </a:lnTo>
                  <a:lnTo>
                    <a:pt x="539699" y="215874"/>
                  </a:lnTo>
                  <a:lnTo>
                    <a:pt x="512724" y="215874"/>
                  </a:lnTo>
                  <a:lnTo>
                    <a:pt x="512724" y="269836"/>
                  </a:lnTo>
                  <a:lnTo>
                    <a:pt x="485736" y="269836"/>
                  </a:lnTo>
                  <a:lnTo>
                    <a:pt x="485736" y="215874"/>
                  </a:lnTo>
                  <a:lnTo>
                    <a:pt x="458749" y="215874"/>
                  </a:lnTo>
                  <a:lnTo>
                    <a:pt x="458749" y="242862"/>
                  </a:lnTo>
                  <a:lnTo>
                    <a:pt x="431774" y="242862"/>
                  </a:lnTo>
                  <a:lnTo>
                    <a:pt x="431774" y="296824"/>
                  </a:lnTo>
                  <a:lnTo>
                    <a:pt x="458749" y="296824"/>
                  </a:lnTo>
                  <a:lnTo>
                    <a:pt x="485736" y="296824"/>
                  </a:lnTo>
                  <a:lnTo>
                    <a:pt x="512724" y="296824"/>
                  </a:lnTo>
                  <a:lnTo>
                    <a:pt x="539699" y="296824"/>
                  </a:lnTo>
                  <a:lnTo>
                    <a:pt x="566686" y="296824"/>
                  </a:lnTo>
                  <a:lnTo>
                    <a:pt x="593674" y="296824"/>
                  </a:lnTo>
                  <a:lnTo>
                    <a:pt x="593674" y="269836"/>
                  </a:lnTo>
                  <a:close/>
                </a:path>
                <a:path w="675004" h="297179" extrusionOk="0">
                  <a:moveTo>
                    <a:pt x="593674" y="215874"/>
                  </a:moveTo>
                  <a:lnTo>
                    <a:pt x="566686" y="215874"/>
                  </a:lnTo>
                  <a:lnTo>
                    <a:pt x="566686" y="242862"/>
                  </a:lnTo>
                  <a:lnTo>
                    <a:pt x="593674" y="242862"/>
                  </a:lnTo>
                  <a:lnTo>
                    <a:pt x="593674" y="215874"/>
                  </a:lnTo>
                  <a:close/>
                </a:path>
                <a:path w="675004" h="297179" extrusionOk="0">
                  <a:moveTo>
                    <a:pt x="620661" y="80962"/>
                  </a:moveTo>
                  <a:lnTo>
                    <a:pt x="593674" y="80962"/>
                  </a:lnTo>
                  <a:lnTo>
                    <a:pt x="566686" y="80962"/>
                  </a:lnTo>
                  <a:lnTo>
                    <a:pt x="539699" y="80962"/>
                  </a:lnTo>
                  <a:lnTo>
                    <a:pt x="539699" y="134924"/>
                  </a:lnTo>
                  <a:lnTo>
                    <a:pt x="566686" y="134924"/>
                  </a:lnTo>
                  <a:lnTo>
                    <a:pt x="593674" y="134924"/>
                  </a:lnTo>
                  <a:lnTo>
                    <a:pt x="620661" y="134924"/>
                  </a:lnTo>
                  <a:lnTo>
                    <a:pt x="620661" y="80962"/>
                  </a:lnTo>
                  <a:close/>
                </a:path>
                <a:path w="675004" h="297179" extrusionOk="0">
                  <a:moveTo>
                    <a:pt x="620661" y="53962"/>
                  </a:moveTo>
                  <a:lnTo>
                    <a:pt x="593674" y="53962"/>
                  </a:lnTo>
                  <a:lnTo>
                    <a:pt x="566686" y="53962"/>
                  </a:lnTo>
                  <a:lnTo>
                    <a:pt x="539699" y="53962"/>
                  </a:lnTo>
                  <a:lnTo>
                    <a:pt x="539699" y="80949"/>
                  </a:lnTo>
                  <a:lnTo>
                    <a:pt x="566686" y="80949"/>
                  </a:lnTo>
                  <a:lnTo>
                    <a:pt x="593674" y="80949"/>
                  </a:lnTo>
                  <a:lnTo>
                    <a:pt x="620661" y="80949"/>
                  </a:lnTo>
                  <a:lnTo>
                    <a:pt x="620661" y="53962"/>
                  </a:lnTo>
                  <a:close/>
                </a:path>
                <a:path w="675004" h="297179" extrusionOk="0">
                  <a:moveTo>
                    <a:pt x="674636" y="269836"/>
                  </a:moveTo>
                  <a:lnTo>
                    <a:pt x="647649" y="269836"/>
                  </a:lnTo>
                  <a:lnTo>
                    <a:pt x="647649" y="215874"/>
                  </a:lnTo>
                  <a:lnTo>
                    <a:pt x="620661" y="215874"/>
                  </a:lnTo>
                  <a:lnTo>
                    <a:pt x="620661" y="296824"/>
                  </a:lnTo>
                  <a:lnTo>
                    <a:pt x="647649" y="296824"/>
                  </a:lnTo>
                  <a:lnTo>
                    <a:pt x="674636" y="296824"/>
                  </a:lnTo>
                  <a:lnTo>
                    <a:pt x="674636" y="269836"/>
                  </a:lnTo>
                  <a:close/>
                </a:path>
                <a:path w="675004" h="297179" extrusionOk="0">
                  <a:moveTo>
                    <a:pt x="674636" y="80962"/>
                  </a:moveTo>
                  <a:lnTo>
                    <a:pt x="647649" y="80962"/>
                  </a:lnTo>
                  <a:lnTo>
                    <a:pt x="647649" y="161912"/>
                  </a:lnTo>
                  <a:lnTo>
                    <a:pt x="620661" y="161912"/>
                  </a:lnTo>
                  <a:lnTo>
                    <a:pt x="593674" y="161912"/>
                  </a:lnTo>
                  <a:lnTo>
                    <a:pt x="566686" y="161912"/>
                  </a:lnTo>
                  <a:lnTo>
                    <a:pt x="539699" y="161912"/>
                  </a:lnTo>
                  <a:lnTo>
                    <a:pt x="512724" y="161912"/>
                  </a:lnTo>
                  <a:lnTo>
                    <a:pt x="512724" y="80962"/>
                  </a:lnTo>
                  <a:lnTo>
                    <a:pt x="485736" y="80962"/>
                  </a:lnTo>
                  <a:lnTo>
                    <a:pt x="485736" y="188887"/>
                  </a:lnTo>
                  <a:lnTo>
                    <a:pt x="512724" y="188887"/>
                  </a:lnTo>
                  <a:lnTo>
                    <a:pt x="539699" y="188887"/>
                  </a:lnTo>
                  <a:lnTo>
                    <a:pt x="674636" y="188887"/>
                  </a:lnTo>
                  <a:lnTo>
                    <a:pt x="674636" y="80962"/>
                  </a:lnTo>
                  <a:close/>
                </a:path>
                <a:path w="675004" h="297179" extrusionOk="0">
                  <a:moveTo>
                    <a:pt x="674636" y="0"/>
                  </a:moveTo>
                  <a:lnTo>
                    <a:pt x="674636" y="0"/>
                  </a:lnTo>
                  <a:lnTo>
                    <a:pt x="485736" y="0"/>
                  </a:lnTo>
                  <a:lnTo>
                    <a:pt x="485736" y="80949"/>
                  </a:lnTo>
                  <a:lnTo>
                    <a:pt x="512724" y="80949"/>
                  </a:lnTo>
                  <a:lnTo>
                    <a:pt x="512724" y="26974"/>
                  </a:lnTo>
                  <a:lnTo>
                    <a:pt x="539699" y="26974"/>
                  </a:lnTo>
                  <a:lnTo>
                    <a:pt x="566686" y="26974"/>
                  </a:lnTo>
                  <a:lnTo>
                    <a:pt x="593674" y="26974"/>
                  </a:lnTo>
                  <a:lnTo>
                    <a:pt x="620661" y="26974"/>
                  </a:lnTo>
                  <a:lnTo>
                    <a:pt x="647649" y="26974"/>
                  </a:lnTo>
                  <a:lnTo>
                    <a:pt x="647649" y="80949"/>
                  </a:lnTo>
                  <a:lnTo>
                    <a:pt x="674636" y="80949"/>
                  </a:lnTo>
                  <a:lnTo>
                    <a:pt x="674636"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8" name="Google Shape;878;p18"/>
            <p:cNvSpPr/>
            <p:nvPr/>
          </p:nvSpPr>
          <p:spPr>
            <a:xfrm>
              <a:off x="6929259" y="9840410"/>
              <a:ext cx="269875" cy="403860"/>
            </a:xfrm>
            <a:custGeom>
              <a:avLst/>
              <a:gdLst/>
              <a:ahLst/>
              <a:cxnLst/>
              <a:rect l="l" t="t" r="r" b="b"/>
              <a:pathLst>
                <a:path w="269875" h="403859" extrusionOk="0">
                  <a:moveTo>
                    <a:pt x="183616" y="13525"/>
                  </a:moveTo>
                  <a:lnTo>
                    <a:pt x="175577" y="4686"/>
                  </a:lnTo>
                  <a:lnTo>
                    <a:pt x="170776" y="546"/>
                  </a:lnTo>
                  <a:lnTo>
                    <a:pt x="167309" y="0"/>
                  </a:lnTo>
                  <a:lnTo>
                    <a:pt x="163283" y="1981"/>
                  </a:lnTo>
                  <a:lnTo>
                    <a:pt x="156692" y="5829"/>
                  </a:lnTo>
                  <a:lnTo>
                    <a:pt x="151396" y="9220"/>
                  </a:lnTo>
                  <a:lnTo>
                    <a:pt x="144373" y="5981"/>
                  </a:lnTo>
                  <a:lnTo>
                    <a:pt x="144068" y="1358"/>
                  </a:lnTo>
                  <a:lnTo>
                    <a:pt x="134721" y="1358"/>
                  </a:lnTo>
                  <a:lnTo>
                    <a:pt x="125374" y="1371"/>
                  </a:lnTo>
                  <a:lnTo>
                    <a:pt x="125056" y="5981"/>
                  </a:lnTo>
                  <a:lnTo>
                    <a:pt x="118046" y="9207"/>
                  </a:lnTo>
                  <a:lnTo>
                    <a:pt x="112737" y="5829"/>
                  </a:lnTo>
                  <a:lnTo>
                    <a:pt x="106159" y="1981"/>
                  </a:lnTo>
                  <a:lnTo>
                    <a:pt x="100203" y="2159"/>
                  </a:lnTo>
                  <a:lnTo>
                    <a:pt x="93522" y="6311"/>
                  </a:lnTo>
                  <a:lnTo>
                    <a:pt x="88074" y="11176"/>
                  </a:lnTo>
                  <a:lnTo>
                    <a:pt x="85826" y="13525"/>
                  </a:lnTo>
                  <a:lnTo>
                    <a:pt x="99199" y="54114"/>
                  </a:lnTo>
                  <a:lnTo>
                    <a:pt x="107480" y="51346"/>
                  </a:lnTo>
                  <a:lnTo>
                    <a:pt x="116141" y="49301"/>
                  </a:lnTo>
                  <a:lnTo>
                    <a:pt x="125222" y="48018"/>
                  </a:lnTo>
                  <a:lnTo>
                    <a:pt x="134708" y="47599"/>
                  </a:lnTo>
                  <a:lnTo>
                    <a:pt x="144221" y="48018"/>
                  </a:lnTo>
                  <a:lnTo>
                    <a:pt x="153289" y="49301"/>
                  </a:lnTo>
                  <a:lnTo>
                    <a:pt x="161963" y="51346"/>
                  </a:lnTo>
                  <a:lnTo>
                    <a:pt x="170230" y="54102"/>
                  </a:lnTo>
                  <a:lnTo>
                    <a:pt x="183616" y="13525"/>
                  </a:lnTo>
                  <a:close/>
                </a:path>
                <a:path w="269875" h="403859" extrusionOk="0">
                  <a:moveTo>
                    <a:pt x="269417" y="281647"/>
                  </a:moveTo>
                  <a:lnTo>
                    <a:pt x="266395" y="235153"/>
                  </a:lnTo>
                  <a:lnTo>
                    <a:pt x="258191" y="194017"/>
                  </a:lnTo>
                  <a:lnTo>
                    <a:pt x="242531" y="146342"/>
                  </a:lnTo>
                  <a:lnTo>
                    <a:pt x="217817" y="101155"/>
                  </a:lnTo>
                  <a:lnTo>
                    <a:pt x="182422" y="67424"/>
                  </a:lnTo>
                  <a:lnTo>
                    <a:pt x="145961" y="57302"/>
                  </a:lnTo>
                  <a:lnTo>
                    <a:pt x="158216" y="57302"/>
                  </a:lnTo>
                  <a:lnTo>
                    <a:pt x="150850" y="55333"/>
                  </a:lnTo>
                  <a:lnTo>
                    <a:pt x="143052" y="54178"/>
                  </a:lnTo>
                  <a:lnTo>
                    <a:pt x="134721" y="54178"/>
                  </a:lnTo>
                  <a:lnTo>
                    <a:pt x="126377" y="54178"/>
                  </a:lnTo>
                  <a:lnTo>
                    <a:pt x="118579" y="55333"/>
                  </a:lnTo>
                  <a:lnTo>
                    <a:pt x="111213" y="57302"/>
                  </a:lnTo>
                  <a:lnTo>
                    <a:pt x="123456" y="57302"/>
                  </a:lnTo>
                  <a:lnTo>
                    <a:pt x="87007" y="67424"/>
                  </a:lnTo>
                  <a:lnTo>
                    <a:pt x="51612" y="101155"/>
                  </a:lnTo>
                  <a:lnTo>
                    <a:pt x="26898" y="146342"/>
                  </a:lnTo>
                  <a:lnTo>
                    <a:pt x="11239" y="194017"/>
                  </a:lnTo>
                  <a:lnTo>
                    <a:pt x="3035" y="235153"/>
                  </a:lnTo>
                  <a:lnTo>
                    <a:pt x="0" y="281647"/>
                  </a:lnTo>
                  <a:lnTo>
                    <a:pt x="1536" y="310984"/>
                  </a:lnTo>
                  <a:lnTo>
                    <a:pt x="10515" y="343306"/>
                  </a:lnTo>
                  <a:lnTo>
                    <a:pt x="32194" y="373164"/>
                  </a:lnTo>
                  <a:lnTo>
                    <a:pt x="71843" y="395084"/>
                  </a:lnTo>
                  <a:lnTo>
                    <a:pt x="134708" y="403618"/>
                  </a:lnTo>
                  <a:lnTo>
                    <a:pt x="197586" y="395084"/>
                  </a:lnTo>
                  <a:lnTo>
                    <a:pt x="237223" y="373164"/>
                  </a:lnTo>
                  <a:lnTo>
                    <a:pt x="258914" y="343306"/>
                  </a:lnTo>
                  <a:lnTo>
                    <a:pt x="267893"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79" name="Google Shape;879;p18"/>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981390" y="10007053"/>
              <a:ext cx="165210" cy="169653"/>
            </a:xfrm>
            <a:prstGeom prst="rect">
              <a:avLst/>
            </a:prstGeom>
            <a:noFill/>
            <a:ln>
              <a:noFill/>
            </a:ln>
          </p:spPr>
        </p:pic>
        <p:sp>
          <p:nvSpPr>
            <p:cNvPr id="880" name="Google Shape;880;p18"/>
            <p:cNvSpPr/>
            <p:nvPr/>
          </p:nvSpPr>
          <p:spPr>
            <a:xfrm>
              <a:off x="17429006" y="9750518"/>
              <a:ext cx="1045844" cy="613410"/>
            </a:xfrm>
            <a:custGeom>
              <a:avLst/>
              <a:gdLst/>
              <a:ahLst/>
              <a:cxnLst/>
              <a:rect l="l" t="t" r="r" b="b"/>
              <a:pathLst>
                <a:path w="1045844" h="613409" extrusionOk="0">
                  <a:moveTo>
                    <a:pt x="228108" y="300964"/>
                  </a:moveTo>
                  <a:lnTo>
                    <a:pt x="183794" y="306538"/>
                  </a:lnTo>
                  <a:lnTo>
                    <a:pt x="145549" y="322282"/>
                  </a:lnTo>
                  <a:lnTo>
                    <a:pt x="112845" y="346728"/>
                  </a:lnTo>
                  <a:lnTo>
                    <a:pt x="85158" y="378405"/>
                  </a:lnTo>
                  <a:lnTo>
                    <a:pt x="61960" y="415848"/>
                  </a:lnTo>
                  <a:lnTo>
                    <a:pt x="42727" y="457586"/>
                  </a:lnTo>
                  <a:lnTo>
                    <a:pt x="26931" y="502152"/>
                  </a:lnTo>
                  <a:lnTo>
                    <a:pt x="0" y="586118"/>
                  </a:lnTo>
                  <a:lnTo>
                    <a:pt x="220" y="596333"/>
                  </a:lnTo>
                  <a:lnTo>
                    <a:pt x="6528" y="604923"/>
                  </a:lnTo>
                  <a:lnTo>
                    <a:pt x="16700" y="610843"/>
                  </a:lnTo>
                  <a:lnTo>
                    <a:pt x="28512" y="613049"/>
                  </a:lnTo>
                  <a:lnTo>
                    <a:pt x="240767" y="613049"/>
                  </a:lnTo>
                  <a:lnTo>
                    <a:pt x="236691" y="604153"/>
                  </a:lnTo>
                  <a:lnTo>
                    <a:pt x="234245" y="594226"/>
                  </a:lnTo>
                  <a:lnTo>
                    <a:pt x="233967" y="586118"/>
                  </a:lnTo>
                  <a:lnTo>
                    <a:pt x="233965" y="582924"/>
                  </a:lnTo>
                  <a:lnTo>
                    <a:pt x="236024" y="571846"/>
                  </a:lnTo>
                  <a:lnTo>
                    <a:pt x="266117" y="479964"/>
                  </a:lnTo>
                  <a:lnTo>
                    <a:pt x="279181" y="442092"/>
                  </a:lnTo>
                  <a:lnTo>
                    <a:pt x="294624" y="405118"/>
                  </a:lnTo>
                  <a:lnTo>
                    <a:pt x="312447" y="369926"/>
                  </a:lnTo>
                  <a:lnTo>
                    <a:pt x="332649" y="337403"/>
                  </a:lnTo>
                  <a:lnTo>
                    <a:pt x="310295" y="321682"/>
                  </a:lnTo>
                  <a:lnTo>
                    <a:pt x="285719" y="310270"/>
                  </a:lnTo>
                  <a:lnTo>
                    <a:pt x="258472" y="303315"/>
                  </a:lnTo>
                  <a:lnTo>
                    <a:pt x="228108" y="300964"/>
                  </a:lnTo>
                  <a:close/>
                </a:path>
                <a:path w="1045844" h="613409" extrusionOk="0">
                  <a:moveTo>
                    <a:pt x="522727" y="266117"/>
                  </a:moveTo>
                  <a:lnTo>
                    <a:pt x="473948" y="272337"/>
                  </a:lnTo>
                  <a:lnTo>
                    <a:pt x="431762" y="289890"/>
                  </a:lnTo>
                  <a:lnTo>
                    <a:pt x="395590" y="317114"/>
                  </a:lnTo>
                  <a:lnTo>
                    <a:pt x="364849" y="352345"/>
                  </a:lnTo>
                  <a:lnTo>
                    <a:pt x="338957" y="393924"/>
                  </a:lnTo>
                  <a:lnTo>
                    <a:pt x="317332" y="440186"/>
                  </a:lnTo>
                  <a:lnTo>
                    <a:pt x="299394" y="489472"/>
                  </a:lnTo>
                  <a:lnTo>
                    <a:pt x="270871" y="582924"/>
                  </a:lnTo>
                  <a:lnTo>
                    <a:pt x="270449" y="594319"/>
                  </a:lnTo>
                  <a:lnTo>
                    <a:pt x="277004" y="603931"/>
                  </a:lnTo>
                  <a:lnTo>
                    <a:pt x="288016" y="610571"/>
                  </a:lnTo>
                  <a:lnTo>
                    <a:pt x="300964" y="613049"/>
                  </a:lnTo>
                  <a:lnTo>
                    <a:pt x="744511" y="613049"/>
                  </a:lnTo>
                  <a:lnTo>
                    <a:pt x="757488" y="610571"/>
                  </a:lnTo>
                  <a:lnTo>
                    <a:pt x="768675" y="603931"/>
                  </a:lnTo>
                  <a:lnTo>
                    <a:pt x="775704" y="594319"/>
                  </a:lnTo>
                  <a:lnTo>
                    <a:pt x="776206" y="582924"/>
                  </a:lnTo>
                  <a:lnTo>
                    <a:pt x="746102" y="489472"/>
                  </a:lnTo>
                  <a:lnTo>
                    <a:pt x="728744" y="440186"/>
                  </a:lnTo>
                  <a:lnTo>
                    <a:pt x="707506" y="393924"/>
                  </a:lnTo>
                  <a:lnTo>
                    <a:pt x="681805" y="352345"/>
                  </a:lnTo>
                  <a:lnTo>
                    <a:pt x="651060" y="317114"/>
                  </a:lnTo>
                  <a:lnTo>
                    <a:pt x="614686" y="289890"/>
                  </a:lnTo>
                  <a:lnTo>
                    <a:pt x="572103" y="272337"/>
                  </a:lnTo>
                  <a:lnTo>
                    <a:pt x="522727" y="266117"/>
                  </a:lnTo>
                  <a:close/>
                </a:path>
                <a:path w="1045844" h="613409" extrusionOk="0">
                  <a:moveTo>
                    <a:pt x="817367" y="300964"/>
                  </a:moveTo>
                  <a:lnTo>
                    <a:pt x="787679" y="303315"/>
                  </a:lnTo>
                  <a:lnTo>
                    <a:pt x="760359" y="310270"/>
                  </a:lnTo>
                  <a:lnTo>
                    <a:pt x="735410" y="321682"/>
                  </a:lnTo>
                  <a:lnTo>
                    <a:pt x="712836" y="337403"/>
                  </a:lnTo>
                  <a:lnTo>
                    <a:pt x="733701" y="369926"/>
                  </a:lnTo>
                  <a:lnTo>
                    <a:pt x="751449" y="405118"/>
                  </a:lnTo>
                  <a:lnTo>
                    <a:pt x="766521" y="442092"/>
                  </a:lnTo>
                  <a:lnTo>
                    <a:pt x="779358" y="479964"/>
                  </a:lnTo>
                  <a:lnTo>
                    <a:pt x="809462" y="571846"/>
                  </a:lnTo>
                  <a:lnTo>
                    <a:pt x="812012" y="594319"/>
                  </a:lnTo>
                  <a:lnTo>
                    <a:pt x="810124" y="604153"/>
                  </a:lnTo>
                  <a:lnTo>
                    <a:pt x="806289" y="613049"/>
                  </a:lnTo>
                  <a:lnTo>
                    <a:pt x="1018565" y="613049"/>
                  </a:lnTo>
                  <a:lnTo>
                    <a:pt x="1029457" y="610843"/>
                  </a:lnTo>
                  <a:lnTo>
                    <a:pt x="1039158" y="604923"/>
                  </a:lnTo>
                  <a:lnTo>
                    <a:pt x="1045295" y="596333"/>
                  </a:lnTo>
                  <a:lnTo>
                    <a:pt x="1045496" y="586118"/>
                  </a:lnTo>
                  <a:lnTo>
                    <a:pt x="1020146" y="502152"/>
                  </a:lnTo>
                  <a:lnTo>
                    <a:pt x="1003758" y="457586"/>
                  </a:lnTo>
                  <a:lnTo>
                    <a:pt x="984100" y="415848"/>
                  </a:lnTo>
                  <a:lnTo>
                    <a:pt x="960619" y="378405"/>
                  </a:lnTo>
                  <a:lnTo>
                    <a:pt x="932760" y="346728"/>
                  </a:lnTo>
                  <a:lnTo>
                    <a:pt x="899968" y="322282"/>
                  </a:lnTo>
                  <a:lnTo>
                    <a:pt x="861689" y="306538"/>
                  </a:lnTo>
                  <a:lnTo>
                    <a:pt x="817367" y="300964"/>
                  </a:lnTo>
                  <a:close/>
                </a:path>
                <a:path w="1045844" h="613409" extrusionOk="0">
                  <a:moveTo>
                    <a:pt x="228108" y="58605"/>
                  </a:moveTo>
                  <a:lnTo>
                    <a:pt x="186799" y="67191"/>
                  </a:lnTo>
                  <a:lnTo>
                    <a:pt x="153059" y="90476"/>
                  </a:lnTo>
                  <a:lnTo>
                    <a:pt x="130308" y="124751"/>
                  </a:lnTo>
                  <a:lnTo>
                    <a:pt x="121964" y="166309"/>
                  </a:lnTo>
                  <a:lnTo>
                    <a:pt x="130308" y="207618"/>
                  </a:lnTo>
                  <a:lnTo>
                    <a:pt x="153059" y="241357"/>
                  </a:lnTo>
                  <a:lnTo>
                    <a:pt x="186799" y="264108"/>
                  </a:lnTo>
                  <a:lnTo>
                    <a:pt x="228108" y="272452"/>
                  </a:lnTo>
                  <a:lnTo>
                    <a:pt x="269665" y="264108"/>
                  </a:lnTo>
                  <a:lnTo>
                    <a:pt x="303941" y="241357"/>
                  </a:lnTo>
                  <a:lnTo>
                    <a:pt x="327225" y="207618"/>
                  </a:lnTo>
                  <a:lnTo>
                    <a:pt x="335811" y="166309"/>
                  </a:lnTo>
                  <a:lnTo>
                    <a:pt x="327225" y="124751"/>
                  </a:lnTo>
                  <a:lnTo>
                    <a:pt x="303941" y="90476"/>
                  </a:lnTo>
                  <a:lnTo>
                    <a:pt x="269665" y="67191"/>
                  </a:lnTo>
                  <a:lnTo>
                    <a:pt x="228108" y="58605"/>
                  </a:lnTo>
                  <a:close/>
                </a:path>
                <a:path w="1045844" h="613409" extrusionOk="0">
                  <a:moveTo>
                    <a:pt x="817367" y="58605"/>
                  </a:moveTo>
                  <a:lnTo>
                    <a:pt x="776063" y="67191"/>
                  </a:lnTo>
                  <a:lnTo>
                    <a:pt x="742334" y="90476"/>
                  </a:lnTo>
                  <a:lnTo>
                    <a:pt x="719594" y="124751"/>
                  </a:lnTo>
                  <a:lnTo>
                    <a:pt x="711255" y="166309"/>
                  </a:lnTo>
                  <a:lnTo>
                    <a:pt x="719594" y="207618"/>
                  </a:lnTo>
                  <a:lnTo>
                    <a:pt x="742334" y="241357"/>
                  </a:lnTo>
                  <a:lnTo>
                    <a:pt x="776063" y="264108"/>
                  </a:lnTo>
                  <a:lnTo>
                    <a:pt x="817367" y="272452"/>
                  </a:lnTo>
                  <a:lnTo>
                    <a:pt x="859601" y="264108"/>
                  </a:lnTo>
                  <a:lnTo>
                    <a:pt x="893813" y="241357"/>
                  </a:lnTo>
                  <a:lnTo>
                    <a:pt x="916735" y="207618"/>
                  </a:lnTo>
                  <a:lnTo>
                    <a:pt x="925102" y="166309"/>
                  </a:lnTo>
                  <a:lnTo>
                    <a:pt x="916735" y="124751"/>
                  </a:lnTo>
                  <a:lnTo>
                    <a:pt x="893813" y="90476"/>
                  </a:lnTo>
                  <a:lnTo>
                    <a:pt x="859601" y="67191"/>
                  </a:lnTo>
                  <a:lnTo>
                    <a:pt x="817367" y="58605"/>
                  </a:lnTo>
                  <a:close/>
                </a:path>
                <a:path w="1045844" h="613409" extrusionOk="0">
                  <a:moveTo>
                    <a:pt x="522727" y="0"/>
                  </a:moveTo>
                  <a:lnTo>
                    <a:pt x="477018" y="9181"/>
                  </a:lnTo>
                  <a:lnTo>
                    <a:pt x="439774" y="34252"/>
                  </a:lnTo>
                  <a:lnTo>
                    <a:pt x="414707" y="71500"/>
                  </a:lnTo>
                  <a:lnTo>
                    <a:pt x="405526" y="117211"/>
                  </a:lnTo>
                  <a:lnTo>
                    <a:pt x="414707" y="163848"/>
                  </a:lnTo>
                  <a:lnTo>
                    <a:pt x="439774" y="201571"/>
                  </a:lnTo>
                  <a:lnTo>
                    <a:pt x="477018" y="226817"/>
                  </a:lnTo>
                  <a:lnTo>
                    <a:pt x="522727" y="236024"/>
                  </a:lnTo>
                  <a:lnTo>
                    <a:pt x="569372" y="226817"/>
                  </a:lnTo>
                  <a:lnTo>
                    <a:pt x="607101" y="201571"/>
                  </a:lnTo>
                  <a:lnTo>
                    <a:pt x="632352" y="163848"/>
                  </a:lnTo>
                  <a:lnTo>
                    <a:pt x="641561" y="117211"/>
                  </a:lnTo>
                  <a:lnTo>
                    <a:pt x="632352" y="71500"/>
                  </a:lnTo>
                  <a:lnTo>
                    <a:pt x="607101" y="34252"/>
                  </a:lnTo>
                  <a:lnTo>
                    <a:pt x="569372" y="9181"/>
                  </a:lnTo>
                  <a:lnTo>
                    <a:pt x="52272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81" name="Google Shape;881;p18"/>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7947192" y="9098005"/>
              <a:ext cx="202056" cy="201910"/>
            </a:xfrm>
            <a:prstGeom prst="rect">
              <a:avLst/>
            </a:prstGeom>
            <a:noFill/>
            <a:ln>
              <a:noFill/>
            </a:ln>
          </p:spPr>
        </p:pic>
        <p:pic>
          <p:nvPicPr>
            <p:cNvPr id="882" name="Google Shape;882;p18"/>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7954078" y="9437380"/>
              <a:ext cx="201801" cy="234579"/>
            </a:xfrm>
            <a:prstGeom prst="rect">
              <a:avLst/>
            </a:prstGeom>
            <a:noFill/>
            <a:ln>
              <a:noFill/>
            </a:ln>
          </p:spPr>
        </p:pic>
        <p:sp>
          <p:nvSpPr>
            <p:cNvPr id="883" name="Google Shape;883;p18"/>
            <p:cNvSpPr/>
            <p:nvPr/>
          </p:nvSpPr>
          <p:spPr>
            <a:xfrm>
              <a:off x="18066107" y="9313244"/>
              <a:ext cx="168910" cy="266700"/>
            </a:xfrm>
            <a:custGeom>
              <a:avLst/>
              <a:gdLst/>
              <a:ahLst/>
              <a:cxnLst/>
              <a:rect l="l" t="t" r="r" b="b"/>
              <a:pathLst>
                <a:path w="168909" h="266700" extrusionOk="0">
                  <a:moveTo>
                    <a:pt x="88510" y="0"/>
                  </a:moveTo>
                  <a:lnTo>
                    <a:pt x="0" y="46972"/>
                  </a:lnTo>
                  <a:lnTo>
                    <a:pt x="67610" y="164298"/>
                  </a:lnTo>
                  <a:lnTo>
                    <a:pt x="73285" y="173177"/>
                  </a:lnTo>
                  <a:lnTo>
                    <a:pt x="77934" y="181722"/>
                  </a:lnTo>
                  <a:lnTo>
                    <a:pt x="95793" y="223048"/>
                  </a:lnTo>
                  <a:lnTo>
                    <a:pt x="101130" y="252174"/>
                  </a:lnTo>
                  <a:lnTo>
                    <a:pt x="99944" y="266232"/>
                  </a:lnTo>
                  <a:lnTo>
                    <a:pt x="168487" y="147524"/>
                  </a:lnTo>
                  <a:lnTo>
                    <a:pt x="168591" y="140697"/>
                  </a:lnTo>
                  <a:lnTo>
                    <a:pt x="167136" y="136592"/>
                  </a:lnTo>
                  <a:lnTo>
                    <a:pt x="165188" y="132833"/>
                  </a:lnTo>
                  <a:lnTo>
                    <a:pt x="8851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84" name="Google Shape;884;p18"/>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7775226" y="9090938"/>
              <a:ext cx="224830" cy="196182"/>
            </a:xfrm>
            <a:prstGeom prst="rect">
              <a:avLst/>
            </a:prstGeom>
            <a:noFill/>
            <a:ln>
              <a:noFill/>
            </a:ln>
          </p:spPr>
        </p:pic>
        <p:pic>
          <p:nvPicPr>
            <p:cNvPr id="885" name="Google Shape;885;p18"/>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7668901" y="9316455"/>
              <a:ext cx="250862" cy="297226"/>
            </a:xfrm>
            <a:prstGeom prst="rect">
              <a:avLst/>
            </a:prstGeom>
            <a:noFill/>
            <a:ln>
              <a:noFill/>
            </a:ln>
          </p:spPr>
        </p:pic>
      </p:grpSp>
      <p:sp>
        <p:nvSpPr>
          <p:cNvPr id="886" name="Google Shape;886;p18"/>
          <p:cNvSpPr/>
          <p:nvPr/>
        </p:nvSpPr>
        <p:spPr>
          <a:xfrm>
            <a:off x="0" y="5243413"/>
            <a:ext cx="1264256" cy="455146"/>
          </a:xfrm>
          <a:custGeom>
            <a:avLst/>
            <a:gdLst/>
            <a:ahLst/>
            <a:cxnLst/>
            <a:rect l="l" t="t" r="r" b="b"/>
            <a:pathLst>
              <a:path w="2084705" h="750570" extrusionOk="0">
                <a:moveTo>
                  <a:pt x="451777" y="375208"/>
                </a:moveTo>
                <a:lnTo>
                  <a:pt x="146265" y="0"/>
                </a:lnTo>
                <a:lnTo>
                  <a:pt x="0" y="0"/>
                </a:lnTo>
                <a:lnTo>
                  <a:pt x="305523" y="375208"/>
                </a:lnTo>
                <a:lnTo>
                  <a:pt x="0" y="750417"/>
                </a:lnTo>
                <a:lnTo>
                  <a:pt x="146265" y="750417"/>
                </a:lnTo>
                <a:lnTo>
                  <a:pt x="451777" y="375208"/>
                </a:lnTo>
                <a:close/>
              </a:path>
              <a:path w="2084705" h="750570" extrusionOk="0">
                <a:moveTo>
                  <a:pt x="1021143" y="375196"/>
                </a:moveTo>
                <a:lnTo>
                  <a:pt x="715619" y="0"/>
                </a:lnTo>
                <a:lnTo>
                  <a:pt x="267512" y="0"/>
                </a:lnTo>
                <a:lnTo>
                  <a:pt x="573036" y="375196"/>
                </a:lnTo>
                <a:lnTo>
                  <a:pt x="267512" y="750417"/>
                </a:lnTo>
                <a:lnTo>
                  <a:pt x="715619" y="750417"/>
                </a:lnTo>
                <a:lnTo>
                  <a:pt x="1021143" y="375196"/>
                </a:lnTo>
                <a:close/>
              </a:path>
              <a:path w="2084705" h="750570" extrusionOk="0">
                <a:moveTo>
                  <a:pt x="1514919" y="375196"/>
                </a:moveTo>
                <a:lnTo>
                  <a:pt x="1209395" y="0"/>
                </a:lnTo>
                <a:lnTo>
                  <a:pt x="1063129" y="0"/>
                </a:lnTo>
                <a:lnTo>
                  <a:pt x="1368653" y="375196"/>
                </a:lnTo>
                <a:lnTo>
                  <a:pt x="1063129" y="750417"/>
                </a:lnTo>
                <a:lnTo>
                  <a:pt x="1209395" y="750417"/>
                </a:lnTo>
                <a:lnTo>
                  <a:pt x="1514919" y="375196"/>
                </a:lnTo>
                <a:close/>
              </a:path>
              <a:path w="2084705" h="750570" extrusionOk="0">
                <a:moveTo>
                  <a:pt x="2084285" y="375196"/>
                </a:moveTo>
                <a:lnTo>
                  <a:pt x="1778749" y="0"/>
                </a:lnTo>
                <a:lnTo>
                  <a:pt x="1330655" y="0"/>
                </a:lnTo>
                <a:lnTo>
                  <a:pt x="1636166" y="375196"/>
                </a:lnTo>
                <a:lnTo>
                  <a:pt x="1330655" y="750417"/>
                </a:lnTo>
                <a:lnTo>
                  <a:pt x="1778749" y="750417"/>
                </a:lnTo>
                <a:lnTo>
                  <a:pt x="2084285" y="375196"/>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7" name="Google Shape;887;p18"/>
          <p:cNvSpPr/>
          <p:nvPr/>
        </p:nvSpPr>
        <p:spPr>
          <a:xfrm>
            <a:off x="2053163" y="4074299"/>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8" name="Google Shape;888;p18"/>
          <p:cNvSpPr/>
          <p:nvPr/>
        </p:nvSpPr>
        <p:spPr>
          <a:xfrm>
            <a:off x="3421941" y="4074299"/>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9" name="Google Shape;889;p18"/>
          <p:cNvSpPr txBox="1"/>
          <p:nvPr/>
        </p:nvSpPr>
        <p:spPr>
          <a:xfrm>
            <a:off x="2108965" y="4093581"/>
            <a:ext cx="1474901"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6	7</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90" name="Google Shape;890;p18"/>
          <p:cNvSpPr/>
          <p:nvPr/>
        </p:nvSpPr>
        <p:spPr>
          <a:xfrm>
            <a:off x="4790719" y="4074299"/>
            <a:ext cx="1241920" cy="1037363"/>
          </a:xfrm>
          <a:custGeom>
            <a:avLst/>
            <a:gdLst/>
            <a:ahLst/>
            <a:cxnLst/>
            <a:rect l="l" t="t" r="r" b="b"/>
            <a:pathLst>
              <a:path w="2047875" h="1710690"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1" name="Google Shape;891;p18"/>
          <p:cNvSpPr txBox="1"/>
          <p:nvPr/>
        </p:nvSpPr>
        <p:spPr>
          <a:xfrm>
            <a:off x="4846520" y="4093581"/>
            <a:ext cx="11629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8</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92" name="Google Shape;892;p18"/>
          <p:cNvSpPr/>
          <p:nvPr/>
        </p:nvSpPr>
        <p:spPr>
          <a:xfrm>
            <a:off x="6159496" y="4074299"/>
            <a:ext cx="1241920" cy="1037363"/>
          </a:xfrm>
          <a:custGeom>
            <a:avLst/>
            <a:gdLst/>
            <a:ahLst/>
            <a:cxnLst/>
            <a:rect l="l" t="t" r="r" b="b"/>
            <a:pathLst>
              <a:path w="2047875" h="1710690" extrusionOk="0">
                <a:moveTo>
                  <a:pt x="1733517" y="0"/>
                </a:moveTo>
                <a:lnTo>
                  <a:pt x="0" y="0"/>
                </a:lnTo>
                <a:lnTo>
                  <a:pt x="0" y="1710241"/>
                </a:lnTo>
                <a:lnTo>
                  <a:pt x="1733517" y="1710241"/>
                </a:lnTo>
                <a:lnTo>
                  <a:pt x="1779935" y="1706818"/>
                </a:lnTo>
                <a:lnTo>
                  <a:pt x="1824239" y="1696876"/>
                </a:lnTo>
                <a:lnTo>
                  <a:pt x="1865943" y="1680903"/>
                </a:lnTo>
                <a:lnTo>
                  <a:pt x="1904560" y="1659386"/>
                </a:lnTo>
                <a:lnTo>
                  <a:pt x="1939605" y="1632815"/>
                </a:lnTo>
                <a:lnTo>
                  <a:pt x="1970592" y="1601678"/>
                </a:lnTo>
                <a:lnTo>
                  <a:pt x="1997035" y="1566462"/>
                </a:lnTo>
                <a:lnTo>
                  <a:pt x="2018447" y="1527657"/>
                </a:lnTo>
                <a:lnTo>
                  <a:pt x="2034344" y="1485750"/>
                </a:lnTo>
                <a:lnTo>
                  <a:pt x="2044238" y="1441230"/>
                </a:lnTo>
                <a:lnTo>
                  <a:pt x="2047644" y="1394585"/>
                </a:lnTo>
                <a:lnTo>
                  <a:pt x="2047644" y="315655"/>
                </a:lnTo>
                <a:lnTo>
                  <a:pt x="2044238" y="269010"/>
                </a:lnTo>
                <a:lnTo>
                  <a:pt x="2034344" y="224490"/>
                </a:lnTo>
                <a:lnTo>
                  <a:pt x="2018447" y="182583"/>
                </a:lnTo>
                <a:lnTo>
                  <a:pt x="1997035" y="143778"/>
                </a:lnTo>
                <a:lnTo>
                  <a:pt x="1970592" y="108562"/>
                </a:lnTo>
                <a:lnTo>
                  <a:pt x="1939605" y="77425"/>
                </a:lnTo>
                <a:lnTo>
                  <a:pt x="1904560" y="50854"/>
                </a:lnTo>
                <a:lnTo>
                  <a:pt x="1865943" y="29338"/>
                </a:lnTo>
                <a:lnTo>
                  <a:pt x="1824239" y="13364"/>
                </a:lnTo>
                <a:lnTo>
                  <a:pt x="1779935" y="3422"/>
                </a:lnTo>
                <a:lnTo>
                  <a:pt x="1733517"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3" name="Google Shape;893;p18"/>
          <p:cNvSpPr txBox="1"/>
          <p:nvPr/>
        </p:nvSpPr>
        <p:spPr>
          <a:xfrm>
            <a:off x="6215298" y="4093581"/>
            <a:ext cx="116298"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9</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894" name="Google Shape;894;p18"/>
          <p:cNvSpPr/>
          <p:nvPr/>
        </p:nvSpPr>
        <p:spPr>
          <a:xfrm>
            <a:off x="7528279" y="4074303"/>
            <a:ext cx="2610921" cy="1037363"/>
          </a:xfrm>
          <a:custGeom>
            <a:avLst/>
            <a:gdLst/>
            <a:ahLst/>
            <a:cxnLst/>
            <a:rect l="l" t="t" r="r" b="b"/>
            <a:pathLst>
              <a:path w="4305300" h="1710690" extrusionOk="0">
                <a:moveTo>
                  <a:pt x="2047633" y="315658"/>
                </a:moveTo>
                <a:lnTo>
                  <a:pt x="2044230" y="269011"/>
                </a:lnTo>
                <a:lnTo>
                  <a:pt x="2034336" y="224485"/>
                </a:lnTo>
                <a:lnTo>
                  <a:pt x="2018436" y="182587"/>
                </a:lnTo>
                <a:lnTo>
                  <a:pt x="1997024" y="143776"/>
                </a:lnTo>
                <a:lnTo>
                  <a:pt x="1970582" y="108559"/>
                </a:lnTo>
                <a:lnTo>
                  <a:pt x="1939594" y="77431"/>
                </a:lnTo>
                <a:lnTo>
                  <a:pt x="1904555" y="50850"/>
                </a:lnTo>
                <a:lnTo>
                  <a:pt x="1865934" y="29337"/>
                </a:lnTo>
                <a:lnTo>
                  <a:pt x="1824228" y="13360"/>
                </a:lnTo>
                <a:lnTo>
                  <a:pt x="1779930" y="3429"/>
                </a:lnTo>
                <a:lnTo>
                  <a:pt x="1733499" y="0"/>
                </a:lnTo>
                <a:lnTo>
                  <a:pt x="0" y="0"/>
                </a:lnTo>
                <a:lnTo>
                  <a:pt x="0" y="1710245"/>
                </a:lnTo>
                <a:lnTo>
                  <a:pt x="1733499" y="1710245"/>
                </a:lnTo>
                <a:lnTo>
                  <a:pt x="1779930" y="1706816"/>
                </a:lnTo>
                <a:lnTo>
                  <a:pt x="1824228" y="1696872"/>
                </a:lnTo>
                <a:lnTo>
                  <a:pt x="1865934" y="1680908"/>
                </a:lnTo>
                <a:lnTo>
                  <a:pt x="1904555" y="1659382"/>
                </a:lnTo>
                <a:lnTo>
                  <a:pt x="1939594" y="1632813"/>
                </a:lnTo>
                <a:lnTo>
                  <a:pt x="1970582" y="1601673"/>
                </a:lnTo>
                <a:lnTo>
                  <a:pt x="1997024" y="1566468"/>
                </a:lnTo>
                <a:lnTo>
                  <a:pt x="2018436" y="1527657"/>
                </a:lnTo>
                <a:lnTo>
                  <a:pt x="2034336" y="1485747"/>
                </a:lnTo>
                <a:lnTo>
                  <a:pt x="2044230" y="1441234"/>
                </a:lnTo>
                <a:lnTo>
                  <a:pt x="2047633" y="1394587"/>
                </a:lnTo>
                <a:lnTo>
                  <a:pt x="2047633" y="315658"/>
                </a:lnTo>
                <a:close/>
              </a:path>
              <a:path w="4305300" h="1710690" extrusionOk="0">
                <a:moveTo>
                  <a:pt x="4304690" y="315658"/>
                </a:moveTo>
                <a:lnTo>
                  <a:pt x="4301287" y="269011"/>
                </a:lnTo>
                <a:lnTo>
                  <a:pt x="4291393" y="224485"/>
                </a:lnTo>
                <a:lnTo>
                  <a:pt x="4275493" y="182587"/>
                </a:lnTo>
                <a:lnTo>
                  <a:pt x="4254081" y="143776"/>
                </a:lnTo>
                <a:lnTo>
                  <a:pt x="4227639" y="108559"/>
                </a:lnTo>
                <a:lnTo>
                  <a:pt x="4196651" y="77431"/>
                </a:lnTo>
                <a:lnTo>
                  <a:pt x="4161599" y="50850"/>
                </a:lnTo>
                <a:lnTo>
                  <a:pt x="4122991" y="29337"/>
                </a:lnTo>
                <a:lnTo>
                  <a:pt x="4081284" y="13360"/>
                </a:lnTo>
                <a:lnTo>
                  <a:pt x="4036987" y="3429"/>
                </a:lnTo>
                <a:lnTo>
                  <a:pt x="3990568" y="0"/>
                </a:lnTo>
                <a:lnTo>
                  <a:pt x="2257044" y="0"/>
                </a:lnTo>
                <a:lnTo>
                  <a:pt x="2257044" y="1710245"/>
                </a:lnTo>
                <a:lnTo>
                  <a:pt x="3990568" y="1710245"/>
                </a:lnTo>
                <a:lnTo>
                  <a:pt x="4036987" y="1706816"/>
                </a:lnTo>
                <a:lnTo>
                  <a:pt x="4081284" y="1696872"/>
                </a:lnTo>
                <a:lnTo>
                  <a:pt x="4122991" y="1680908"/>
                </a:lnTo>
                <a:lnTo>
                  <a:pt x="4161599" y="1659382"/>
                </a:lnTo>
                <a:lnTo>
                  <a:pt x="4196651" y="1632813"/>
                </a:lnTo>
                <a:lnTo>
                  <a:pt x="4227639" y="1601673"/>
                </a:lnTo>
                <a:lnTo>
                  <a:pt x="4254081" y="1566468"/>
                </a:lnTo>
                <a:lnTo>
                  <a:pt x="4275493" y="1527657"/>
                </a:lnTo>
                <a:lnTo>
                  <a:pt x="4291393" y="1485747"/>
                </a:lnTo>
                <a:lnTo>
                  <a:pt x="4301287" y="1441234"/>
                </a:lnTo>
                <a:lnTo>
                  <a:pt x="4304690" y="1394587"/>
                </a:lnTo>
                <a:lnTo>
                  <a:pt x="4304690" y="315658"/>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5" name="Google Shape;895;p18"/>
          <p:cNvSpPr txBox="1"/>
          <p:nvPr/>
        </p:nvSpPr>
        <p:spPr>
          <a:xfrm>
            <a:off x="8952854" y="4093581"/>
            <a:ext cx="164819"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11</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896" name="Google Shape;896;p18"/>
          <p:cNvGrpSpPr/>
          <p:nvPr/>
        </p:nvGrpSpPr>
        <p:grpSpPr>
          <a:xfrm>
            <a:off x="7002162" y="4074294"/>
            <a:ext cx="4505594" cy="1037345"/>
            <a:chOff x="11546274" y="6718813"/>
            <a:chExt cx="7429537" cy="1710659"/>
          </a:xfrm>
        </p:grpSpPr>
        <p:sp>
          <p:nvSpPr>
            <p:cNvPr id="897" name="Google Shape;897;p18"/>
            <p:cNvSpPr/>
            <p:nvPr/>
          </p:nvSpPr>
          <p:spPr>
            <a:xfrm>
              <a:off x="11675519" y="8285332"/>
              <a:ext cx="2010410" cy="0"/>
            </a:xfrm>
            <a:custGeom>
              <a:avLst/>
              <a:gdLst/>
              <a:ahLst/>
              <a:cxnLst/>
              <a:rect l="l" t="t" r="r" b="b"/>
              <a:pathLst>
                <a:path w="2010409" h="120000" extrusionOk="0">
                  <a:moveTo>
                    <a:pt x="0" y="0"/>
                  </a:moveTo>
                  <a:lnTo>
                    <a:pt x="2009844"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98" name="Google Shape;898;p18"/>
            <p:cNvSpPr/>
            <p:nvPr/>
          </p:nvSpPr>
          <p:spPr>
            <a:xfrm>
              <a:off x="11546274" y="8259155"/>
              <a:ext cx="52705" cy="52705"/>
            </a:xfrm>
            <a:custGeom>
              <a:avLst/>
              <a:gdLst/>
              <a:ahLst/>
              <a:cxnLst/>
              <a:rect l="l" t="t" r="r" b="b"/>
              <a:pathLst>
                <a:path w="52704" h="52704" extrusionOk="0">
                  <a:moveTo>
                    <a:pt x="0" y="26177"/>
                  </a:moveTo>
                  <a:lnTo>
                    <a:pt x="7667" y="7667"/>
                  </a:lnTo>
                  <a:lnTo>
                    <a:pt x="26177" y="0"/>
                  </a:lnTo>
                  <a:lnTo>
                    <a:pt x="44687" y="7667"/>
                  </a:lnTo>
                  <a:lnTo>
                    <a:pt x="52354" y="26177"/>
                  </a:lnTo>
                  <a:lnTo>
                    <a:pt x="44687" y="44687"/>
                  </a:lnTo>
                  <a:lnTo>
                    <a:pt x="26177" y="52354"/>
                  </a:lnTo>
                  <a:lnTo>
                    <a:pt x="7667" y="44687"/>
                  </a:lnTo>
                  <a:lnTo>
                    <a:pt x="0" y="2617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99" name="Google Shape;899;p18"/>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3180093" y="7456384"/>
              <a:ext cx="1891660" cy="855131"/>
            </a:xfrm>
            <a:prstGeom prst="rect">
              <a:avLst/>
            </a:prstGeom>
            <a:noFill/>
            <a:ln>
              <a:noFill/>
            </a:ln>
          </p:spPr>
        </p:pic>
        <p:sp>
          <p:nvSpPr>
            <p:cNvPr id="900" name="Google Shape;900;p18"/>
            <p:cNvSpPr/>
            <p:nvPr/>
          </p:nvSpPr>
          <p:spPr>
            <a:xfrm>
              <a:off x="12858229" y="7907902"/>
              <a:ext cx="269875" cy="403860"/>
            </a:xfrm>
            <a:custGeom>
              <a:avLst/>
              <a:gdLst/>
              <a:ahLst/>
              <a:cxnLst/>
              <a:rect l="l" t="t" r="r" b="b"/>
              <a:pathLst>
                <a:path w="269875" h="403859" extrusionOk="0">
                  <a:moveTo>
                    <a:pt x="134721" y="1371"/>
                  </a:moveTo>
                  <a:lnTo>
                    <a:pt x="125374" y="1371"/>
                  </a:lnTo>
                  <a:lnTo>
                    <a:pt x="125056" y="5981"/>
                  </a:lnTo>
                  <a:lnTo>
                    <a:pt x="118046" y="9207"/>
                  </a:lnTo>
                  <a:lnTo>
                    <a:pt x="112750" y="5829"/>
                  </a:lnTo>
                  <a:lnTo>
                    <a:pt x="106159" y="1981"/>
                  </a:lnTo>
                  <a:lnTo>
                    <a:pt x="100203" y="2159"/>
                  </a:lnTo>
                  <a:lnTo>
                    <a:pt x="93522" y="6311"/>
                  </a:lnTo>
                  <a:lnTo>
                    <a:pt x="88087" y="11176"/>
                  </a:lnTo>
                  <a:lnTo>
                    <a:pt x="85839" y="13525"/>
                  </a:lnTo>
                  <a:lnTo>
                    <a:pt x="99212" y="54114"/>
                  </a:lnTo>
                  <a:lnTo>
                    <a:pt x="107480" y="51346"/>
                  </a:lnTo>
                  <a:lnTo>
                    <a:pt x="116154" y="49301"/>
                  </a:lnTo>
                  <a:lnTo>
                    <a:pt x="125222" y="48031"/>
                  </a:lnTo>
                  <a:lnTo>
                    <a:pt x="134721" y="47586"/>
                  </a:lnTo>
                  <a:lnTo>
                    <a:pt x="134721" y="1371"/>
                  </a:lnTo>
                  <a:close/>
                </a:path>
                <a:path w="269875" h="403859" extrusionOk="0">
                  <a:moveTo>
                    <a:pt x="183616" y="13525"/>
                  </a:moveTo>
                  <a:lnTo>
                    <a:pt x="175577" y="4686"/>
                  </a:lnTo>
                  <a:lnTo>
                    <a:pt x="170776" y="546"/>
                  </a:lnTo>
                  <a:lnTo>
                    <a:pt x="167322" y="0"/>
                  </a:lnTo>
                  <a:lnTo>
                    <a:pt x="163296" y="1981"/>
                  </a:lnTo>
                  <a:lnTo>
                    <a:pt x="156692" y="5842"/>
                  </a:lnTo>
                  <a:lnTo>
                    <a:pt x="151396" y="9220"/>
                  </a:lnTo>
                  <a:lnTo>
                    <a:pt x="144386" y="5981"/>
                  </a:lnTo>
                  <a:lnTo>
                    <a:pt x="144081" y="1371"/>
                  </a:lnTo>
                  <a:lnTo>
                    <a:pt x="134734" y="1371"/>
                  </a:lnTo>
                  <a:lnTo>
                    <a:pt x="134721" y="47586"/>
                  </a:lnTo>
                  <a:lnTo>
                    <a:pt x="144221" y="48018"/>
                  </a:lnTo>
                  <a:lnTo>
                    <a:pt x="153301" y="49301"/>
                  </a:lnTo>
                  <a:lnTo>
                    <a:pt x="161963" y="51346"/>
                  </a:lnTo>
                  <a:lnTo>
                    <a:pt x="170230" y="54102"/>
                  </a:lnTo>
                  <a:lnTo>
                    <a:pt x="183616" y="13525"/>
                  </a:lnTo>
                  <a:close/>
                </a:path>
                <a:path w="269875" h="403859" extrusionOk="0">
                  <a:moveTo>
                    <a:pt x="269430" y="281647"/>
                  </a:moveTo>
                  <a:lnTo>
                    <a:pt x="266395" y="235165"/>
                  </a:lnTo>
                  <a:lnTo>
                    <a:pt x="258191" y="194017"/>
                  </a:lnTo>
                  <a:lnTo>
                    <a:pt x="242544" y="146354"/>
                  </a:lnTo>
                  <a:lnTo>
                    <a:pt x="217817" y="101155"/>
                  </a:lnTo>
                  <a:lnTo>
                    <a:pt x="182422" y="67424"/>
                  </a:lnTo>
                  <a:lnTo>
                    <a:pt x="145935" y="57302"/>
                  </a:lnTo>
                  <a:lnTo>
                    <a:pt x="158229" y="57302"/>
                  </a:lnTo>
                  <a:lnTo>
                    <a:pt x="150850" y="55333"/>
                  </a:lnTo>
                  <a:lnTo>
                    <a:pt x="143065" y="54178"/>
                  </a:lnTo>
                  <a:lnTo>
                    <a:pt x="134721" y="54178"/>
                  </a:lnTo>
                  <a:lnTo>
                    <a:pt x="126377" y="54178"/>
                  </a:lnTo>
                  <a:lnTo>
                    <a:pt x="118579" y="55333"/>
                  </a:lnTo>
                  <a:lnTo>
                    <a:pt x="111213" y="57302"/>
                  </a:lnTo>
                  <a:lnTo>
                    <a:pt x="123494" y="57302"/>
                  </a:lnTo>
                  <a:lnTo>
                    <a:pt x="87007" y="67424"/>
                  </a:lnTo>
                  <a:lnTo>
                    <a:pt x="51612" y="101155"/>
                  </a:lnTo>
                  <a:lnTo>
                    <a:pt x="26898" y="146354"/>
                  </a:lnTo>
                  <a:lnTo>
                    <a:pt x="11239" y="194017"/>
                  </a:lnTo>
                  <a:lnTo>
                    <a:pt x="3035" y="235165"/>
                  </a:lnTo>
                  <a:lnTo>
                    <a:pt x="0" y="281647"/>
                  </a:lnTo>
                  <a:lnTo>
                    <a:pt x="1536" y="310984"/>
                  </a:lnTo>
                  <a:lnTo>
                    <a:pt x="10515" y="343306"/>
                  </a:lnTo>
                  <a:lnTo>
                    <a:pt x="32207" y="373164"/>
                  </a:lnTo>
                  <a:lnTo>
                    <a:pt x="71843" y="395097"/>
                  </a:lnTo>
                  <a:lnTo>
                    <a:pt x="134708" y="403618"/>
                  </a:lnTo>
                  <a:lnTo>
                    <a:pt x="197586" y="395097"/>
                  </a:lnTo>
                  <a:lnTo>
                    <a:pt x="237236" y="373164"/>
                  </a:lnTo>
                  <a:lnTo>
                    <a:pt x="258914" y="343306"/>
                  </a:lnTo>
                  <a:lnTo>
                    <a:pt x="267893" y="310984"/>
                  </a:lnTo>
                  <a:lnTo>
                    <a:pt x="269430"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01" name="Google Shape;901;p18"/>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12908122" y="8074550"/>
              <a:ext cx="169659" cy="169649"/>
            </a:xfrm>
            <a:prstGeom prst="rect">
              <a:avLst/>
            </a:prstGeom>
            <a:noFill/>
            <a:ln>
              <a:noFill/>
            </a:ln>
          </p:spPr>
        </p:pic>
        <p:sp>
          <p:nvSpPr>
            <p:cNvPr id="902" name="Google Shape;902;p18"/>
            <p:cNvSpPr/>
            <p:nvPr/>
          </p:nvSpPr>
          <p:spPr>
            <a:xfrm>
              <a:off x="12536386" y="7907902"/>
              <a:ext cx="269875" cy="403860"/>
            </a:xfrm>
            <a:custGeom>
              <a:avLst/>
              <a:gdLst/>
              <a:ahLst/>
              <a:cxnLst/>
              <a:rect l="l" t="t" r="r" b="b"/>
              <a:pathLst>
                <a:path w="269875" h="403859" extrusionOk="0">
                  <a:moveTo>
                    <a:pt x="183603" y="13525"/>
                  </a:moveTo>
                  <a:lnTo>
                    <a:pt x="175564" y="4686"/>
                  </a:lnTo>
                  <a:lnTo>
                    <a:pt x="170776" y="546"/>
                  </a:lnTo>
                  <a:lnTo>
                    <a:pt x="167309" y="0"/>
                  </a:lnTo>
                  <a:lnTo>
                    <a:pt x="163283" y="1981"/>
                  </a:lnTo>
                  <a:lnTo>
                    <a:pt x="156692" y="5842"/>
                  </a:lnTo>
                  <a:lnTo>
                    <a:pt x="151384" y="9220"/>
                  </a:lnTo>
                  <a:lnTo>
                    <a:pt x="144373" y="5981"/>
                  </a:lnTo>
                  <a:lnTo>
                    <a:pt x="144068" y="1371"/>
                  </a:lnTo>
                  <a:lnTo>
                    <a:pt x="134734" y="1371"/>
                  </a:lnTo>
                  <a:lnTo>
                    <a:pt x="134708" y="32181"/>
                  </a:lnTo>
                  <a:lnTo>
                    <a:pt x="134708" y="1371"/>
                  </a:lnTo>
                  <a:lnTo>
                    <a:pt x="125374" y="1371"/>
                  </a:lnTo>
                  <a:lnTo>
                    <a:pt x="125056" y="5981"/>
                  </a:lnTo>
                  <a:lnTo>
                    <a:pt x="118033" y="9207"/>
                  </a:lnTo>
                  <a:lnTo>
                    <a:pt x="112737" y="5829"/>
                  </a:lnTo>
                  <a:lnTo>
                    <a:pt x="106159" y="1981"/>
                  </a:lnTo>
                  <a:lnTo>
                    <a:pt x="100190" y="2159"/>
                  </a:lnTo>
                  <a:lnTo>
                    <a:pt x="93522" y="6311"/>
                  </a:lnTo>
                  <a:lnTo>
                    <a:pt x="88074" y="11176"/>
                  </a:lnTo>
                  <a:lnTo>
                    <a:pt x="85826" y="13525"/>
                  </a:lnTo>
                  <a:lnTo>
                    <a:pt x="99199" y="54114"/>
                  </a:lnTo>
                  <a:lnTo>
                    <a:pt x="107480" y="51346"/>
                  </a:lnTo>
                  <a:lnTo>
                    <a:pt x="116141" y="49301"/>
                  </a:lnTo>
                  <a:lnTo>
                    <a:pt x="125222" y="48031"/>
                  </a:lnTo>
                  <a:lnTo>
                    <a:pt x="134708" y="47599"/>
                  </a:lnTo>
                  <a:lnTo>
                    <a:pt x="144208" y="48018"/>
                  </a:lnTo>
                  <a:lnTo>
                    <a:pt x="153289" y="49301"/>
                  </a:lnTo>
                  <a:lnTo>
                    <a:pt x="161950" y="51346"/>
                  </a:lnTo>
                  <a:lnTo>
                    <a:pt x="170230" y="54102"/>
                  </a:lnTo>
                  <a:lnTo>
                    <a:pt x="183603" y="13525"/>
                  </a:lnTo>
                  <a:close/>
                </a:path>
                <a:path w="269875" h="403859" extrusionOk="0">
                  <a:moveTo>
                    <a:pt x="269417" y="281647"/>
                  </a:moveTo>
                  <a:lnTo>
                    <a:pt x="266382" y="235165"/>
                  </a:lnTo>
                  <a:lnTo>
                    <a:pt x="258178" y="194017"/>
                  </a:lnTo>
                  <a:lnTo>
                    <a:pt x="242531" y="146354"/>
                  </a:lnTo>
                  <a:lnTo>
                    <a:pt x="217817" y="101155"/>
                  </a:lnTo>
                  <a:lnTo>
                    <a:pt x="182410" y="67424"/>
                  </a:lnTo>
                  <a:lnTo>
                    <a:pt x="145923" y="57302"/>
                  </a:lnTo>
                  <a:lnTo>
                    <a:pt x="158216" y="57302"/>
                  </a:lnTo>
                  <a:lnTo>
                    <a:pt x="150850" y="55333"/>
                  </a:lnTo>
                  <a:lnTo>
                    <a:pt x="143052" y="54178"/>
                  </a:lnTo>
                  <a:lnTo>
                    <a:pt x="134708" y="54178"/>
                  </a:lnTo>
                  <a:lnTo>
                    <a:pt x="126365" y="54178"/>
                  </a:lnTo>
                  <a:lnTo>
                    <a:pt x="118579" y="55333"/>
                  </a:lnTo>
                  <a:lnTo>
                    <a:pt x="111213" y="57302"/>
                  </a:lnTo>
                  <a:lnTo>
                    <a:pt x="123482" y="57302"/>
                  </a:lnTo>
                  <a:lnTo>
                    <a:pt x="87007" y="67424"/>
                  </a:lnTo>
                  <a:lnTo>
                    <a:pt x="51612" y="101155"/>
                  </a:lnTo>
                  <a:lnTo>
                    <a:pt x="26885" y="146354"/>
                  </a:lnTo>
                  <a:lnTo>
                    <a:pt x="11239" y="194017"/>
                  </a:lnTo>
                  <a:lnTo>
                    <a:pt x="3035" y="235165"/>
                  </a:lnTo>
                  <a:lnTo>
                    <a:pt x="0" y="281647"/>
                  </a:lnTo>
                  <a:lnTo>
                    <a:pt x="1536" y="310984"/>
                  </a:lnTo>
                  <a:lnTo>
                    <a:pt x="10515" y="343306"/>
                  </a:lnTo>
                  <a:lnTo>
                    <a:pt x="32194" y="373164"/>
                  </a:lnTo>
                  <a:lnTo>
                    <a:pt x="71843" y="395097"/>
                  </a:lnTo>
                  <a:lnTo>
                    <a:pt x="134708" y="403618"/>
                  </a:lnTo>
                  <a:lnTo>
                    <a:pt x="197586" y="395097"/>
                  </a:lnTo>
                  <a:lnTo>
                    <a:pt x="237223" y="373164"/>
                  </a:lnTo>
                  <a:lnTo>
                    <a:pt x="258914" y="343306"/>
                  </a:lnTo>
                  <a:lnTo>
                    <a:pt x="267893"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03" name="Google Shape;903;p18"/>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2586271" y="8074550"/>
              <a:ext cx="169659" cy="169649"/>
            </a:xfrm>
            <a:prstGeom prst="rect">
              <a:avLst/>
            </a:prstGeom>
            <a:noFill/>
            <a:ln>
              <a:noFill/>
            </a:ln>
          </p:spPr>
        </p:pic>
        <p:sp>
          <p:nvSpPr>
            <p:cNvPr id="904" name="Google Shape;904;p18"/>
            <p:cNvSpPr/>
            <p:nvPr/>
          </p:nvSpPr>
          <p:spPr>
            <a:xfrm>
              <a:off x="16927936" y="7779867"/>
              <a:ext cx="2047875" cy="649605"/>
            </a:xfrm>
            <a:custGeom>
              <a:avLst/>
              <a:gdLst/>
              <a:ahLst/>
              <a:cxnLst/>
              <a:rect l="l" t="t" r="r" b="b"/>
              <a:pathLst>
                <a:path w="2047875" h="649604" extrusionOk="0">
                  <a:moveTo>
                    <a:pt x="2047633" y="0"/>
                  </a:moveTo>
                  <a:lnTo>
                    <a:pt x="0" y="0"/>
                  </a:lnTo>
                  <a:lnTo>
                    <a:pt x="0" y="565427"/>
                  </a:lnTo>
                  <a:lnTo>
                    <a:pt x="6581" y="598032"/>
                  </a:lnTo>
                  <a:lnTo>
                    <a:pt x="24531" y="624658"/>
                  </a:lnTo>
                  <a:lnTo>
                    <a:pt x="51157" y="642611"/>
                  </a:lnTo>
                  <a:lnTo>
                    <a:pt x="83767" y="649194"/>
                  </a:lnTo>
                  <a:lnTo>
                    <a:pt x="1911512" y="649194"/>
                  </a:lnTo>
                  <a:lnTo>
                    <a:pt x="1954538" y="642255"/>
                  </a:lnTo>
                  <a:lnTo>
                    <a:pt x="1991905" y="622932"/>
                  </a:lnTo>
                  <a:lnTo>
                    <a:pt x="2021371" y="593466"/>
                  </a:lnTo>
                  <a:lnTo>
                    <a:pt x="2040694" y="556099"/>
                  </a:lnTo>
                  <a:lnTo>
                    <a:pt x="2047633" y="513073"/>
                  </a:lnTo>
                  <a:lnTo>
                    <a:pt x="2047633"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5" name="Google Shape;905;p18"/>
            <p:cNvSpPr/>
            <p:nvPr/>
          </p:nvSpPr>
          <p:spPr>
            <a:xfrm>
              <a:off x="16927926" y="6718813"/>
              <a:ext cx="2047875" cy="1540510"/>
            </a:xfrm>
            <a:custGeom>
              <a:avLst/>
              <a:gdLst/>
              <a:ahLst/>
              <a:cxnLst/>
              <a:rect l="l" t="t" r="r" b="b"/>
              <a:pathLst>
                <a:path w="2047875" h="1540509" extrusionOk="0">
                  <a:moveTo>
                    <a:pt x="1733517" y="0"/>
                  </a:moveTo>
                  <a:lnTo>
                    <a:pt x="0" y="0"/>
                  </a:lnTo>
                  <a:lnTo>
                    <a:pt x="0" y="1540340"/>
                  </a:lnTo>
                  <a:lnTo>
                    <a:pt x="1733517" y="1540340"/>
                  </a:lnTo>
                  <a:lnTo>
                    <a:pt x="1784472" y="1536619"/>
                  </a:lnTo>
                  <a:lnTo>
                    <a:pt x="1832808" y="1525846"/>
                  </a:lnTo>
                  <a:lnTo>
                    <a:pt x="1877879" y="1508607"/>
                  </a:lnTo>
                  <a:lnTo>
                    <a:pt x="1919039" y="1485487"/>
                  </a:lnTo>
                  <a:lnTo>
                    <a:pt x="1955640" y="1457072"/>
                  </a:lnTo>
                  <a:lnTo>
                    <a:pt x="1987037" y="1423946"/>
                  </a:lnTo>
                  <a:lnTo>
                    <a:pt x="2012583" y="1386695"/>
                  </a:lnTo>
                  <a:lnTo>
                    <a:pt x="2031630" y="1345904"/>
                  </a:lnTo>
                  <a:lnTo>
                    <a:pt x="2043533" y="1302159"/>
                  </a:lnTo>
                  <a:lnTo>
                    <a:pt x="2047644" y="1256045"/>
                  </a:lnTo>
                  <a:lnTo>
                    <a:pt x="2047644" y="284305"/>
                  </a:lnTo>
                  <a:lnTo>
                    <a:pt x="2043533" y="238188"/>
                  </a:lnTo>
                  <a:lnTo>
                    <a:pt x="2031630" y="194441"/>
                  </a:lnTo>
                  <a:lnTo>
                    <a:pt x="2012583" y="153649"/>
                  </a:lnTo>
                  <a:lnTo>
                    <a:pt x="1987037" y="116396"/>
                  </a:lnTo>
                  <a:lnTo>
                    <a:pt x="1955640" y="83269"/>
                  </a:lnTo>
                  <a:lnTo>
                    <a:pt x="1919039" y="54853"/>
                  </a:lnTo>
                  <a:lnTo>
                    <a:pt x="1877879" y="31732"/>
                  </a:lnTo>
                  <a:lnTo>
                    <a:pt x="1832808" y="14493"/>
                  </a:lnTo>
                  <a:lnTo>
                    <a:pt x="1784472" y="3720"/>
                  </a:lnTo>
                  <a:lnTo>
                    <a:pt x="1733517" y="0"/>
                  </a:lnTo>
                  <a:close/>
                </a:path>
              </a:pathLst>
            </a:custGeom>
            <a:solidFill>
              <a:srgbClr val="FEE5A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906" name="Google Shape;906;p18"/>
          <p:cNvSpPr txBox="1"/>
          <p:nvPr/>
        </p:nvSpPr>
        <p:spPr>
          <a:xfrm>
            <a:off x="10321631" y="4093581"/>
            <a:ext cx="185999"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12</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07" name="Google Shape;907;p18"/>
          <p:cNvSpPr/>
          <p:nvPr/>
        </p:nvSpPr>
        <p:spPr>
          <a:xfrm>
            <a:off x="10265837" y="4717718"/>
            <a:ext cx="1241920" cy="393921"/>
          </a:xfrm>
          <a:custGeom>
            <a:avLst/>
            <a:gdLst/>
            <a:ahLst/>
            <a:cxnLst/>
            <a:rect l="l" t="t" r="r" b="b"/>
            <a:pathLst>
              <a:path w="2047875" h="649604" extrusionOk="0">
                <a:moveTo>
                  <a:pt x="2047633" y="0"/>
                </a:moveTo>
                <a:lnTo>
                  <a:pt x="1558989" y="0"/>
                </a:lnTo>
                <a:lnTo>
                  <a:pt x="1558989" y="349727"/>
                </a:lnTo>
                <a:lnTo>
                  <a:pt x="1558811" y="349727"/>
                </a:lnTo>
                <a:lnTo>
                  <a:pt x="1550780" y="391244"/>
                </a:lnTo>
                <a:lnTo>
                  <a:pt x="1528370" y="428267"/>
                </a:lnTo>
                <a:lnTo>
                  <a:pt x="1469766" y="466507"/>
                </a:lnTo>
                <a:lnTo>
                  <a:pt x="1433338" y="471880"/>
                </a:lnTo>
                <a:lnTo>
                  <a:pt x="621269" y="471880"/>
                </a:lnTo>
                <a:lnTo>
                  <a:pt x="552644" y="451443"/>
                </a:lnTo>
                <a:lnTo>
                  <a:pt x="507178" y="398563"/>
                </a:lnTo>
                <a:lnTo>
                  <a:pt x="496257" y="358324"/>
                </a:lnTo>
                <a:lnTo>
                  <a:pt x="495796" y="349727"/>
                </a:lnTo>
                <a:lnTo>
                  <a:pt x="495618" y="349727"/>
                </a:lnTo>
                <a:lnTo>
                  <a:pt x="495618" y="0"/>
                </a:lnTo>
                <a:lnTo>
                  <a:pt x="0" y="0"/>
                </a:lnTo>
                <a:lnTo>
                  <a:pt x="0" y="565427"/>
                </a:lnTo>
                <a:lnTo>
                  <a:pt x="6581" y="598032"/>
                </a:lnTo>
                <a:lnTo>
                  <a:pt x="24531" y="624658"/>
                </a:lnTo>
                <a:lnTo>
                  <a:pt x="51157" y="642611"/>
                </a:lnTo>
                <a:lnTo>
                  <a:pt x="83767" y="649194"/>
                </a:lnTo>
                <a:lnTo>
                  <a:pt x="1911512" y="649194"/>
                </a:lnTo>
                <a:lnTo>
                  <a:pt x="1954538" y="642255"/>
                </a:lnTo>
                <a:lnTo>
                  <a:pt x="1991905" y="622932"/>
                </a:lnTo>
                <a:lnTo>
                  <a:pt x="2021371" y="593466"/>
                </a:lnTo>
                <a:lnTo>
                  <a:pt x="2040694" y="556099"/>
                </a:lnTo>
                <a:lnTo>
                  <a:pt x="2047633" y="513073"/>
                </a:lnTo>
                <a:lnTo>
                  <a:pt x="2047633"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8" name="Google Shape;908;p18"/>
          <p:cNvSpPr txBox="1"/>
          <p:nvPr/>
        </p:nvSpPr>
        <p:spPr>
          <a:xfrm>
            <a:off x="1616314" y="4064479"/>
            <a:ext cx="317701" cy="564120"/>
          </a:xfrm>
          <a:prstGeom prst="rect">
            <a:avLst/>
          </a:prstGeom>
          <a:noFill/>
          <a:ln>
            <a:noFill/>
          </a:ln>
        </p:spPr>
        <p:txBody>
          <a:bodyPr spcFirstLastPara="1" wrap="square" lIns="0" tIns="103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FDCB49"/>
                </a:solidFill>
                <a:effectLst/>
                <a:uLnTx/>
                <a:uFillTx/>
                <a:latin typeface="Inter"/>
                <a:ea typeface="Inter"/>
                <a:cs typeface="Inter"/>
                <a:sym typeface="Inter"/>
              </a:rPr>
              <a:t>B</a:t>
            </a:r>
            <a:endParaRPr kumimoji="0" sz="36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09" name="Google Shape;909;p18"/>
          <p:cNvSpPr txBox="1"/>
          <p:nvPr/>
        </p:nvSpPr>
        <p:spPr>
          <a:xfrm>
            <a:off x="794798" y="4613949"/>
            <a:ext cx="1139485" cy="534084"/>
          </a:xfrm>
          <a:prstGeom prst="rect">
            <a:avLst/>
          </a:prstGeom>
          <a:noFill/>
          <a:ln>
            <a:noFill/>
          </a:ln>
        </p:spPr>
        <p:txBody>
          <a:bodyPr spcFirstLastPara="1" wrap="square" lIns="0" tIns="7300" rIns="0" bIns="0" anchor="t" anchorCtr="0">
            <a:spAutoFit/>
          </a:bodyPr>
          <a:lstStyle/>
          <a:p>
            <a:pPr marL="12700" marR="0" lvl="0" indent="114300" algn="r" defTabSz="914400" rtl="0" eaLnBrk="1" fontAlgn="auto" latinLnBrk="0" hangingPunct="1">
              <a:lnSpc>
                <a:spcPct val="101099"/>
              </a:lnSpc>
              <a:spcBef>
                <a:spcPts val="0"/>
              </a:spcBef>
              <a:spcAft>
                <a:spcPts val="0"/>
              </a:spcAft>
              <a:buClr>
                <a:srgbClr val="000000"/>
              </a:buClr>
              <a:buSzPts val="1100"/>
              <a:buFont typeface="Arial"/>
              <a:buNone/>
              <a:tabLst/>
              <a:defRPr/>
            </a:pPr>
            <a:r>
              <a:rPr kumimoji="0" lang="en-US" sz="1100" b="1" i="0" u="none" strike="noStrike" kern="0" cap="none" spc="0" normalizeH="0" baseline="0" noProof="0">
                <a:ln>
                  <a:noFill/>
                </a:ln>
                <a:solidFill>
                  <a:srgbClr val="000000"/>
                </a:solidFill>
                <a:effectLst/>
                <a:uLnTx/>
                <a:uFillTx/>
                <a:latin typeface="Inter"/>
                <a:ea typeface="Inter"/>
                <a:cs typeface="Inter"/>
                <a:sym typeface="Inter"/>
              </a:rPr>
              <a:t>Internal waste treatment using</a:t>
            </a:r>
            <a:endParaRPr kumimoji="0" sz="1100" b="0" i="0" u="none" strike="noStrike" kern="0" cap="none" spc="0" normalizeH="0" baseline="0" noProof="0">
              <a:ln>
                <a:noFill/>
              </a:ln>
              <a:solidFill>
                <a:srgbClr val="000000"/>
              </a:solidFill>
              <a:effectLst/>
              <a:uLnTx/>
              <a:uFillTx/>
              <a:latin typeface="Inter"/>
              <a:ea typeface="Inter"/>
              <a:cs typeface="Inter"/>
              <a:sym typeface="Inter"/>
            </a:endParaRPr>
          </a:p>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a:ln>
                  <a:noFill/>
                </a:ln>
                <a:solidFill>
                  <a:srgbClr val="DE851F"/>
                </a:solidFill>
                <a:effectLst/>
                <a:uLnTx/>
                <a:uFillTx/>
                <a:latin typeface="Inter"/>
                <a:ea typeface="Inter"/>
                <a:cs typeface="Inter"/>
                <a:sym typeface="Inter"/>
              </a:rPr>
              <a:t>incinerator</a:t>
            </a:r>
            <a:endParaRPr kumimoji="0" sz="11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10" name="Google Shape;910;p18"/>
          <p:cNvSpPr txBox="1"/>
          <p:nvPr/>
        </p:nvSpPr>
        <p:spPr>
          <a:xfrm>
            <a:off x="2316398" y="4107868"/>
            <a:ext cx="588034" cy="137468"/>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Incineration</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11" name="Google Shape;911;p18"/>
          <p:cNvSpPr txBox="1"/>
          <p:nvPr/>
        </p:nvSpPr>
        <p:spPr>
          <a:xfrm>
            <a:off x="6459420" y="4107868"/>
            <a:ext cx="840655" cy="391611"/>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Hazardous</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waste temporary storage</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12" name="Google Shape;912;p18"/>
          <p:cNvSpPr txBox="1"/>
          <p:nvPr/>
        </p:nvSpPr>
        <p:spPr>
          <a:xfrm>
            <a:off x="5090642" y="4107868"/>
            <a:ext cx="750158" cy="264539"/>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Weighed</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 marR="0" lvl="0" indent="0" algn="l" defTabSz="914400" rtl="0" eaLnBrk="1" fontAlgn="auto" latinLnBrk="0" hangingPunct="1">
              <a:lnSpc>
                <a:spcPct val="100000"/>
              </a:lnSpc>
              <a:spcBef>
                <a:spcPts val="10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waste residues</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13" name="Google Shape;913;p18"/>
          <p:cNvSpPr txBox="1"/>
          <p:nvPr/>
        </p:nvSpPr>
        <p:spPr>
          <a:xfrm>
            <a:off x="3721864" y="4107868"/>
            <a:ext cx="586495" cy="264539"/>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QR coded residue bag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14" name="Google Shape;914;p18"/>
          <p:cNvSpPr txBox="1"/>
          <p:nvPr/>
        </p:nvSpPr>
        <p:spPr>
          <a:xfrm>
            <a:off x="7568673" y="4057072"/>
            <a:ext cx="1009325" cy="198308"/>
          </a:xfrm>
          <a:prstGeom prst="rect">
            <a:avLst/>
          </a:prstGeom>
          <a:noFill/>
          <a:ln>
            <a:noFill/>
          </a:ln>
        </p:spPr>
        <p:txBody>
          <a:bodyPr spcFirstLastPara="1" wrap="square" lIns="0" tIns="9625" rIns="0" bIns="0" anchor="t" anchorCtr="0">
            <a:spAutoFit/>
          </a:bodyPr>
          <a:lstStyle/>
          <a:p>
            <a:pPr marL="254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25000" noProof="0">
                <a:ln>
                  <a:noFill/>
                </a:ln>
                <a:solidFill>
                  <a:srgbClr val="000000"/>
                </a:solidFill>
                <a:effectLst/>
                <a:uLnTx/>
                <a:uFillTx/>
                <a:latin typeface="Inter"/>
                <a:ea typeface="Inter"/>
                <a:cs typeface="Inter"/>
                <a:sym typeface="Inter"/>
              </a:rPr>
              <a:t>10 </a:t>
            </a: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Loading, recap</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15" name="Google Shape;915;p18"/>
          <p:cNvSpPr txBox="1"/>
          <p:nvPr/>
        </p:nvSpPr>
        <p:spPr>
          <a:xfrm>
            <a:off x="7828198" y="4234859"/>
            <a:ext cx="725127" cy="264539"/>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of results, and manifest filling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16" name="Google Shape;916;p18"/>
          <p:cNvSpPr txBox="1"/>
          <p:nvPr/>
        </p:nvSpPr>
        <p:spPr>
          <a:xfrm>
            <a:off x="9303279" y="4107868"/>
            <a:ext cx="640022" cy="137468"/>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Transporting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17" name="Google Shape;917;p18"/>
          <p:cNvSpPr txBox="1"/>
          <p:nvPr/>
        </p:nvSpPr>
        <p:spPr>
          <a:xfrm>
            <a:off x="10672057" y="4107868"/>
            <a:ext cx="368533" cy="137468"/>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Landfill</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pic>
        <p:nvPicPr>
          <p:cNvPr id="918" name="Google Shape;918;p18"/>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2324103" y="4620412"/>
            <a:ext cx="388516" cy="419694"/>
          </a:xfrm>
          <a:prstGeom prst="rect">
            <a:avLst/>
          </a:prstGeom>
          <a:noFill/>
          <a:ln>
            <a:noFill/>
          </a:ln>
        </p:spPr>
      </p:pic>
      <p:grpSp>
        <p:nvGrpSpPr>
          <p:cNvPr id="919" name="Google Shape;919;p18"/>
          <p:cNvGrpSpPr/>
          <p:nvPr/>
        </p:nvGrpSpPr>
        <p:grpSpPr>
          <a:xfrm>
            <a:off x="3729558" y="4508184"/>
            <a:ext cx="7803453" cy="539711"/>
            <a:chOff x="6149886" y="7434330"/>
            <a:chExt cx="12867569" cy="890023"/>
          </a:xfrm>
        </p:grpSpPr>
        <p:sp>
          <p:nvSpPr>
            <p:cNvPr id="920" name="Google Shape;920;p18"/>
            <p:cNvSpPr/>
            <p:nvPr/>
          </p:nvSpPr>
          <p:spPr>
            <a:xfrm>
              <a:off x="6149886" y="7987696"/>
              <a:ext cx="675005" cy="323850"/>
            </a:xfrm>
            <a:custGeom>
              <a:avLst/>
              <a:gdLst/>
              <a:ahLst/>
              <a:cxnLst/>
              <a:rect l="l" t="t" r="r" b="b"/>
              <a:pathLst>
                <a:path w="675004" h="323850" extrusionOk="0">
                  <a:moveTo>
                    <a:pt x="53975" y="134937"/>
                  </a:moveTo>
                  <a:lnTo>
                    <a:pt x="26987" y="134937"/>
                  </a:lnTo>
                  <a:lnTo>
                    <a:pt x="0" y="134937"/>
                  </a:lnTo>
                  <a:lnTo>
                    <a:pt x="0" y="242862"/>
                  </a:lnTo>
                  <a:lnTo>
                    <a:pt x="0" y="323811"/>
                  </a:lnTo>
                  <a:lnTo>
                    <a:pt x="26987" y="323811"/>
                  </a:lnTo>
                  <a:lnTo>
                    <a:pt x="53975" y="323811"/>
                  </a:lnTo>
                  <a:lnTo>
                    <a:pt x="53975" y="296837"/>
                  </a:lnTo>
                  <a:lnTo>
                    <a:pt x="26987" y="296837"/>
                  </a:lnTo>
                  <a:lnTo>
                    <a:pt x="26987" y="242862"/>
                  </a:lnTo>
                  <a:lnTo>
                    <a:pt x="26987" y="161912"/>
                  </a:lnTo>
                  <a:lnTo>
                    <a:pt x="53975" y="161912"/>
                  </a:lnTo>
                  <a:lnTo>
                    <a:pt x="53975" y="134937"/>
                  </a:lnTo>
                  <a:close/>
                </a:path>
                <a:path w="675004" h="323850" extrusionOk="0">
                  <a:moveTo>
                    <a:pt x="134937" y="188899"/>
                  </a:moveTo>
                  <a:lnTo>
                    <a:pt x="107950" y="188899"/>
                  </a:lnTo>
                  <a:lnTo>
                    <a:pt x="80962" y="188899"/>
                  </a:lnTo>
                  <a:lnTo>
                    <a:pt x="53987" y="188899"/>
                  </a:lnTo>
                  <a:lnTo>
                    <a:pt x="53987" y="242862"/>
                  </a:lnTo>
                  <a:lnTo>
                    <a:pt x="53987" y="269849"/>
                  </a:lnTo>
                  <a:lnTo>
                    <a:pt x="80962" y="269849"/>
                  </a:lnTo>
                  <a:lnTo>
                    <a:pt x="107950" y="269849"/>
                  </a:lnTo>
                  <a:lnTo>
                    <a:pt x="134937" y="269849"/>
                  </a:lnTo>
                  <a:lnTo>
                    <a:pt x="134937" y="242862"/>
                  </a:lnTo>
                  <a:lnTo>
                    <a:pt x="134937" y="188899"/>
                  </a:lnTo>
                  <a:close/>
                </a:path>
                <a:path w="675004" h="323850" extrusionOk="0">
                  <a:moveTo>
                    <a:pt x="188899" y="134937"/>
                  </a:moveTo>
                  <a:lnTo>
                    <a:pt x="188899" y="134937"/>
                  </a:lnTo>
                  <a:lnTo>
                    <a:pt x="53987" y="134937"/>
                  </a:lnTo>
                  <a:lnTo>
                    <a:pt x="53987" y="161912"/>
                  </a:lnTo>
                  <a:lnTo>
                    <a:pt x="80962" y="161912"/>
                  </a:lnTo>
                  <a:lnTo>
                    <a:pt x="107950" y="161912"/>
                  </a:lnTo>
                  <a:lnTo>
                    <a:pt x="134937" y="161912"/>
                  </a:lnTo>
                  <a:lnTo>
                    <a:pt x="161912" y="161912"/>
                  </a:lnTo>
                  <a:lnTo>
                    <a:pt x="161912" y="242862"/>
                  </a:lnTo>
                  <a:lnTo>
                    <a:pt x="161912" y="296837"/>
                  </a:lnTo>
                  <a:lnTo>
                    <a:pt x="134937" y="296837"/>
                  </a:lnTo>
                  <a:lnTo>
                    <a:pt x="107950" y="296837"/>
                  </a:lnTo>
                  <a:lnTo>
                    <a:pt x="80962" y="296837"/>
                  </a:lnTo>
                  <a:lnTo>
                    <a:pt x="53987" y="296837"/>
                  </a:lnTo>
                  <a:lnTo>
                    <a:pt x="53987" y="323811"/>
                  </a:lnTo>
                  <a:lnTo>
                    <a:pt x="188899" y="323811"/>
                  </a:lnTo>
                  <a:lnTo>
                    <a:pt x="188899" y="242862"/>
                  </a:lnTo>
                  <a:lnTo>
                    <a:pt x="188899" y="134937"/>
                  </a:lnTo>
                  <a:close/>
                </a:path>
                <a:path w="675004" h="323850" extrusionOk="0">
                  <a:moveTo>
                    <a:pt x="242874" y="107937"/>
                  </a:moveTo>
                  <a:lnTo>
                    <a:pt x="215887" y="107937"/>
                  </a:lnTo>
                  <a:lnTo>
                    <a:pt x="215887" y="134924"/>
                  </a:lnTo>
                  <a:lnTo>
                    <a:pt x="242874" y="134924"/>
                  </a:lnTo>
                  <a:lnTo>
                    <a:pt x="242874" y="107937"/>
                  </a:lnTo>
                  <a:close/>
                </a:path>
                <a:path w="675004" h="323850" extrusionOk="0">
                  <a:moveTo>
                    <a:pt x="242874" y="26987"/>
                  </a:moveTo>
                  <a:lnTo>
                    <a:pt x="215887" y="26987"/>
                  </a:lnTo>
                  <a:lnTo>
                    <a:pt x="215887" y="53975"/>
                  </a:lnTo>
                  <a:lnTo>
                    <a:pt x="242874" y="53975"/>
                  </a:lnTo>
                  <a:lnTo>
                    <a:pt x="242874" y="26987"/>
                  </a:lnTo>
                  <a:close/>
                </a:path>
                <a:path w="675004" h="323850" extrusionOk="0">
                  <a:moveTo>
                    <a:pt x="269862" y="215887"/>
                  </a:moveTo>
                  <a:lnTo>
                    <a:pt x="242874" y="215887"/>
                  </a:lnTo>
                  <a:lnTo>
                    <a:pt x="242874" y="188899"/>
                  </a:lnTo>
                  <a:lnTo>
                    <a:pt x="215887" y="188899"/>
                  </a:lnTo>
                  <a:lnTo>
                    <a:pt x="215887" y="242862"/>
                  </a:lnTo>
                  <a:lnTo>
                    <a:pt x="215887" y="323811"/>
                  </a:lnTo>
                  <a:lnTo>
                    <a:pt x="242874" y="323811"/>
                  </a:lnTo>
                  <a:lnTo>
                    <a:pt x="242874" y="242862"/>
                  </a:lnTo>
                  <a:lnTo>
                    <a:pt x="269862" y="242862"/>
                  </a:lnTo>
                  <a:lnTo>
                    <a:pt x="269862" y="215887"/>
                  </a:lnTo>
                  <a:close/>
                </a:path>
                <a:path w="675004" h="323850" extrusionOk="0">
                  <a:moveTo>
                    <a:pt x="269862" y="134937"/>
                  </a:moveTo>
                  <a:lnTo>
                    <a:pt x="242874" y="134937"/>
                  </a:lnTo>
                  <a:lnTo>
                    <a:pt x="215887" y="134937"/>
                  </a:lnTo>
                  <a:lnTo>
                    <a:pt x="215887" y="161912"/>
                  </a:lnTo>
                  <a:lnTo>
                    <a:pt x="242874" y="161912"/>
                  </a:lnTo>
                  <a:lnTo>
                    <a:pt x="269862" y="161912"/>
                  </a:lnTo>
                  <a:lnTo>
                    <a:pt x="269862" y="134937"/>
                  </a:lnTo>
                  <a:close/>
                </a:path>
                <a:path w="675004" h="323850" extrusionOk="0">
                  <a:moveTo>
                    <a:pt x="296837" y="107937"/>
                  </a:moveTo>
                  <a:lnTo>
                    <a:pt x="269862" y="107937"/>
                  </a:lnTo>
                  <a:lnTo>
                    <a:pt x="269862" y="134924"/>
                  </a:lnTo>
                  <a:lnTo>
                    <a:pt x="296837" y="134924"/>
                  </a:lnTo>
                  <a:lnTo>
                    <a:pt x="296837" y="107937"/>
                  </a:lnTo>
                  <a:close/>
                </a:path>
                <a:path w="675004" h="323850" extrusionOk="0">
                  <a:moveTo>
                    <a:pt x="296837" y="0"/>
                  </a:moveTo>
                  <a:lnTo>
                    <a:pt x="269862" y="0"/>
                  </a:lnTo>
                  <a:lnTo>
                    <a:pt x="269862" y="53975"/>
                  </a:lnTo>
                  <a:lnTo>
                    <a:pt x="242874" y="53975"/>
                  </a:lnTo>
                  <a:lnTo>
                    <a:pt x="242874" y="80949"/>
                  </a:lnTo>
                  <a:lnTo>
                    <a:pt x="269862" y="80949"/>
                  </a:lnTo>
                  <a:lnTo>
                    <a:pt x="296837" y="80949"/>
                  </a:lnTo>
                  <a:lnTo>
                    <a:pt x="296837" y="0"/>
                  </a:lnTo>
                  <a:close/>
                </a:path>
                <a:path w="675004" h="323850" extrusionOk="0">
                  <a:moveTo>
                    <a:pt x="377799" y="296837"/>
                  </a:moveTo>
                  <a:lnTo>
                    <a:pt x="350812" y="296837"/>
                  </a:lnTo>
                  <a:lnTo>
                    <a:pt x="323824" y="296837"/>
                  </a:lnTo>
                  <a:lnTo>
                    <a:pt x="323824" y="269849"/>
                  </a:lnTo>
                  <a:lnTo>
                    <a:pt x="296837" y="269849"/>
                  </a:lnTo>
                  <a:lnTo>
                    <a:pt x="296837" y="296837"/>
                  </a:lnTo>
                  <a:lnTo>
                    <a:pt x="269862" y="296837"/>
                  </a:lnTo>
                  <a:lnTo>
                    <a:pt x="269862" y="323811"/>
                  </a:lnTo>
                  <a:lnTo>
                    <a:pt x="296837" y="323811"/>
                  </a:lnTo>
                  <a:lnTo>
                    <a:pt x="323824" y="323811"/>
                  </a:lnTo>
                  <a:lnTo>
                    <a:pt x="350812" y="323811"/>
                  </a:lnTo>
                  <a:lnTo>
                    <a:pt x="377799" y="323811"/>
                  </a:lnTo>
                  <a:lnTo>
                    <a:pt x="377799" y="296837"/>
                  </a:lnTo>
                  <a:close/>
                </a:path>
                <a:path w="675004" h="323850" extrusionOk="0">
                  <a:moveTo>
                    <a:pt x="431761" y="269849"/>
                  </a:moveTo>
                  <a:lnTo>
                    <a:pt x="404774" y="269849"/>
                  </a:lnTo>
                  <a:lnTo>
                    <a:pt x="404774" y="242862"/>
                  </a:lnTo>
                  <a:lnTo>
                    <a:pt x="377799" y="242862"/>
                  </a:lnTo>
                  <a:lnTo>
                    <a:pt x="377799" y="296837"/>
                  </a:lnTo>
                  <a:lnTo>
                    <a:pt x="404774" y="296837"/>
                  </a:lnTo>
                  <a:lnTo>
                    <a:pt x="431761" y="296837"/>
                  </a:lnTo>
                  <a:lnTo>
                    <a:pt x="431761" y="269849"/>
                  </a:lnTo>
                  <a:close/>
                </a:path>
                <a:path w="675004" h="323850" extrusionOk="0">
                  <a:moveTo>
                    <a:pt x="431761" y="188899"/>
                  </a:moveTo>
                  <a:lnTo>
                    <a:pt x="404774" y="188899"/>
                  </a:lnTo>
                  <a:lnTo>
                    <a:pt x="404774" y="134937"/>
                  </a:lnTo>
                  <a:lnTo>
                    <a:pt x="377799" y="134937"/>
                  </a:lnTo>
                  <a:lnTo>
                    <a:pt x="377799" y="161912"/>
                  </a:lnTo>
                  <a:lnTo>
                    <a:pt x="377799" y="188899"/>
                  </a:lnTo>
                  <a:lnTo>
                    <a:pt x="350812" y="188899"/>
                  </a:lnTo>
                  <a:lnTo>
                    <a:pt x="323824" y="188899"/>
                  </a:lnTo>
                  <a:lnTo>
                    <a:pt x="323824" y="161912"/>
                  </a:lnTo>
                  <a:lnTo>
                    <a:pt x="350812" y="161912"/>
                  </a:lnTo>
                  <a:lnTo>
                    <a:pt x="377799" y="161912"/>
                  </a:lnTo>
                  <a:lnTo>
                    <a:pt x="377799" y="134937"/>
                  </a:lnTo>
                  <a:lnTo>
                    <a:pt x="350812" y="134937"/>
                  </a:lnTo>
                  <a:lnTo>
                    <a:pt x="323824" y="134937"/>
                  </a:lnTo>
                  <a:lnTo>
                    <a:pt x="296837" y="134937"/>
                  </a:lnTo>
                  <a:lnTo>
                    <a:pt x="296837" y="161912"/>
                  </a:lnTo>
                  <a:lnTo>
                    <a:pt x="269862" y="161912"/>
                  </a:lnTo>
                  <a:lnTo>
                    <a:pt x="269862" y="188899"/>
                  </a:lnTo>
                  <a:lnTo>
                    <a:pt x="296837" y="188899"/>
                  </a:lnTo>
                  <a:lnTo>
                    <a:pt x="296837" y="215887"/>
                  </a:lnTo>
                  <a:lnTo>
                    <a:pt x="323824" y="215887"/>
                  </a:lnTo>
                  <a:lnTo>
                    <a:pt x="323824" y="242862"/>
                  </a:lnTo>
                  <a:lnTo>
                    <a:pt x="350812" y="242862"/>
                  </a:lnTo>
                  <a:lnTo>
                    <a:pt x="377799" y="242862"/>
                  </a:lnTo>
                  <a:lnTo>
                    <a:pt x="377799" y="215887"/>
                  </a:lnTo>
                  <a:lnTo>
                    <a:pt x="404774" y="215887"/>
                  </a:lnTo>
                  <a:lnTo>
                    <a:pt x="404774" y="242862"/>
                  </a:lnTo>
                  <a:lnTo>
                    <a:pt x="431761" y="242862"/>
                  </a:lnTo>
                  <a:lnTo>
                    <a:pt x="431761" y="188899"/>
                  </a:lnTo>
                  <a:close/>
                </a:path>
                <a:path w="675004" h="323850" extrusionOk="0">
                  <a:moveTo>
                    <a:pt x="431761" y="80949"/>
                  </a:moveTo>
                  <a:lnTo>
                    <a:pt x="404774" y="80949"/>
                  </a:lnTo>
                  <a:lnTo>
                    <a:pt x="404774" y="53975"/>
                  </a:lnTo>
                  <a:lnTo>
                    <a:pt x="377799" y="53975"/>
                  </a:lnTo>
                  <a:lnTo>
                    <a:pt x="377799" y="80949"/>
                  </a:lnTo>
                  <a:lnTo>
                    <a:pt x="350812" y="80949"/>
                  </a:lnTo>
                  <a:lnTo>
                    <a:pt x="350812" y="53975"/>
                  </a:lnTo>
                  <a:lnTo>
                    <a:pt x="323824" y="53975"/>
                  </a:lnTo>
                  <a:lnTo>
                    <a:pt x="323824" y="107937"/>
                  </a:lnTo>
                  <a:lnTo>
                    <a:pt x="350812" y="107937"/>
                  </a:lnTo>
                  <a:lnTo>
                    <a:pt x="350812" y="134924"/>
                  </a:lnTo>
                  <a:lnTo>
                    <a:pt x="377799" y="134924"/>
                  </a:lnTo>
                  <a:lnTo>
                    <a:pt x="377799" y="107937"/>
                  </a:lnTo>
                  <a:lnTo>
                    <a:pt x="404774" y="107937"/>
                  </a:lnTo>
                  <a:lnTo>
                    <a:pt x="431761" y="107937"/>
                  </a:lnTo>
                  <a:lnTo>
                    <a:pt x="431761" y="80949"/>
                  </a:lnTo>
                  <a:close/>
                </a:path>
                <a:path w="675004" h="323850" extrusionOk="0">
                  <a:moveTo>
                    <a:pt x="485736" y="269849"/>
                  </a:moveTo>
                  <a:lnTo>
                    <a:pt x="458749" y="269849"/>
                  </a:lnTo>
                  <a:lnTo>
                    <a:pt x="431774" y="269849"/>
                  </a:lnTo>
                  <a:lnTo>
                    <a:pt x="431774" y="296837"/>
                  </a:lnTo>
                  <a:lnTo>
                    <a:pt x="458749" y="296837"/>
                  </a:lnTo>
                  <a:lnTo>
                    <a:pt x="485736" y="296837"/>
                  </a:lnTo>
                  <a:lnTo>
                    <a:pt x="485736" y="269849"/>
                  </a:lnTo>
                  <a:close/>
                </a:path>
                <a:path w="675004" h="323850" extrusionOk="0">
                  <a:moveTo>
                    <a:pt x="512724" y="134937"/>
                  </a:moveTo>
                  <a:lnTo>
                    <a:pt x="485736" y="134937"/>
                  </a:lnTo>
                  <a:lnTo>
                    <a:pt x="485736" y="161912"/>
                  </a:lnTo>
                  <a:lnTo>
                    <a:pt x="512724" y="161912"/>
                  </a:lnTo>
                  <a:lnTo>
                    <a:pt x="512724" y="134937"/>
                  </a:lnTo>
                  <a:close/>
                </a:path>
                <a:path w="675004" h="323850" extrusionOk="0">
                  <a:moveTo>
                    <a:pt x="674636" y="215887"/>
                  </a:moveTo>
                  <a:lnTo>
                    <a:pt x="647649" y="215887"/>
                  </a:lnTo>
                  <a:lnTo>
                    <a:pt x="647649" y="242862"/>
                  </a:lnTo>
                  <a:lnTo>
                    <a:pt x="647649" y="296837"/>
                  </a:lnTo>
                  <a:lnTo>
                    <a:pt x="620661" y="296837"/>
                  </a:lnTo>
                  <a:lnTo>
                    <a:pt x="593674" y="296837"/>
                  </a:lnTo>
                  <a:lnTo>
                    <a:pt x="593674" y="269849"/>
                  </a:lnTo>
                  <a:lnTo>
                    <a:pt x="620661" y="269849"/>
                  </a:lnTo>
                  <a:lnTo>
                    <a:pt x="620661" y="242862"/>
                  </a:lnTo>
                  <a:lnTo>
                    <a:pt x="647649" y="242862"/>
                  </a:lnTo>
                  <a:lnTo>
                    <a:pt x="647649" y="215887"/>
                  </a:lnTo>
                  <a:lnTo>
                    <a:pt x="620661" y="215887"/>
                  </a:lnTo>
                  <a:lnTo>
                    <a:pt x="620661" y="188899"/>
                  </a:lnTo>
                  <a:lnTo>
                    <a:pt x="593674" y="188899"/>
                  </a:lnTo>
                  <a:lnTo>
                    <a:pt x="593674" y="215887"/>
                  </a:lnTo>
                  <a:lnTo>
                    <a:pt x="566686" y="215887"/>
                  </a:lnTo>
                  <a:lnTo>
                    <a:pt x="566686" y="188899"/>
                  </a:lnTo>
                  <a:lnTo>
                    <a:pt x="593674" y="188899"/>
                  </a:lnTo>
                  <a:lnTo>
                    <a:pt x="593674" y="161912"/>
                  </a:lnTo>
                  <a:lnTo>
                    <a:pt x="566686" y="161912"/>
                  </a:lnTo>
                  <a:lnTo>
                    <a:pt x="566686" y="134937"/>
                  </a:lnTo>
                  <a:lnTo>
                    <a:pt x="539699" y="134937"/>
                  </a:lnTo>
                  <a:lnTo>
                    <a:pt x="539699" y="188899"/>
                  </a:lnTo>
                  <a:lnTo>
                    <a:pt x="512724" y="188899"/>
                  </a:lnTo>
                  <a:lnTo>
                    <a:pt x="485736" y="188899"/>
                  </a:lnTo>
                  <a:lnTo>
                    <a:pt x="458749" y="188899"/>
                  </a:lnTo>
                  <a:lnTo>
                    <a:pt x="458749" y="134937"/>
                  </a:lnTo>
                  <a:lnTo>
                    <a:pt x="431774" y="134937"/>
                  </a:lnTo>
                  <a:lnTo>
                    <a:pt x="431774" y="242862"/>
                  </a:lnTo>
                  <a:lnTo>
                    <a:pt x="458749" y="242862"/>
                  </a:lnTo>
                  <a:lnTo>
                    <a:pt x="458749" y="215887"/>
                  </a:lnTo>
                  <a:lnTo>
                    <a:pt x="485736" y="215887"/>
                  </a:lnTo>
                  <a:lnTo>
                    <a:pt x="485736" y="242862"/>
                  </a:lnTo>
                  <a:lnTo>
                    <a:pt x="512724" y="242862"/>
                  </a:lnTo>
                  <a:lnTo>
                    <a:pt x="512724" y="215887"/>
                  </a:lnTo>
                  <a:lnTo>
                    <a:pt x="539699" y="215887"/>
                  </a:lnTo>
                  <a:lnTo>
                    <a:pt x="539699" y="242862"/>
                  </a:lnTo>
                  <a:lnTo>
                    <a:pt x="566686" y="242862"/>
                  </a:lnTo>
                  <a:lnTo>
                    <a:pt x="566686" y="269849"/>
                  </a:lnTo>
                  <a:lnTo>
                    <a:pt x="539699" y="269849"/>
                  </a:lnTo>
                  <a:lnTo>
                    <a:pt x="512724" y="269849"/>
                  </a:lnTo>
                  <a:lnTo>
                    <a:pt x="512724" y="323811"/>
                  </a:lnTo>
                  <a:lnTo>
                    <a:pt x="674636" y="323811"/>
                  </a:lnTo>
                  <a:lnTo>
                    <a:pt x="674636" y="242862"/>
                  </a:lnTo>
                  <a:lnTo>
                    <a:pt x="674636" y="215887"/>
                  </a:lnTo>
                  <a:close/>
                </a:path>
                <a:path w="675004" h="323850" extrusionOk="0">
                  <a:moveTo>
                    <a:pt x="674636" y="134937"/>
                  </a:moveTo>
                  <a:lnTo>
                    <a:pt x="647649" y="134937"/>
                  </a:lnTo>
                  <a:lnTo>
                    <a:pt x="620661" y="134937"/>
                  </a:lnTo>
                  <a:lnTo>
                    <a:pt x="593674" y="134937"/>
                  </a:lnTo>
                  <a:lnTo>
                    <a:pt x="593674" y="161912"/>
                  </a:lnTo>
                  <a:lnTo>
                    <a:pt x="620661" y="161912"/>
                  </a:lnTo>
                  <a:lnTo>
                    <a:pt x="647649" y="161912"/>
                  </a:lnTo>
                  <a:lnTo>
                    <a:pt x="647649" y="188899"/>
                  </a:lnTo>
                  <a:lnTo>
                    <a:pt x="674636" y="188899"/>
                  </a:lnTo>
                  <a:lnTo>
                    <a:pt x="674636" y="13493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1" name="Google Shape;921;p18"/>
            <p:cNvSpPr/>
            <p:nvPr/>
          </p:nvSpPr>
          <p:spPr>
            <a:xfrm>
              <a:off x="6149886" y="7717859"/>
              <a:ext cx="675005" cy="405130"/>
            </a:xfrm>
            <a:custGeom>
              <a:avLst/>
              <a:gdLst/>
              <a:ahLst/>
              <a:cxnLst/>
              <a:rect l="l" t="t" r="r" b="b"/>
              <a:pathLst>
                <a:path w="675004" h="405129" extrusionOk="0">
                  <a:moveTo>
                    <a:pt x="53975" y="269836"/>
                  </a:moveTo>
                  <a:lnTo>
                    <a:pt x="26987" y="269836"/>
                  </a:lnTo>
                  <a:lnTo>
                    <a:pt x="26987" y="188887"/>
                  </a:lnTo>
                  <a:lnTo>
                    <a:pt x="0" y="188887"/>
                  </a:lnTo>
                  <a:lnTo>
                    <a:pt x="0" y="377774"/>
                  </a:lnTo>
                  <a:lnTo>
                    <a:pt x="26987" y="377774"/>
                  </a:lnTo>
                  <a:lnTo>
                    <a:pt x="26987" y="296824"/>
                  </a:lnTo>
                  <a:lnTo>
                    <a:pt x="53975" y="296824"/>
                  </a:lnTo>
                  <a:lnTo>
                    <a:pt x="53975" y="269836"/>
                  </a:lnTo>
                  <a:close/>
                </a:path>
                <a:path w="675004" h="405129" extrusionOk="0">
                  <a:moveTo>
                    <a:pt x="80962" y="350786"/>
                  </a:moveTo>
                  <a:lnTo>
                    <a:pt x="53987" y="350786"/>
                  </a:lnTo>
                  <a:lnTo>
                    <a:pt x="53987" y="377774"/>
                  </a:lnTo>
                  <a:lnTo>
                    <a:pt x="80962" y="377774"/>
                  </a:lnTo>
                  <a:lnTo>
                    <a:pt x="80962" y="350786"/>
                  </a:lnTo>
                  <a:close/>
                </a:path>
                <a:path w="675004" h="405129" extrusionOk="0">
                  <a:moveTo>
                    <a:pt x="80962" y="269836"/>
                  </a:moveTo>
                  <a:lnTo>
                    <a:pt x="53987" y="269836"/>
                  </a:lnTo>
                  <a:lnTo>
                    <a:pt x="53987" y="296824"/>
                  </a:lnTo>
                  <a:lnTo>
                    <a:pt x="80962" y="296824"/>
                  </a:lnTo>
                  <a:lnTo>
                    <a:pt x="80962" y="269836"/>
                  </a:lnTo>
                  <a:close/>
                </a:path>
                <a:path w="675004" h="405129" extrusionOk="0">
                  <a:moveTo>
                    <a:pt x="134937" y="323811"/>
                  </a:moveTo>
                  <a:lnTo>
                    <a:pt x="107950" y="323811"/>
                  </a:lnTo>
                  <a:lnTo>
                    <a:pt x="107950" y="350786"/>
                  </a:lnTo>
                  <a:lnTo>
                    <a:pt x="134937" y="350786"/>
                  </a:lnTo>
                  <a:lnTo>
                    <a:pt x="134937" y="323811"/>
                  </a:lnTo>
                  <a:close/>
                </a:path>
                <a:path w="675004" h="405129" extrusionOk="0">
                  <a:moveTo>
                    <a:pt x="134937" y="269836"/>
                  </a:moveTo>
                  <a:lnTo>
                    <a:pt x="107950" y="269836"/>
                  </a:lnTo>
                  <a:lnTo>
                    <a:pt x="107950" y="296824"/>
                  </a:lnTo>
                  <a:lnTo>
                    <a:pt x="134937" y="296824"/>
                  </a:lnTo>
                  <a:lnTo>
                    <a:pt x="134937" y="269836"/>
                  </a:lnTo>
                  <a:close/>
                </a:path>
                <a:path w="675004" h="405129" extrusionOk="0">
                  <a:moveTo>
                    <a:pt x="134937" y="134912"/>
                  </a:moveTo>
                  <a:lnTo>
                    <a:pt x="107950" y="134912"/>
                  </a:lnTo>
                  <a:lnTo>
                    <a:pt x="80962" y="134912"/>
                  </a:lnTo>
                  <a:lnTo>
                    <a:pt x="53987" y="134912"/>
                  </a:lnTo>
                  <a:lnTo>
                    <a:pt x="53987" y="161899"/>
                  </a:lnTo>
                  <a:lnTo>
                    <a:pt x="80962" y="161899"/>
                  </a:lnTo>
                  <a:lnTo>
                    <a:pt x="80962" y="188874"/>
                  </a:lnTo>
                  <a:lnTo>
                    <a:pt x="107950" y="188874"/>
                  </a:lnTo>
                  <a:lnTo>
                    <a:pt x="107950" y="161899"/>
                  </a:lnTo>
                  <a:lnTo>
                    <a:pt x="134937" y="161899"/>
                  </a:lnTo>
                  <a:lnTo>
                    <a:pt x="134937" y="134912"/>
                  </a:lnTo>
                  <a:close/>
                </a:path>
                <a:path w="675004" h="405129" extrusionOk="0">
                  <a:moveTo>
                    <a:pt x="188899" y="296824"/>
                  </a:moveTo>
                  <a:lnTo>
                    <a:pt x="161912" y="296824"/>
                  </a:lnTo>
                  <a:lnTo>
                    <a:pt x="134937" y="296824"/>
                  </a:lnTo>
                  <a:lnTo>
                    <a:pt x="134937" y="323811"/>
                  </a:lnTo>
                  <a:lnTo>
                    <a:pt x="161912" y="323811"/>
                  </a:lnTo>
                  <a:lnTo>
                    <a:pt x="188899" y="323811"/>
                  </a:lnTo>
                  <a:lnTo>
                    <a:pt x="188899" y="296824"/>
                  </a:lnTo>
                  <a:close/>
                </a:path>
                <a:path w="675004" h="405129" extrusionOk="0">
                  <a:moveTo>
                    <a:pt x="188899" y="242862"/>
                  </a:moveTo>
                  <a:lnTo>
                    <a:pt x="161912" y="242862"/>
                  </a:lnTo>
                  <a:lnTo>
                    <a:pt x="134937" y="242862"/>
                  </a:lnTo>
                  <a:lnTo>
                    <a:pt x="134937" y="269836"/>
                  </a:lnTo>
                  <a:lnTo>
                    <a:pt x="161912" y="269836"/>
                  </a:lnTo>
                  <a:lnTo>
                    <a:pt x="188899" y="269836"/>
                  </a:lnTo>
                  <a:lnTo>
                    <a:pt x="188899" y="242862"/>
                  </a:lnTo>
                  <a:close/>
                </a:path>
                <a:path w="675004" h="405129" extrusionOk="0">
                  <a:moveTo>
                    <a:pt x="188899" y="188887"/>
                  </a:moveTo>
                  <a:lnTo>
                    <a:pt x="161912" y="188887"/>
                  </a:lnTo>
                  <a:lnTo>
                    <a:pt x="134937" y="188887"/>
                  </a:lnTo>
                  <a:lnTo>
                    <a:pt x="107950" y="188887"/>
                  </a:lnTo>
                  <a:lnTo>
                    <a:pt x="107950" y="215874"/>
                  </a:lnTo>
                  <a:lnTo>
                    <a:pt x="80962" y="215874"/>
                  </a:lnTo>
                  <a:lnTo>
                    <a:pt x="80962" y="269836"/>
                  </a:lnTo>
                  <a:lnTo>
                    <a:pt x="107950" y="269836"/>
                  </a:lnTo>
                  <a:lnTo>
                    <a:pt x="107950" y="242862"/>
                  </a:lnTo>
                  <a:lnTo>
                    <a:pt x="134937" y="242862"/>
                  </a:lnTo>
                  <a:lnTo>
                    <a:pt x="134937" y="215874"/>
                  </a:lnTo>
                  <a:lnTo>
                    <a:pt x="161912" y="215874"/>
                  </a:lnTo>
                  <a:lnTo>
                    <a:pt x="188899" y="215874"/>
                  </a:lnTo>
                  <a:lnTo>
                    <a:pt x="188899" y="188887"/>
                  </a:lnTo>
                  <a:close/>
                </a:path>
                <a:path w="675004" h="405129" extrusionOk="0">
                  <a:moveTo>
                    <a:pt x="215887" y="323811"/>
                  </a:moveTo>
                  <a:lnTo>
                    <a:pt x="188899" y="323811"/>
                  </a:lnTo>
                  <a:lnTo>
                    <a:pt x="188899" y="350786"/>
                  </a:lnTo>
                  <a:lnTo>
                    <a:pt x="161912" y="350786"/>
                  </a:lnTo>
                  <a:lnTo>
                    <a:pt x="161912" y="377774"/>
                  </a:lnTo>
                  <a:lnTo>
                    <a:pt x="188899" y="377774"/>
                  </a:lnTo>
                  <a:lnTo>
                    <a:pt x="215887" y="377774"/>
                  </a:lnTo>
                  <a:lnTo>
                    <a:pt x="215887" y="323811"/>
                  </a:lnTo>
                  <a:close/>
                </a:path>
                <a:path w="675004" h="405129" extrusionOk="0">
                  <a:moveTo>
                    <a:pt x="215887" y="269836"/>
                  </a:moveTo>
                  <a:lnTo>
                    <a:pt x="188899" y="269836"/>
                  </a:lnTo>
                  <a:lnTo>
                    <a:pt x="188899" y="296824"/>
                  </a:lnTo>
                  <a:lnTo>
                    <a:pt x="215887" y="296824"/>
                  </a:lnTo>
                  <a:lnTo>
                    <a:pt x="215887" y="269836"/>
                  </a:lnTo>
                  <a:close/>
                </a:path>
                <a:path w="675004" h="405129" extrusionOk="0">
                  <a:moveTo>
                    <a:pt x="215887" y="215874"/>
                  </a:moveTo>
                  <a:lnTo>
                    <a:pt x="188899" y="215874"/>
                  </a:lnTo>
                  <a:lnTo>
                    <a:pt x="188899" y="242862"/>
                  </a:lnTo>
                  <a:lnTo>
                    <a:pt x="215887" y="242862"/>
                  </a:lnTo>
                  <a:lnTo>
                    <a:pt x="215887" y="215874"/>
                  </a:lnTo>
                  <a:close/>
                </a:path>
                <a:path w="675004" h="405129" extrusionOk="0">
                  <a:moveTo>
                    <a:pt x="242874" y="296824"/>
                  </a:moveTo>
                  <a:lnTo>
                    <a:pt x="215887" y="296824"/>
                  </a:lnTo>
                  <a:lnTo>
                    <a:pt x="215887" y="323811"/>
                  </a:lnTo>
                  <a:lnTo>
                    <a:pt x="242874" y="323811"/>
                  </a:lnTo>
                  <a:lnTo>
                    <a:pt x="242874" y="296824"/>
                  </a:lnTo>
                  <a:close/>
                </a:path>
                <a:path w="675004" h="405129" extrusionOk="0">
                  <a:moveTo>
                    <a:pt x="242874" y="53962"/>
                  </a:moveTo>
                  <a:lnTo>
                    <a:pt x="215887" y="53962"/>
                  </a:lnTo>
                  <a:lnTo>
                    <a:pt x="215887" y="107924"/>
                  </a:lnTo>
                  <a:lnTo>
                    <a:pt x="242874" y="107924"/>
                  </a:lnTo>
                  <a:lnTo>
                    <a:pt x="242874" y="53962"/>
                  </a:lnTo>
                  <a:close/>
                </a:path>
                <a:path w="675004" h="405129" extrusionOk="0">
                  <a:moveTo>
                    <a:pt x="242874" y="0"/>
                  </a:moveTo>
                  <a:lnTo>
                    <a:pt x="215887" y="0"/>
                  </a:lnTo>
                  <a:lnTo>
                    <a:pt x="215887" y="26974"/>
                  </a:lnTo>
                  <a:lnTo>
                    <a:pt x="242874" y="26974"/>
                  </a:lnTo>
                  <a:lnTo>
                    <a:pt x="242874" y="0"/>
                  </a:lnTo>
                  <a:close/>
                </a:path>
                <a:path w="675004" h="405129" extrusionOk="0">
                  <a:moveTo>
                    <a:pt x="296837" y="134912"/>
                  </a:moveTo>
                  <a:lnTo>
                    <a:pt x="296837" y="134912"/>
                  </a:lnTo>
                  <a:lnTo>
                    <a:pt x="161912" y="134912"/>
                  </a:lnTo>
                  <a:lnTo>
                    <a:pt x="161912" y="161899"/>
                  </a:lnTo>
                  <a:lnTo>
                    <a:pt x="188899" y="161899"/>
                  </a:lnTo>
                  <a:lnTo>
                    <a:pt x="188899" y="188874"/>
                  </a:lnTo>
                  <a:lnTo>
                    <a:pt x="215887" y="188874"/>
                  </a:lnTo>
                  <a:lnTo>
                    <a:pt x="242874" y="188874"/>
                  </a:lnTo>
                  <a:lnTo>
                    <a:pt x="269862" y="188874"/>
                  </a:lnTo>
                  <a:lnTo>
                    <a:pt x="269862" y="161899"/>
                  </a:lnTo>
                  <a:lnTo>
                    <a:pt x="296837" y="161899"/>
                  </a:lnTo>
                  <a:lnTo>
                    <a:pt x="296837" y="134912"/>
                  </a:lnTo>
                  <a:close/>
                </a:path>
                <a:path w="675004" h="405129" extrusionOk="0">
                  <a:moveTo>
                    <a:pt x="296837" y="26974"/>
                  </a:moveTo>
                  <a:lnTo>
                    <a:pt x="269862" y="26974"/>
                  </a:lnTo>
                  <a:lnTo>
                    <a:pt x="269862" y="107924"/>
                  </a:lnTo>
                  <a:lnTo>
                    <a:pt x="296837" y="107924"/>
                  </a:lnTo>
                  <a:lnTo>
                    <a:pt x="296837" y="26974"/>
                  </a:lnTo>
                  <a:close/>
                </a:path>
                <a:path w="675004" h="405129" extrusionOk="0">
                  <a:moveTo>
                    <a:pt x="350812" y="269836"/>
                  </a:moveTo>
                  <a:lnTo>
                    <a:pt x="323824" y="269836"/>
                  </a:lnTo>
                  <a:lnTo>
                    <a:pt x="323824" y="296824"/>
                  </a:lnTo>
                  <a:lnTo>
                    <a:pt x="350812" y="296824"/>
                  </a:lnTo>
                  <a:lnTo>
                    <a:pt x="350812" y="269836"/>
                  </a:lnTo>
                  <a:close/>
                </a:path>
                <a:path w="675004" h="405129" extrusionOk="0">
                  <a:moveTo>
                    <a:pt x="377799" y="296824"/>
                  </a:moveTo>
                  <a:lnTo>
                    <a:pt x="350812" y="296824"/>
                  </a:lnTo>
                  <a:lnTo>
                    <a:pt x="350812" y="323811"/>
                  </a:lnTo>
                  <a:lnTo>
                    <a:pt x="377799" y="323811"/>
                  </a:lnTo>
                  <a:lnTo>
                    <a:pt x="377799" y="296824"/>
                  </a:lnTo>
                  <a:close/>
                </a:path>
                <a:path w="675004" h="405129" extrusionOk="0">
                  <a:moveTo>
                    <a:pt x="377799" y="134912"/>
                  </a:moveTo>
                  <a:lnTo>
                    <a:pt x="350812" y="134912"/>
                  </a:lnTo>
                  <a:lnTo>
                    <a:pt x="350812" y="80949"/>
                  </a:lnTo>
                  <a:lnTo>
                    <a:pt x="323824" y="80949"/>
                  </a:lnTo>
                  <a:lnTo>
                    <a:pt x="323824" y="161899"/>
                  </a:lnTo>
                  <a:lnTo>
                    <a:pt x="350812" y="161899"/>
                  </a:lnTo>
                  <a:lnTo>
                    <a:pt x="350812" y="188874"/>
                  </a:lnTo>
                  <a:lnTo>
                    <a:pt x="377799" y="188874"/>
                  </a:lnTo>
                  <a:lnTo>
                    <a:pt x="377799" y="134912"/>
                  </a:lnTo>
                  <a:close/>
                </a:path>
                <a:path w="675004" h="405129" extrusionOk="0">
                  <a:moveTo>
                    <a:pt x="377799" y="0"/>
                  </a:moveTo>
                  <a:lnTo>
                    <a:pt x="350812" y="0"/>
                  </a:lnTo>
                  <a:lnTo>
                    <a:pt x="350812" y="26974"/>
                  </a:lnTo>
                  <a:lnTo>
                    <a:pt x="323824" y="26974"/>
                  </a:lnTo>
                  <a:lnTo>
                    <a:pt x="323824" y="53962"/>
                  </a:lnTo>
                  <a:lnTo>
                    <a:pt x="350812" y="53962"/>
                  </a:lnTo>
                  <a:lnTo>
                    <a:pt x="350812" y="80949"/>
                  </a:lnTo>
                  <a:lnTo>
                    <a:pt x="377799" y="80949"/>
                  </a:lnTo>
                  <a:lnTo>
                    <a:pt x="377799" y="0"/>
                  </a:lnTo>
                  <a:close/>
                </a:path>
                <a:path w="675004" h="405129" extrusionOk="0">
                  <a:moveTo>
                    <a:pt x="431761" y="296824"/>
                  </a:moveTo>
                  <a:lnTo>
                    <a:pt x="404774" y="296824"/>
                  </a:lnTo>
                  <a:lnTo>
                    <a:pt x="404774" y="323811"/>
                  </a:lnTo>
                  <a:lnTo>
                    <a:pt x="431761" y="323811"/>
                  </a:lnTo>
                  <a:lnTo>
                    <a:pt x="431761" y="296824"/>
                  </a:lnTo>
                  <a:close/>
                </a:path>
                <a:path w="675004" h="405129" extrusionOk="0">
                  <a:moveTo>
                    <a:pt x="431761" y="188887"/>
                  </a:moveTo>
                  <a:lnTo>
                    <a:pt x="431761" y="188887"/>
                  </a:lnTo>
                  <a:lnTo>
                    <a:pt x="296837" y="188887"/>
                  </a:lnTo>
                  <a:lnTo>
                    <a:pt x="296837" y="215874"/>
                  </a:lnTo>
                  <a:lnTo>
                    <a:pt x="269862" y="215874"/>
                  </a:lnTo>
                  <a:lnTo>
                    <a:pt x="269862" y="188887"/>
                  </a:lnTo>
                  <a:lnTo>
                    <a:pt x="242874" y="188887"/>
                  </a:lnTo>
                  <a:lnTo>
                    <a:pt x="215887" y="188887"/>
                  </a:lnTo>
                  <a:lnTo>
                    <a:pt x="215887" y="215874"/>
                  </a:lnTo>
                  <a:lnTo>
                    <a:pt x="242874" y="215874"/>
                  </a:lnTo>
                  <a:lnTo>
                    <a:pt x="242874" y="269836"/>
                  </a:lnTo>
                  <a:lnTo>
                    <a:pt x="269862" y="269836"/>
                  </a:lnTo>
                  <a:lnTo>
                    <a:pt x="269862" y="242862"/>
                  </a:lnTo>
                  <a:lnTo>
                    <a:pt x="296837" y="242862"/>
                  </a:lnTo>
                  <a:lnTo>
                    <a:pt x="296837" y="269836"/>
                  </a:lnTo>
                  <a:lnTo>
                    <a:pt x="323824" y="269836"/>
                  </a:lnTo>
                  <a:lnTo>
                    <a:pt x="323824" y="215874"/>
                  </a:lnTo>
                  <a:lnTo>
                    <a:pt x="350812" y="215874"/>
                  </a:lnTo>
                  <a:lnTo>
                    <a:pt x="377799" y="215874"/>
                  </a:lnTo>
                  <a:lnTo>
                    <a:pt x="404774" y="215874"/>
                  </a:lnTo>
                  <a:lnTo>
                    <a:pt x="404774" y="242862"/>
                  </a:lnTo>
                  <a:lnTo>
                    <a:pt x="377799" y="242862"/>
                  </a:lnTo>
                  <a:lnTo>
                    <a:pt x="350812" y="242862"/>
                  </a:lnTo>
                  <a:lnTo>
                    <a:pt x="350812" y="269836"/>
                  </a:lnTo>
                  <a:lnTo>
                    <a:pt x="377799" y="269836"/>
                  </a:lnTo>
                  <a:lnTo>
                    <a:pt x="404774" y="269836"/>
                  </a:lnTo>
                  <a:lnTo>
                    <a:pt x="431761" y="269836"/>
                  </a:lnTo>
                  <a:lnTo>
                    <a:pt x="431761" y="188887"/>
                  </a:lnTo>
                  <a:close/>
                </a:path>
                <a:path w="675004" h="405129" extrusionOk="0">
                  <a:moveTo>
                    <a:pt x="431761" y="107924"/>
                  </a:moveTo>
                  <a:lnTo>
                    <a:pt x="404774" y="107924"/>
                  </a:lnTo>
                  <a:lnTo>
                    <a:pt x="404774" y="80949"/>
                  </a:lnTo>
                  <a:lnTo>
                    <a:pt x="377799" y="80949"/>
                  </a:lnTo>
                  <a:lnTo>
                    <a:pt x="377799" y="134912"/>
                  </a:lnTo>
                  <a:lnTo>
                    <a:pt x="404774" y="134912"/>
                  </a:lnTo>
                  <a:lnTo>
                    <a:pt x="404774" y="161899"/>
                  </a:lnTo>
                  <a:lnTo>
                    <a:pt x="431761" y="161899"/>
                  </a:lnTo>
                  <a:lnTo>
                    <a:pt x="431761" y="107924"/>
                  </a:lnTo>
                  <a:close/>
                </a:path>
                <a:path w="675004" h="405129" extrusionOk="0">
                  <a:moveTo>
                    <a:pt x="431761" y="53962"/>
                  </a:moveTo>
                  <a:lnTo>
                    <a:pt x="404774" y="53962"/>
                  </a:lnTo>
                  <a:lnTo>
                    <a:pt x="404774" y="80949"/>
                  </a:lnTo>
                  <a:lnTo>
                    <a:pt x="431761" y="80949"/>
                  </a:lnTo>
                  <a:lnTo>
                    <a:pt x="431761" y="53962"/>
                  </a:lnTo>
                  <a:close/>
                </a:path>
                <a:path w="675004" h="405129" extrusionOk="0">
                  <a:moveTo>
                    <a:pt x="593674" y="188887"/>
                  </a:moveTo>
                  <a:lnTo>
                    <a:pt x="566686" y="188887"/>
                  </a:lnTo>
                  <a:lnTo>
                    <a:pt x="539699" y="188887"/>
                  </a:lnTo>
                  <a:lnTo>
                    <a:pt x="512724" y="188887"/>
                  </a:lnTo>
                  <a:lnTo>
                    <a:pt x="512724" y="215874"/>
                  </a:lnTo>
                  <a:lnTo>
                    <a:pt x="512724" y="350786"/>
                  </a:lnTo>
                  <a:lnTo>
                    <a:pt x="485736" y="350786"/>
                  </a:lnTo>
                  <a:lnTo>
                    <a:pt x="485736" y="323811"/>
                  </a:lnTo>
                  <a:lnTo>
                    <a:pt x="512724" y="323811"/>
                  </a:lnTo>
                  <a:lnTo>
                    <a:pt x="512724" y="296824"/>
                  </a:lnTo>
                  <a:lnTo>
                    <a:pt x="485736" y="296824"/>
                  </a:lnTo>
                  <a:lnTo>
                    <a:pt x="485736" y="269836"/>
                  </a:lnTo>
                  <a:lnTo>
                    <a:pt x="512724" y="269836"/>
                  </a:lnTo>
                  <a:lnTo>
                    <a:pt x="512724" y="242862"/>
                  </a:lnTo>
                  <a:lnTo>
                    <a:pt x="485736" y="242862"/>
                  </a:lnTo>
                  <a:lnTo>
                    <a:pt x="485736" y="215874"/>
                  </a:lnTo>
                  <a:lnTo>
                    <a:pt x="512724" y="215874"/>
                  </a:lnTo>
                  <a:lnTo>
                    <a:pt x="512724" y="188887"/>
                  </a:lnTo>
                  <a:lnTo>
                    <a:pt x="485736" y="188887"/>
                  </a:lnTo>
                  <a:lnTo>
                    <a:pt x="458749" y="188887"/>
                  </a:lnTo>
                  <a:lnTo>
                    <a:pt x="431774" y="188887"/>
                  </a:lnTo>
                  <a:lnTo>
                    <a:pt x="431774" y="242862"/>
                  </a:lnTo>
                  <a:lnTo>
                    <a:pt x="458749" y="242862"/>
                  </a:lnTo>
                  <a:lnTo>
                    <a:pt x="458749" y="269836"/>
                  </a:lnTo>
                  <a:lnTo>
                    <a:pt x="431774" y="269836"/>
                  </a:lnTo>
                  <a:lnTo>
                    <a:pt x="431774" y="296824"/>
                  </a:lnTo>
                  <a:lnTo>
                    <a:pt x="458749" y="296824"/>
                  </a:lnTo>
                  <a:lnTo>
                    <a:pt x="458749" y="350786"/>
                  </a:lnTo>
                  <a:lnTo>
                    <a:pt x="431774" y="350786"/>
                  </a:lnTo>
                  <a:lnTo>
                    <a:pt x="431774" y="404761"/>
                  </a:lnTo>
                  <a:lnTo>
                    <a:pt x="458749" y="404761"/>
                  </a:lnTo>
                  <a:lnTo>
                    <a:pt x="458749" y="377774"/>
                  </a:lnTo>
                  <a:lnTo>
                    <a:pt x="485736" y="377774"/>
                  </a:lnTo>
                  <a:lnTo>
                    <a:pt x="512724" y="377774"/>
                  </a:lnTo>
                  <a:lnTo>
                    <a:pt x="539699" y="377774"/>
                  </a:lnTo>
                  <a:lnTo>
                    <a:pt x="539699" y="404761"/>
                  </a:lnTo>
                  <a:lnTo>
                    <a:pt x="566686" y="404761"/>
                  </a:lnTo>
                  <a:lnTo>
                    <a:pt x="593674" y="404761"/>
                  </a:lnTo>
                  <a:lnTo>
                    <a:pt x="593674" y="377774"/>
                  </a:lnTo>
                  <a:lnTo>
                    <a:pt x="566686" y="377774"/>
                  </a:lnTo>
                  <a:lnTo>
                    <a:pt x="566686" y="323811"/>
                  </a:lnTo>
                  <a:lnTo>
                    <a:pt x="593674" y="323811"/>
                  </a:lnTo>
                  <a:lnTo>
                    <a:pt x="593674" y="269836"/>
                  </a:lnTo>
                  <a:lnTo>
                    <a:pt x="566686" y="269836"/>
                  </a:lnTo>
                  <a:lnTo>
                    <a:pt x="566686" y="296824"/>
                  </a:lnTo>
                  <a:lnTo>
                    <a:pt x="539699" y="296824"/>
                  </a:lnTo>
                  <a:lnTo>
                    <a:pt x="539699" y="269836"/>
                  </a:lnTo>
                  <a:lnTo>
                    <a:pt x="566686" y="269836"/>
                  </a:lnTo>
                  <a:lnTo>
                    <a:pt x="566686" y="242862"/>
                  </a:lnTo>
                  <a:lnTo>
                    <a:pt x="539699" y="242862"/>
                  </a:lnTo>
                  <a:lnTo>
                    <a:pt x="539699" y="215874"/>
                  </a:lnTo>
                  <a:lnTo>
                    <a:pt x="566686" y="215874"/>
                  </a:lnTo>
                  <a:lnTo>
                    <a:pt x="593674" y="215874"/>
                  </a:lnTo>
                  <a:lnTo>
                    <a:pt x="593674" y="188887"/>
                  </a:lnTo>
                  <a:close/>
                </a:path>
                <a:path w="675004" h="405129" extrusionOk="0">
                  <a:moveTo>
                    <a:pt x="620661" y="350786"/>
                  </a:moveTo>
                  <a:lnTo>
                    <a:pt x="593674" y="350786"/>
                  </a:lnTo>
                  <a:lnTo>
                    <a:pt x="593674" y="377774"/>
                  </a:lnTo>
                  <a:lnTo>
                    <a:pt x="620661" y="377774"/>
                  </a:lnTo>
                  <a:lnTo>
                    <a:pt x="620661" y="350786"/>
                  </a:lnTo>
                  <a:close/>
                </a:path>
                <a:path w="675004" h="405129" extrusionOk="0">
                  <a:moveTo>
                    <a:pt x="674636" y="188887"/>
                  </a:moveTo>
                  <a:lnTo>
                    <a:pt x="647649" y="188887"/>
                  </a:lnTo>
                  <a:lnTo>
                    <a:pt x="620661" y="188887"/>
                  </a:lnTo>
                  <a:lnTo>
                    <a:pt x="620661" y="215874"/>
                  </a:lnTo>
                  <a:lnTo>
                    <a:pt x="647649" y="215874"/>
                  </a:lnTo>
                  <a:lnTo>
                    <a:pt x="647649" y="242862"/>
                  </a:lnTo>
                  <a:lnTo>
                    <a:pt x="620661" y="242862"/>
                  </a:lnTo>
                  <a:lnTo>
                    <a:pt x="593674" y="242862"/>
                  </a:lnTo>
                  <a:lnTo>
                    <a:pt x="593674" y="269836"/>
                  </a:lnTo>
                  <a:lnTo>
                    <a:pt x="620661" y="269836"/>
                  </a:lnTo>
                  <a:lnTo>
                    <a:pt x="620661" y="323811"/>
                  </a:lnTo>
                  <a:lnTo>
                    <a:pt x="647649" y="323811"/>
                  </a:lnTo>
                  <a:lnTo>
                    <a:pt x="647649" y="350786"/>
                  </a:lnTo>
                  <a:lnTo>
                    <a:pt x="674636" y="350786"/>
                  </a:lnTo>
                  <a:lnTo>
                    <a:pt x="674636" y="296824"/>
                  </a:lnTo>
                  <a:lnTo>
                    <a:pt x="647649" y="296824"/>
                  </a:lnTo>
                  <a:lnTo>
                    <a:pt x="647649" y="269836"/>
                  </a:lnTo>
                  <a:lnTo>
                    <a:pt x="674636" y="269836"/>
                  </a:lnTo>
                  <a:lnTo>
                    <a:pt x="674636" y="18888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2" name="Google Shape;922;p18"/>
            <p:cNvSpPr/>
            <p:nvPr/>
          </p:nvSpPr>
          <p:spPr>
            <a:xfrm>
              <a:off x="6149886" y="7636897"/>
              <a:ext cx="675005" cy="269875"/>
            </a:xfrm>
            <a:custGeom>
              <a:avLst/>
              <a:gdLst/>
              <a:ahLst/>
              <a:cxnLst/>
              <a:rect l="l" t="t" r="r" b="b"/>
              <a:pathLst>
                <a:path w="675004" h="269875" extrusionOk="0">
                  <a:moveTo>
                    <a:pt x="53975" y="215874"/>
                  </a:moveTo>
                  <a:lnTo>
                    <a:pt x="26987" y="215874"/>
                  </a:lnTo>
                  <a:lnTo>
                    <a:pt x="0" y="215874"/>
                  </a:lnTo>
                  <a:lnTo>
                    <a:pt x="0" y="242862"/>
                  </a:lnTo>
                  <a:lnTo>
                    <a:pt x="26987" y="242862"/>
                  </a:lnTo>
                  <a:lnTo>
                    <a:pt x="53975" y="242862"/>
                  </a:lnTo>
                  <a:lnTo>
                    <a:pt x="53975" y="215874"/>
                  </a:lnTo>
                  <a:close/>
                </a:path>
                <a:path w="675004" h="269875" extrusionOk="0">
                  <a:moveTo>
                    <a:pt x="53975" y="161912"/>
                  </a:moveTo>
                  <a:lnTo>
                    <a:pt x="26987" y="161912"/>
                  </a:lnTo>
                  <a:lnTo>
                    <a:pt x="26987" y="53975"/>
                  </a:lnTo>
                  <a:lnTo>
                    <a:pt x="0" y="53975"/>
                  </a:lnTo>
                  <a:lnTo>
                    <a:pt x="0" y="188887"/>
                  </a:lnTo>
                  <a:lnTo>
                    <a:pt x="26987" y="188887"/>
                  </a:lnTo>
                  <a:lnTo>
                    <a:pt x="53975" y="188887"/>
                  </a:lnTo>
                  <a:lnTo>
                    <a:pt x="53975" y="161912"/>
                  </a:lnTo>
                  <a:close/>
                </a:path>
                <a:path w="675004" h="269875" extrusionOk="0">
                  <a:moveTo>
                    <a:pt x="53975" y="0"/>
                  </a:moveTo>
                  <a:lnTo>
                    <a:pt x="26987" y="0"/>
                  </a:lnTo>
                  <a:lnTo>
                    <a:pt x="0" y="0"/>
                  </a:lnTo>
                  <a:lnTo>
                    <a:pt x="0" y="53962"/>
                  </a:lnTo>
                  <a:lnTo>
                    <a:pt x="26987" y="53962"/>
                  </a:lnTo>
                  <a:lnTo>
                    <a:pt x="26987" y="26974"/>
                  </a:lnTo>
                  <a:lnTo>
                    <a:pt x="53975" y="26974"/>
                  </a:lnTo>
                  <a:lnTo>
                    <a:pt x="53975" y="0"/>
                  </a:lnTo>
                  <a:close/>
                </a:path>
                <a:path w="675004" h="269875" extrusionOk="0">
                  <a:moveTo>
                    <a:pt x="134937" y="53975"/>
                  </a:moveTo>
                  <a:lnTo>
                    <a:pt x="107950" y="53975"/>
                  </a:lnTo>
                  <a:lnTo>
                    <a:pt x="80962" y="53975"/>
                  </a:lnTo>
                  <a:lnTo>
                    <a:pt x="53987" y="53975"/>
                  </a:lnTo>
                  <a:lnTo>
                    <a:pt x="53987" y="134924"/>
                  </a:lnTo>
                  <a:lnTo>
                    <a:pt x="80962" y="134924"/>
                  </a:lnTo>
                  <a:lnTo>
                    <a:pt x="107950" y="134924"/>
                  </a:lnTo>
                  <a:lnTo>
                    <a:pt x="134937" y="134924"/>
                  </a:lnTo>
                  <a:lnTo>
                    <a:pt x="134937" y="53975"/>
                  </a:lnTo>
                  <a:close/>
                </a:path>
                <a:path w="675004" h="269875" extrusionOk="0">
                  <a:moveTo>
                    <a:pt x="188899" y="53975"/>
                  </a:moveTo>
                  <a:lnTo>
                    <a:pt x="161912" y="53975"/>
                  </a:lnTo>
                  <a:lnTo>
                    <a:pt x="161912" y="161912"/>
                  </a:lnTo>
                  <a:lnTo>
                    <a:pt x="134937" y="161912"/>
                  </a:lnTo>
                  <a:lnTo>
                    <a:pt x="107950" y="161912"/>
                  </a:lnTo>
                  <a:lnTo>
                    <a:pt x="80962" y="161912"/>
                  </a:lnTo>
                  <a:lnTo>
                    <a:pt x="53987" y="161912"/>
                  </a:lnTo>
                  <a:lnTo>
                    <a:pt x="53987" y="188887"/>
                  </a:lnTo>
                  <a:lnTo>
                    <a:pt x="188899" y="188887"/>
                  </a:lnTo>
                  <a:lnTo>
                    <a:pt x="188899" y="53975"/>
                  </a:lnTo>
                  <a:close/>
                </a:path>
                <a:path w="675004" h="269875" extrusionOk="0">
                  <a:moveTo>
                    <a:pt x="188899" y="0"/>
                  </a:moveTo>
                  <a:lnTo>
                    <a:pt x="188899" y="0"/>
                  </a:lnTo>
                  <a:lnTo>
                    <a:pt x="53987" y="0"/>
                  </a:lnTo>
                  <a:lnTo>
                    <a:pt x="53987" y="26974"/>
                  </a:lnTo>
                  <a:lnTo>
                    <a:pt x="80962" y="26974"/>
                  </a:lnTo>
                  <a:lnTo>
                    <a:pt x="107950" y="26974"/>
                  </a:lnTo>
                  <a:lnTo>
                    <a:pt x="134937" y="26974"/>
                  </a:lnTo>
                  <a:lnTo>
                    <a:pt x="161912" y="26974"/>
                  </a:lnTo>
                  <a:lnTo>
                    <a:pt x="161912" y="53962"/>
                  </a:lnTo>
                  <a:lnTo>
                    <a:pt x="188899" y="53962"/>
                  </a:lnTo>
                  <a:lnTo>
                    <a:pt x="188899" y="0"/>
                  </a:lnTo>
                  <a:close/>
                </a:path>
                <a:path w="675004" h="269875" extrusionOk="0">
                  <a:moveTo>
                    <a:pt x="269862" y="0"/>
                  </a:moveTo>
                  <a:lnTo>
                    <a:pt x="242874" y="0"/>
                  </a:lnTo>
                  <a:lnTo>
                    <a:pt x="242874" y="26974"/>
                  </a:lnTo>
                  <a:lnTo>
                    <a:pt x="215887" y="26974"/>
                  </a:lnTo>
                  <a:lnTo>
                    <a:pt x="215887" y="53962"/>
                  </a:lnTo>
                  <a:lnTo>
                    <a:pt x="242874" y="53962"/>
                  </a:lnTo>
                  <a:lnTo>
                    <a:pt x="269862" y="53962"/>
                  </a:lnTo>
                  <a:lnTo>
                    <a:pt x="269862" y="0"/>
                  </a:lnTo>
                  <a:close/>
                </a:path>
                <a:path w="675004" h="269875" extrusionOk="0">
                  <a:moveTo>
                    <a:pt x="323824" y="53975"/>
                  </a:moveTo>
                  <a:lnTo>
                    <a:pt x="296837" y="53975"/>
                  </a:lnTo>
                  <a:lnTo>
                    <a:pt x="269862" y="53975"/>
                  </a:lnTo>
                  <a:lnTo>
                    <a:pt x="242874" y="53975"/>
                  </a:lnTo>
                  <a:lnTo>
                    <a:pt x="242874" y="80962"/>
                  </a:lnTo>
                  <a:lnTo>
                    <a:pt x="215887" y="80962"/>
                  </a:lnTo>
                  <a:lnTo>
                    <a:pt x="215887" y="107937"/>
                  </a:lnTo>
                  <a:lnTo>
                    <a:pt x="242874" y="107937"/>
                  </a:lnTo>
                  <a:lnTo>
                    <a:pt x="269862" y="107937"/>
                  </a:lnTo>
                  <a:lnTo>
                    <a:pt x="269862" y="80962"/>
                  </a:lnTo>
                  <a:lnTo>
                    <a:pt x="296837" y="80962"/>
                  </a:lnTo>
                  <a:lnTo>
                    <a:pt x="296837" y="107937"/>
                  </a:lnTo>
                  <a:lnTo>
                    <a:pt x="323824" y="107937"/>
                  </a:lnTo>
                  <a:lnTo>
                    <a:pt x="323824" y="53975"/>
                  </a:lnTo>
                  <a:close/>
                </a:path>
                <a:path w="675004" h="269875" extrusionOk="0">
                  <a:moveTo>
                    <a:pt x="350812" y="26974"/>
                  </a:moveTo>
                  <a:lnTo>
                    <a:pt x="323824" y="26974"/>
                  </a:lnTo>
                  <a:lnTo>
                    <a:pt x="296837" y="26974"/>
                  </a:lnTo>
                  <a:lnTo>
                    <a:pt x="296837" y="53962"/>
                  </a:lnTo>
                  <a:lnTo>
                    <a:pt x="323824" y="53962"/>
                  </a:lnTo>
                  <a:lnTo>
                    <a:pt x="350812" y="53962"/>
                  </a:lnTo>
                  <a:lnTo>
                    <a:pt x="350812" y="26974"/>
                  </a:lnTo>
                  <a:close/>
                </a:path>
                <a:path w="675004" h="269875" extrusionOk="0">
                  <a:moveTo>
                    <a:pt x="377799" y="0"/>
                  </a:moveTo>
                  <a:lnTo>
                    <a:pt x="350812" y="0"/>
                  </a:lnTo>
                  <a:lnTo>
                    <a:pt x="350812" y="26974"/>
                  </a:lnTo>
                  <a:lnTo>
                    <a:pt x="377799" y="26974"/>
                  </a:lnTo>
                  <a:lnTo>
                    <a:pt x="377799" y="0"/>
                  </a:lnTo>
                  <a:close/>
                </a:path>
                <a:path w="675004" h="269875" extrusionOk="0">
                  <a:moveTo>
                    <a:pt x="431761" y="53975"/>
                  </a:moveTo>
                  <a:lnTo>
                    <a:pt x="404774" y="53975"/>
                  </a:lnTo>
                  <a:lnTo>
                    <a:pt x="377799" y="53975"/>
                  </a:lnTo>
                  <a:lnTo>
                    <a:pt x="377799" y="107937"/>
                  </a:lnTo>
                  <a:lnTo>
                    <a:pt x="404774" y="107937"/>
                  </a:lnTo>
                  <a:lnTo>
                    <a:pt x="431761" y="107937"/>
                  </a:lnTo>
                  <a:lnTo>
                    <a:pt x="431761" y="53975"/>
                  </a:lnTo>
                  <a:close/>
                </a:path>
                <a:path w="675004" h="269875" extrusionOk="0">
                  <a:moveTo>
                    <a:pt x="431761" y="26974"/>
                  </a:moveTo>
                  <a:lnTo>
                    <a:pt x="404774" y="26974"/>
                  </a:lnTo>
                  <a:lnTo>
                    <a:pt x="404774" y="53962"/>
                  </a:lnTo>
                  <a:lnTo>
                    <a:pt x="431761" y="53962"/>
                  </a:lnTo>
                  <a:lnTo>
                    <a:pt x="431761" y="26974"/>
                  </a:lnTo>
                  <a:close/>
                </a:path>
                <a:path w="675004" h="269875" extrusionOk="0">
                  <a:moveTo>
                    <a:pt x="458749" y="80962"/>
                  </a:moveTo>
                  <a:lnTo>
                    <a:pt x="431774" y="80962"/>
                  </a:lnTo>
                  <a:lnTo>
                    <a:pt x="431774" y="215874"/>
                  </a:lnTo>
                  <a:lnTo>
                    <a:pt x="458749" y="215874"/>
                  </a:lnTo>
                  <a:lnTo>
                    <a:pt x="458749" y="80962"/>
                  </a:lnTo>
                  <a:close/>
                </a:path>
                <a:path w="675004" h="269875" extrusionOk="0">
                  <a:moveTo>
                    <a:pt x="458749" y="0"/>
                  </a:moveTo>
                  <a:lnTo>
                    <a:pt x="431774" y="0"/>
                  </a:lnTo>
                  <a:lnTo>
                    <a:pt x="431774" y="26974"/>
                  </a:lnTo>
                  <a:lnTo>
                    <a:pt x="458749" y="26974"/>
                  </a:lnTo>
                  <a:lnTo>
                    <a:pt x="458749" y="0"/>
                  </a:lnTo>
                  <a:close/>
                </a:path>
                <a:path w="675004" h="269875" extrusionOk="0">
                  <a:moveTo>
                    <a:pt x="485736" y="215874"/>
                  </a:moveTo>
                  <a:lnTo>
                    <a:pt x="458749" y="215874"/>
                  </a:lnTo>
                  <a:lnTo>
                    <a:pt x="458749" y="242862"/>
                  </a:lnTo>
                  <a:lnTo>
                    <a:pt x="431774" y="242862"/>
                  </a:lnTo>
                  <a:lnTo>
                    <a:pt x="431774" y="269836"/>
                  </a:lnTo>
                  <a:lnTo>
                    <a:pt x="458749" y="269836"/>
                  </a:lnTo>
                  <a:lnTo>
                    <a:pt x="485736" y="269836"/>
                  </a:lnTo>
                  <a:lnTo>
                    <a:pt x="485736" y="215874"/>
                  </a:lnTo>
                  <a:close/>
                </a:path>
                <a:path w="675004" h="269875" extrusionOk="0">
                  <a:moveTo>
                    <a:pt x="539699" y="215874"/>
                  </a:moveTo>
                  <a:lnTo>
                    <a:pt x="512724" y="215874"/>
                  </a:lnTo>
                  <a:lnTo>
                    <a:pt x="512724" y="269836"/>
                  </a:lnTo>
                  <a:lnTo>
                    <a:pt x="539699" y="269836"/>
                  </a:lnTo>
                  <a:lnTo>
                    <a:pt x="539699" y="215874"/>
                  </a:lnTo>
                  <a:close/>
                </a:path>
                <a:path w="675004" h="269875" extrusionOk="0">
                  <a:moveTo>
                    <a:pt x="593674" y="215874"/>
                  </a:moveTo>
                  <a:lnTo>
                    <a:pt x="566686" y="215874"/>
                  </a:lnTo>
                  <a:lnTo>
                    <a:pt x="566686" y="242862"/>
                  </a:lnTo>
                  <a:lnTo>
                    <a:pt x="593674" y="242862"/>
                  </a:lnTo>
                  <a:lnTo>
                    <a:pt x="593674" y="215874"/>
                  </a:lnTo>
                  <a:close/>
                </a:path>
                <a:path w="675004" h="269875" extrusionOk="0">
                  <a:moveTo>
                    <a:pt x="620661" y="53975"/>
                  </a:moveTo>
                  <a:lnTo>
                    <a:pt x="593674" y="53975"/>
                  </a:lnTo>
                  <a:lnTo>
                    <a:pt x="566686" y="53975"/>
                  </a:lnTo>
                  <a:lnTo>
                    <a:pt x="539699" y="53975"/>
                  </a:lnTo>
                  <a:lnTo>
                    <a:pt x="539699" y="134924"/>
                  </a:lnTo>
                  <a:lnTo>
                    <a:pt x="566686" y="134924"/>
                  </a:lnTo>
                  <a:lnTo>
                    <a:pt x="593674" y="134924"/>
                  </a:lnTo>
                  <a:lnTo>
                    <a:pt x="620661" y="134924"/>
                  </a:lnTo>
                  <a:lnTo>
                    <a:pt x="620661" y="53975"/>
                  </a:lnTo>
                  <a:close/>
                </a:path>
                <a:path w="675004" h="269875" extrusionOk="0">
                  <a:moveTo>
                    <a:pt x="647649" y="215874"/>
                  </a:moveTo>
                  <a:lnTo>
                    <a:pt x="620661" y="215874"/>
                  </a:lnTo>
                  <a:lnTo>
                    <a:pt x="620661" y="269836"/>
                  </a:lnTo>
                  <a:lnTo>
                    <a:pt x="647649" y="269836"/>
                  </a:lnTo>
                  <a:lnTo>
                    <a:pt x="647649" y="215874"/>
                  </a:lnTo>
                  <a:close/>
                </a:path>
                <a:path w="675004" h="269875" extrusionOk="0">
                  <a:moveTo>
                    <a:pt x="674636" y="53975"/>
                  </a:moveTo>
                  <a:lnTo>
                    <a:pt x="647649" y="53975"/>
                  </a:lnTo>
                  <a:lnTo>
                    <a:pt x="647649" y="161912"/>
                  </a:lnTo>
                  <a:lnTo>
                    <a:pt x="620661" y="161912"/>
                  </a:lnTo>
                  <a:lnTo>
                    <a:pt x="593674" y="161912"/>
                  </a:lnTo>
                  <a:lnTo>
                    <a:pt x="566686" y="161912"/>
                  </a:lnTo>
                  <a:lnTo>
                    <a:pt x="539699" y="161912"/>
                  </a:lnTo>
                  <a:lnTo>
                    <a:pt x="512724" y="161912"/>
                  </a:lnTo>
                  <a:lnTo>
                    <a:pt x="512724" y="53975"/>
                  </a:lnTo>
                  <a:lnTo>
                    <a:pt x="485736" y="53975"/>
                  </a:lnTo>
                  <a:lnTo>
                    <a:pt x="485736" y="188887"/>
                  </a:lnTo>
                  <a:lnTo>
                    <a:pt x="512724" y="188887"/>
                  </a:lnTo>
                  <a:lnTo>
                    <a:pt x="539699" y="188887"/>
                  </a:lnTo>
                  <a:lnTo>
                    <a:pt x="674636" y="188887"/>
                  </a:lnTo>
                  <a:lnTo>
                    <a:pt x="674636" y="53975"/>
                  </a:lnTo>
                  <a:close/>
                </a:path>
                <a:path w="675004" h="269875" extrusionOk="0">
                  <a:moveTo>
                    <a:pt x="674636" y="0"/>
                  </a:moveTo>
                  <a:lnTo>
                    <a:pt x="674636" y="0"/>
                  </a:lnTo>
                  <a:lnTo>
                    <a:pt x="485736" y="0"/>
                  </a:lnTo>
                  <a:lnTo>
                    <a:pt x="485736" y="53962"/>
                  </a:lnTo>
                  <a:lnTo>
                    <a:pt x="512724" y="53962"/>
                  </a:lnTo>
                  <a:lnTo>
                    <a:pt x="512724" y="26974"/>
                  </a:lnTo>
                  <a:lnTo>
                    <a:pt x="539699" y="26974"/>
                  </a:lnTo>
                  <a:lnTo>
                    <a:pt x="566686" y="26974"/>
                  </a:lnTo>
                  <a:lnTo>
                    <a:pt x="593674" y="26974"/>
                  </a:lnTo>
                  <a:lnTo>
                    <a:pt x="620661" y="26974"/>
                  </a:lnTo>
                  <a:lnTo>
                    <a:pt x="647649" y="26974"/>
                  </a:lnTo>
                  <a:lnTo>
                    <a:pt x="647649" y="53962"/>
                  </a:lnTo>
                  <a:lnTo>
                    <a:pt x="674636" y="53962"/>
                  </a:lnTo>
                  <a:lnTo>
                    <a:pt x="674636"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3" name="Google Shape;923;p18"/>
            <p:cNvSpPr/>
            <p:nvPr/>
          </p:nvSpPr>
          <p:spPr>
            <a:xfrm>
              <a:off x="6929259" y="7907902"/>
              <a:ext cx="269875" cy="403860"/>
            </a:xfrm>
            <a:custGeom>
              <a:avLst/>
              <a:gdLst/>
              <a:ahLst/>
              <a:cxnLst/>
              <a:rect l="l" t="t" r="r" b="b"/>
              <a:pathLst>
                <a:path w="269875" h="403859" extrusionOk="0">
                  <a:moveTo>
                    <a:pt x="183616" y="13525"/>
                  </a:moveTo>
                  <a:lnTo>
                    <a:pt x="175577" y="4686"/>
                  </a:lnTo>
                  <a:lnTo>
                    <a:pt x="170776" y="546"/>
                  </a:lnTo>
                  <a:lnTo>
                    <a:pt x="167309" y="0"/>
                  </a:lnTo>
                  <a:lnTo>
                    <a:pt x="163283" y="1981"/>
                  </a:lnTo>
                  <a:lnTo>
                    <a:pt x="156692" y="5842"/>
                  </a:lnTo>
                  <a:lnTo>
                    <a:pt x="151396" y="9220"/>
                  </a:lnTo>
                  <a:lnTo>
                    <a:pt x="144373" y="5981"/>
                  </a:lnTo>
                  <a:lnTo>
                    <a:pt x="144068" y="1371"/>
                  </a:lnTo>
                  <a:lnTo>
                    <a:pt x="134734" y="1371"/>
                  </a:lnTo>
                  <a:lnTo>
                    <a:pt x="134708" y="32181"/>
                  </a:lnTo>
                  <a:lnTo>
                    <a:pt x="134708" y="1371"/>
                  </a:lnTo>
                  <a:lnTo>
                    <a:pt x="125374" y="1371"/>
                  </a:lnTo>
                  <a:lnTo>
                    <a:pt x="125056" y="5981"/>
                  </a:lnTo>
                  <a:lnTo>
                    <a:pt x="118046" y="9207"/>
                  </a:lnTo>
                  <a:lnTo>
                    <a:pt x="112737" y="5829"/>
                  </a:lnTo>
                  <a:lnTo>
                    <a:pt x="106159" y="1981"/>
                  </a:lnTo>
                  <a:lnTo>
                    <a:pt x="100203" y="2159"/>
                  </a:lnTo>
                  <a:lnTo>
                    <a:pt x="93522" y="6311"/>
                  </a:lnTo>
                  <a:lnTo>
                    <a:pt x="88074" y="11176"/>
                  </a:lnTo>
                  <a:lnTo>
                    <a:pt x="85826" y="13525"/>
                  </a:lnTo>
                  <a:lnTo>
                    <a:pt x="99199" y="54114"/>
                  </a:lnTo>
                  <a:lnTo>
                    <a:pt x="107480" y="51346"/>
                  </a:lnTo>
                  <a:lnTo>
                    <a:pt x="116141" y="49301"/>
                  </a:lnTo>
                  <a:lnTo>
                    <a:pt x="125222" y="48031"/>
                  </a:lnTo>
                  <a:lnTo>
                    <a:pt x="134708" y="47599"/>
                  </a:lnTo>
                  <a:lnTo>
                    <a:pt x="144221" y="48018"/>
                  </a:lnTo>
                  <a:lnTo>
                    <a:pt x="153289" y="49301"/>
                  </a:lnTo>
                  <a:lnTo>
                    <a:pt x="161963" y="51346"/>
                  </a:lnTo>
                  <a:lnTo>
                    <a:pt x="170230" y="54102"/>
                  </a:lnTo>
                  <a:lnTo>
                    <a:pt x="183616" y="13525"/>
                  </a:lnTo>
                  <a:close/>
                </a:path>
                <a:path w="269875" h="403859" extrusionOk="0">
                  <a:moveTo>
                    <a:pt x="269417" y="281647"/>
                  </a:moveTo>
                  <a:lnTo>
                    <a:pt x="266395" y="235165"/>
                  </a:lnTo>
                  <a:lnTo>
                    <a:pt x="258191" y="194017"/>
                  </a:lnTo>
                  <a:lnTo>
                    <a:pt x="242531" y="146354"/>
                  </a:lnTo>
                  <a:lnTo>
                    <a:pt x="217817" y="101155"/>
                  </a:lnTo>
                  <a:lnTo>
                    <a:pt x="182422" y="67424"/>
                  </a:lnTo>
                  <a:lnTo>
                    <a:pt x="145935" y="57302"/>
                  </a:lnTo>
                  <a:lnTo>
                    <a:pt x="158216" y="57302"/>
                  </a:lnTo>
                  <a:lnTo>
                    <a:pt x="150850" y="55333"/>
                  </a:lnTo>
                  <a:lnTo>
                    <a:pt x="143052" y="54178"/>
                  </a:lnTo>
                  <a:lnTo>
                    <a:pt x="134721" y="54178"/>
                  </a:lnTo>
                  <a:lnTo>
                    <a:pt x="126377" y="54178"/>
                  </a:lnTo>
                  <a:lnTo>
                    <a:pt x="118579" y="55333"/>
                  </a:lnTo>
                  <a:lnTo>
                    <a:pt x="111213" y="57302"/>
                  </a:lnTo>
                  <a:lnTo>
                    <a:pt x="123494" y="57302"/>
                  </a:lnTo>
                  <a:lnTo>
                    <a:pt x="87007" y="67424"/>
                  </a:lnTo>
                  <a:lnTo>
                    <a:pt x="51612" y="101155"/>
                  </a:lnTo>
                  <a:lnTo>
                    <a:pt x="26898" y="146354"/>
                  </a:lnTo>
                  <a:lnTo>
                    <a:pt x="11239" y="194017"/>
                  </a:lnTo>
                  <a:lnTo>
                    <a:pt x="3035" y="235165"/>
                  </a:lnTo>
                  <a:lnTo>
                    <a:pt x="0" y="281647"/>
                  </a:lnTo>
                  <a:lnTo>
                    <a:pt x="1536" y="310984"/>
                  </a:lnTo>
                  <a:lnTo>
                    <a:pt x="10515" y="343306"/>
                  </a:lnTo>
                  <a:lnTo>
                    <a:pt x="32194" y="373164"/>
                  </a:lnTo>
                  <a:lnTo>
                    <a:pt x="71843" y="395097"/>
                  </a:lnTo>
                  <a:lnTo>
                    <a:pt x="134708" y="403618"/>
                  </a:lnTo>
                  <a:lnTo>
                    <a:pt x="197586" y="395097"/>
                  </a:lnTo>
                  <a:lnTo>
                    <a:pt x="237223" y="373164"/>
                  </a:lnTo>
                  <a:lnTo>
                    <a:pt x="258914" y="343306"/>
                  </a:lnTo>
                  <a:lnTo>
                    <a:pt x="267893"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24" name="Google Shape;924;p18"/>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6979148" y="8074551"/>
              <a:ext cx="169659" cy="169649"/>
            </a:xfrm>
            <a:prstGeom prst="rect">
              <a:avLst/>
            </a:prstGeom>
            <a:noFill/>
            <a:ln>
              <a:noFill/>
            </a:ln>
          </p:spPr>
        </p:pic>
        <p:sp>
          <p:nvSpPr>
            <p:cNvPr id="925" name="Google Shape;925;p18"/>
            <p:cNvSpPr/>
            <p:nvPr/>
          </p:nvSpPr>
          <p:spPr>
            <a:xfrm>
              <a:off x="8406955" y="7505096"/>
              <a:ext cx="838200" cy="784225"/>
            </a:xfrm>
            <a:custGeom>
              <a:avLst/>
              <a:gdLst/>
              <a:ahLst/>
              <a:cxnLst/>
              <a:rect l="l" t="t" r="r" b="b"/>
              <a:pathLst>
                <a:path w="838200" h="784225" extrusionOk="0">
                  <a:moveTo>
                    <a:pt x="634961" y="96431"/>
                  </a:moveTo>
                  <a:lnTo>
                    <a:pt x="629958" y="91325"/>
                  </a:lnTo>
                  <a:lnTo>
                    <a:pt x="629958" y="126911"/>
                  </a:lnTo>
                  <a:lnTo>
                    <a:pt x="634961" y="121589"/>
                  </a:lnTo>
                  <a:lnTo>
                    <a:pt x="634961" y="96431"/>
                  </a:lnTo>
                  <a:close/>
                </a:path>
                <a:path w="838200" h="784225" extrusionOk="0">
                  <a:moveTo>
                    <a:pt x="634961" y="59512"/>
                  </a:moveTo>
                  <a:lnTo>
                    <a:pt x="629958" y="54292"/>
                  </a:lnTo>
                  <a:lnTo>
                    <a:pt x="629958" y="89890"/>
                  </a:lnTo>
                  <a:lnTo>
                    <a:pt x="634961" y="84658"/>
                  </a:lnTo>
                  <a:lnTo>
                    <a:pt x="634961" y="59512"/>
                  </a:lnTo>
                  <a:close/>
                </a:path>
                <a:path w="838200" h="784225" extrusionOk="0">
                  <a:moveTo>
                    <a:pt x="665454" y="128739"/>
                  </a:moveTo>
                  <a:lnTo>
                    <a:pt x="660234" y="123431"/>
                  </a:lnTo>
                  <a:lnTo>
                    <a:pt x="636104" y="123431"/>
                  </a:lnTo>
                  <a:lnTo>
                    <a:pt x="630872" y="128739"/>
                  </a:lnTo>
                  <a:lnTo>
                    <a:pt x="665454" y="128739"/>
                  </a:lnTo>
                  <a:close/>
                </a:path>
                <a:path w="838200" h="784225" extrusionOk="0">
                  <a:moveTo>
                    <a:pt x="665454" y="53479"/>
                  </a:moveTo>
                  <a:lnTo>
                    <a:pt x="630872" y="53479"/>
                  </a:lnTo>
                  <a:lnTo>
                    <a:pt x="636104" y="58801"/>
                  </a:lnTo>
                  <a:lnTo>
                    <a:pt x="660234" y="58801"/>
                  </a:lnTo>
                  <a:lnTo>
                    <a:pt x="665454" y="53479"/>
                  </a:lnTo>
                  <a:close/>
                </a:path>
                <a:path w="838200" h="784225" extrusionOk="0">
                  <a:moveTo>
                    <a:pt x="666381" y="91313"/>
                  </a:moveTo>
                  <a:lnTo>
                    <a:pt x="661339" y="96431"/>
                  </a:lnTo>
                  <a:lnTo>
                    <a:pt x="661339" y="121602"/>
                  </a:lnTo>
                  <a:lnTo>
                    <a:pt x="666381" y="126911"/>
                  </a:lnTo>
                  <a:lnTo>
                    <a:pt x="666381" y="91313"/>
                  </a:lnTo>
                  <a:close/>
                </a:path>
                <a:path w="838200" h="784225" extrusionOk="0">
                  <a:moveTo>
                    <a:pt x="666381" y="54292"/>
                  </a:moveTo>
                  <a:lnTo>
                    <a:pt x="661339" y="59512"/>
                  </a:lnTo>
                  <a:lnTo>
                    <a:pt x="661339" y="84670"/>
                  </a:lnTo>
                  <a:lnTo>
                    <a:pt x="666381" y="89890"/>
                  </a:lnTo>
                  <a:lnTo>
                    <a:pt x="666381" y="54292"/>
                  </a:lnTo>
                  <a:close/>
                </a:path>
                <a:path w="838200" h="784225" extrusionOk="0">
                  <a:moveTo>
                    <a:pt x="678624" y="123634"/>
                  </a:moveTo>
                  <a:lnTo>
                    <a:pt x="673531" y="123634"/>
                  </a:lnTo>
                  <a:lnTo>
                    <a:pt x="673531" y="128739"/>
                  </a:lnTo>
                  <a:lnTo>
                    <a:pt x="678624" y="128739"/>
                  </a:lnTo>
                  <a:lnTo>
                    <a:pt x="678624" y="123634"/>
                  </a:lnTo>
                  <a:close/>
                </a:path>
                <a:path w="838200" h="784225" extrusionOk="0">
                  <a:moveTo>
                    <a:pt x="693140" y="96431"/>
                  </a:moveTo>
                  <a:lnTo>
                    <a:pt x="688162" y="91325"/>
                  </a:lnTo>
                  <a:lnTo>
                    <a:pt x="688162" y="126911"/>
                  </a:lnTo>
                  <a:lnTo>
                    <a:pt x="693140" y="121589"/>
                  </a:lnTo>
                  <a:lnTo>
                    <a:pt x="693140" y="96431"/>
                  </a:lnTo>
                  <a:close/>
                </a:path>
                <a:path w="838200" h="784225" extrusionOk="0">
                  <a:moveTo>
                    <a:pt x="693140" y="59512"/>
                  </a:moveTo>
                  <a:lnTo>
                    <a:pt x="688162" y="54292"/>
                  </a:lnTo>
                  <a:lnTo>
                    <a:pt x="688162" y="89890"/>
                  </a:lnTo>
                  <a:lnTo>
                    <a:pt x="693140" y="84658"/>
                  </a:lnTo>
                  <a:lnTo>
                    <a:pt x="693140" y="59512"/>
                  </a:lnTo>
                  <a:close/>
                </a:path>
                <a:path w="838200" h="784225" extrusionOk="0">
                  <a:moveTo>
                    <a:pt x="723747" y="128739"/>
                  </a:moveTo>
                  <a:lnTo>
                    <a:pt x="718527" y="123431"/>
                  </a:lnTo>
                  <a:lnTo>
                    <a:pt x="694283" y="123431"/>
                  </a:lnTo>
                  <a:lnTo>
                    <a:pt x="689203" y="128739"/>
                  </a:lnTo>
                  <a:lnTo>
                    <a:pt x="723747" y="128739"/>
                  </a:lnTo>
                  <a:close/>
                </a:path>
                <a:path w="838200" h="784225" extrusionOk="0">
                  <a:moveTo>
                    <a:pt x="723747" y="53479"/>
                  </a:moveTo>
                  <a:lnTo>
                    <a:pt x="689203" y="53479"/>
                  </a:lnTo>
                  <a:lnTo>
                    <a:pt x="694283" y="58801"/>
                  </a:lnTo>
                  <a:lnTo>
                    <a:pt x="718527" y="58801"/>
                  </a:lnTo>
                  <a:lnTo>
                    <a:pt x="723747" y="53479"/>
                  </a:lnTo>
                  <a:close/>
                </a:path>
                <a:path w="838200" h="784225" extrusionOk="0">
                  <a:moveTo>
                    <a:pt x="724674" y="91313"/>
                  </a:moveTo>
                  <a:lnTo>
                    <a:pt x="719670" y="96431"/>
                  </a:lnTo>
                  <a:lnTo>
                    <a:pt x="719670" y="121602"/>
                  </a:lnTo>
                  <a:lnTo>
                    <a:pt x="724674" y="126911"/>
                  </a:lnTo>
                  <a:lnTo>
                    <a:pt x="724674" y="91313"/>
                  </a:lnTo>
                  <a:close/>
                </a:path>
                <a:path w="838200" h="784225" extrusionOk="0">
                  <a:moveTo>
                    <a:pt x="724674" y="54292"/>
                  </a:moveTo>
                  <a:lnTo>
                    <a:pt x="719670" y="59512"/>
                  </a:lnTo>
                  <a:lnTo>
                    <a:pt x="719670" y="84670"/>
                  </a:lnTo>
                  <a:lnTo>
                    <a:pt x="724674" y="89890"/>
                  </a:lnTo>
                  <a:lnTo>
                    <a:pt x="724674" y="54292"/>
                  </a:lnTo>
                  <a:close/>
                </a:path>
                <a:path w="838200" h="784225" extrusionOk="0">
                  <a:moveTo>
                    <a:pt x="736333" y="96431"/>
                  </a:moveTo>
                  <a:lnTo>
                    <a:pt x="731215" y="91325"/>
                  </a:lnTo>
                  <a:lnTo>
                    <a:pt x="731215" y="126911"/>
                  </a:lnTo>
                  <a:lnTo>
                    <a:pt x="736333" y="121589"/>
                  </a:lnTo>
                  <a:lnTo>
                    <a:pt x="736333" y="96431"/>
                  </a:lnTo>
                  <a:close/>
                </a:path>
                <a:path w="838200" h="784225" extrusionOk="0">
                  <a:moveTo>
                    <a:pt x="736333" y="59512"/>
                  </a:moveTo>
                  <a:lnTo>
                    <a:pt x="731215" y="54292"/>
                  </a:lnTo>
                  <a:lnTo>
                    <a:pt x="731215" y="89890"/>
                  </a:lnTo>
                  <a:lnTo>
                    <a:pt x="736333" y="84658"/>
                  </a:lnTo>
                  <a:lnTo>
                    <a:pt x="736333" y="59512"/>
                  </a:lnTo>
                  <a:close/>
                </a:path>
                <a:path w="838200" h="784225" extrusionOk="0">
                  <a:moveTo>
                    <a:pt x="766686" y="53479"/>
                  </a:moveTo>
                  <a:lnTo>
                    <a:pt x="732231" y="53479"/>
                  </a:lnTo>
                  <a:lnTo>
                    <a:pt x="737438" y="58801"/>
                  </a:lnTo>
                  <a:lnTo>
                    <a:pt x="761568" y="58801"/>
                  </a:lnTo>
                  <a:lnTo>
                    <a:pt x="766686" y="53479"/>
                  </a:lnTo>
                  <a:close/>
                </a:path>
                <a:path w="838200" h="784225" extrusionOk="0">
                  <a:moveTo>
                    <a:pt x="766699" y="128739"/>
                  </a:moveTo>
                  <a:lnTo>
                    <a:pt x="761568" y="123431"/>
                  </a:lnTo>
                  <a:lnTo>
                    <a:pt x="737438" y="123431"/>
                  </a:lnTo>
                  <a:lnTo>
                    <a:pt x="732231" y="128739"/>
                  </a:lnTo>
                  <a:lnTo>
                    <a:pt x="766699" y="128739"/>
                  </a:lnTo>
                  <a:close/>
                </a:path>
                <a:path w="838200" h="784225" extrusionOk="0">
                  <a:moveTo>
                    <a:pt x="767829" y="91313"/>
                  </a:moveTo>
                  <a:lnTo>
                    <a:pt x="762698" y="96431"/>
                  </a:lnTo>
                  <a:lnTo>
                    <a:pt x="762698" y="121602"/>
                  </a:lnTo>
                  <a:lnTo>
                    <a:pt x="767829" y="126911"/>
                  </a:lnTo>
                  <a:lnTo>
                    <a:pt x="767829" y="91313"/>
                  </a:lnTo>
                  <a:close/>
                </a:path>
                <a:path w="838200" h="784225" extrusionOk="0">
                  <a:moveTo>
                    <a:pt x="767829" y="54292"/>
                  </a:moveTo>
                  <a:lnTo>
                    <a:pt x="762698" y="59512"/>
                  </a:lnTo>
                  <a:lnTo>
                    <a:pt x="762698" y="84670"/>
                  </a:lnTo>
                  <a:lnTo>
                    <a:pt x="767829" y="89890"/>
                  </a:lnTo>
                  <a:lnTo>
                    <a:pt x="767829" y="54292"/>
                  </a:lnTo>
                  <a:close/>
                </a:path>
                <a:path w="838200" h="784225" extrusionOk="0">
                  <a:moveTo>
                    <a:pt x="837666" y="57365"/>
                  </a:moveTo>
                  <a:lnTo>
                    <a:pt x="833158" y="35026"/>
                  </a:lnTo>
                  <a:lnTo>
                    <a:pt x="826846" y="25654"/>
                  </a:lnTo>
                  <a:lnTo>
                    <a:pt x="820864" y="16789"/>
                  </a:lnTo>
                  <a:lnTo>
                    <a:pt x="812088" y="10871"/>
                  </a:lnTo>
                  <a:lnTo>
                    <a:pt x="812088" y="57365"/>
                  </a:lnTo>
                  <a:lnTo>
                    <a:pt x="812088" y="124663"/>
                  </a:lnTo>
                  <a:lnTo>
                    <a:pt x="809574" y="136994"/>
                  </a:lnTo>
                  <a:lnTo>
                    <a:pt x="802741" y="147066"/>
                  </a:lnTo>
                  <a:lnTo>
                    <a:pt x="792632" y="153860"/>
                  </a:lnTo>
                  <a:lnTo>
                    <a:pt x="780288" y="156362"/>
                  </a:lnTo>
                  <a:lnTo>
                    <a:pt x="509892" y="156362"/>
                  </a:lnTo>
                  <a:lnTo>
                    <a:pt x="497560" y="153860"/>
                  </a:lnTo>
                  <a:lnTo>
                    <a:pt x="487489" y="147066"/>
                  </a:lnTo>
                  <a:lnTo>
                    <a:pt x="480695" y="136994"/>
                  </a:lnTo>
                  <a:lnTo>
                    <a:pt x="478205" y="124663"/>
                  </a:lnTo>
                  <a:lnTo>
                    <a:pt x="478205" y="57365"/>
                  </a:lnTo>
                  <a:lnTo>
                    <a:pt x="480695" y="45034"/>
                  </a:lnTo>
                  <a:lnTo>
                    <a:pt x="487489" y="34950"/>
                  </a:lnTo>
                  <a:lnTo>
                    <a:pt x="497560" y="28155"/>
                  </a:lnTo>
                  <a:lnTo>
                    <a:pt x="509892" y="25654"/>
                  </a:lnTo>
                  <a:lnTo>
                    <a:pt x="780288" y="25654"/>
                  </a:lnTo>
                  <a:lnTo>
                    <a:pt x="792632" y="28155"/>
                  </a:lnTo>
                  <a:lnTo>
                    <a:pt x="802741" y="34950"/>
                  </a:lnTo>
                  <a:lnTo>
                    <a:pt x="809574" y="45034"/>
                  </a:lnTo>
                  <a:lnTo>
                    <a:pt x="812088" y="57365"/>
                  </a:lnTo>
                  <a:lnTo>
                    <a:pt x="812088" y="10871"/>
                  </a:lnTo>
                  <a:lnTo>
                    <a:pt x="802640" y="4495"/>
                  </a:lnTo>
                  <a:lnTo>
                    <a:pt x="780288" y="0"/>
                  </a:lnTo>
                  <a:lnTo>
                    <a:pt x="509892" y="0"/>
                  </a:lnTo>
                  <a:lnTo>
                    <a:pt x="487603" y="4495"/>
                  </a:lnTo>
                  <a:lnTo>
                    <a:pt x="469366" y="16789"/>
                  </a:lnTo>
                  <a:lnTo>
                    <a:pt x="457047" y="35026"/>
                  </a:lnTo>
                  <a:lnTo>
                    <a:pt x="452526" y="57365"/>
                  </a:lnTo>
                  <a:lnTo>
                    <a:pt x="452526" y="124663"/>
                  </a:lnTo>
                  <a:lnTo>
                    <a:pt x="457047" y="146951"/>
                  </a:lnTo>
                  <a:lnTo>
                    <a:pt x="469366" y="165188"/>
                  </a:lnTo>
                  <a:lnTo>
                    <a:pt x="487603" y="177507"/>
                  </a:lnTo>
                  <a:lnTo>
                    <a:pt x="509892" y="182029"/>
                  </a:lnTo>
                  <a:lnTo>
                    <a:pt x="637832" y="182029"/>
                  </a:lnTo>
                  <a:lnTo>
                    <a:pt x="637832" y="700913"/>
                  </a:lnTo>
                  <a:lnTo>
                    <a:pt x="26263" y="700913"/>
                  </a:lnTo>
                  <a:lnTo>
                    <a:pt x="16040" y="702983"/>
                  </a:lnTo>
                  <a:lnTo>
                    <a:pt x="7696" y="708621"/>
                  </a:lnTo>
                  <a:lnTo>
                    <a:pt x="2057" y="717016"/>
                  </a:lnTo>
                  <a:lnTo>
                    <a:pt x="0" y="727316"/>
                  </a:lnTo>
                  <a:lnTo>
                    <a:pt x="0" y="757758"/>
                  </a:lnTo>
                  <a:lnTo>
                    <a:pt x="2057" y="768057"/>
                  </a:lnTo>
                  <a:lnTo>
                    <a:pt x="7696" y="776465"/>
                  </a:lnTo>
                  <a:lnTo>
                    <a:pt x="16040" y="782116"/>
                  </a:lnTo>
                  <a:lnTo>
                    <a:pt x="26263" y="784186"/>
                  </a:lnTo>
                  <a:lnTo>
                    <a:pt x="690486" y="784186"/>
                  </a:lnTo>
                  <a:lnTo>
                    <a:pt x="700811" y="782116"/>
                  </a:lnTo>
                  <a:lnTo>
                    <a:pt x="709231" y="776465"/>
                  </a:lnTo>
                  <a:lnTo>
                    <a:pt x="714908" y="768057"/>
                  </a:lnTo>
                  <a:lnTo>
                    <a:pt x="715200" y="766572"/>
                  </a:lnTo>
                  <a:lnTo>
                    <a:pt x="716991" y="757758"/>
                  </a:lnTo>
                  <a:lnTo>
                    <a:pt x="716991" y="727316"/>
                  </a:lnTo>
                  <a:lnTo>
                    <a:pt x="715213" y="718527"/>
                  </a:lnTo>
                  <a:lnTo>
                    <a:pt x="714908" y="717016"/>
                  </a:lnTo>
                  <a:lnTo>
                    <a:pt x="709980" y="709726"/>
                  </a:lnTo>
                  <a:lnTo>
                    <a:pt x="709231" y="708621"/>
                  </a:lnTo>
                  <a:lnTo>
                    <a:pt x="700811" y="702983"/>
                  </a:lnTo>
                  <a:lnTo>
                    <a:pt x="699376" y="702703"/>
                  </a:lnTo>
                  <a:lnTo>
                    <a:pt x="699376" y="722439"/>
                  </a:lnTo>
                  <a:lnTo>
                    <a:pt x="695439" y="718629"/>
                  </a:lnTo>
                  <a:lnTo>
                    <a:pt x="699376" y="722439"/>
                  </a:lnTo>
                  <a:lnTo>
                    <a:pt x="699376" y="702703"/>
                  </a:lnTo>
                  <a:lnTo>
                    <a:pt x="690486" y="700913"/>
                  </a:lnTo>
                  <a:lnTo>
                    <a:pt x="669188" y="700913"/>
                  </a:lnTo>
                  <a:lnTo>
                    <a:pt x="669188" y="709726"/>
                  </a:lnTo>
                  <a:lnTo>
                    <a:pt x="669175" y="182029"/>
                  </a:lnTo>
                  <a:lnTo>
                    <a:pt x="789190" y="182029"/>
                  </a:lnTo>
                  <a:lnTo>
                    <a:pt x="789190" y="181317"/>
                  </a:lnTo>
                  <a:lnTo>
                    <a:pt x="823709" y="162115"/>
                  </a:lnTo>
                  <a:lnTo>
                    <a:pt x="837666" y="124663"/>
                  </a:lnTo>
                  <a:lnTo>
                    <a:pt x="837666" y="5736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6" name="Google Shape;926;p18"/>
            <p:cNvSpPr/>
            <p:nvPr/>
          </p:nvSpPr>
          <p:spPr>
            <a:xfrm>
              <a:off x="8518068" y="7793589"/>
              <a:ext cx="269875" cy="403860"/>
            </a:xfrm>
            <a:custGeom>
              <a:avLst/>
              <a:gdLst/>
              <a:ahLst/>
              <a:cxnLst/>
              <a:rect l="l" t="t" r="r" b="b"/>
              <a:pathLst>
                <a:path w="269875" h="403859" extrusionOk="0">
                  <a:moveTo>
                    <a:pt x="183603" y="13512"/>
                  </a:moveTo>
                  <a:lnTo>
                    <a:pt x="175564" y="4686"/>
                  </a:lnTo>
                  <a:lnTo>
                    <a:pt x="170764" y="533"/>
                  </a:lnTo>
                  <a:lnTo>
                    <a:pt x="167309" y="0"/>
                  </a:lnTo>
                  <a:lnTo>
                    <a:pt x="163283" y="1981"/>
                  </a:lnTo>
                  <a:lnTo>
                    <a:pt x="156679" y="5829"/>
                  </a:lnTo>
                  <a:lnTo>
                    <a:pt x="151384" y="9220"/>
                  </a:lnTo>
                  <a:lnTo>
                    <a:pt x="144373" y="5981"/>
                  </a:lnTo>
                  <a:lnTo>
                    <a:pt x="144068" y="1358"/>
                  </a:lnTo>
                  <a:lnTo>
                    <a:pt x="134721" y="1358"/>
                  </a:lnTo>
                  <a:lnTo>
                    <a:pt x="134708" y="24472"/>
                  </a:lnTo>
                  <a:lnTo>
                    <a:pt x="134708" y="1358"/>
                  </a:lnTo>
                  <a:lnTo>
                    <a:pt x="125361" y="1358"/>
                  </a:lnTo>
                  <a:lnTo>
                    <a:pt x="125056" y="5981"/>
                  </a:lnTo>
                  <a:lnTo>
                    <a:pt x="118033" y="9207"/>
                  </a:lnTo>
                  <a:lnTo>
                    <a:pt x="112737" y="5829"/>
                  </a:lnTo>
                  <a:lnTo>
                    <a:pt x="106146" y="1981"/>
                  </a:lnTo>
                  <a:lnTo>
                    <a:pt x="100190" y="2159"/>
                  </a:lnTo>
                  <a:lnTo>
                    <a:pt x="93510" y="6311"/>
                  </a:lnTo>
                  <a:lnTo>
                    <a:pt x="88074" y="11176"/>
                  </a:lnTo>
                  <a:lnTo>
                    <a:pt x="85826" y="13525"/>
                  </a:lnTo>
                  <a:lnTo>
                    <a:pt x="99199" y="54102"/>
                  </a:lnTo>
                  <a:lnTo>
                    <a:pt x="107480" y="51346"/>
                  </a:lnTo>
                  <a:lnTo>
                    <a:pt x="116141" y="49301"/>
                  </a:lnTo>
                  <a:lnTo>
                    <a:pt x="125209" y="48018"/>
                  </a:lnTo>
                  <a:lnTo>
                    <a:pt x="134721" y="47586"/>
                  </a:lnTo>
                  <a:lnTo>
                    <a:pt x="144208" y="48018"/>
                  </a:lnTo>
                  <a:lnTo>
                    <a:pt x="153289" y="49288"/>
                  </a:lnTo>
                  <a:lnTo>
                    <a:pt x="161950" y="51346"/>
                  </a:lnTo>
                  <a:lnTo>
                    <a:pt x="170230" y="54102"/>
                  </a:lnTo>
                  <a:lnTo>
                    <a:pt x="183603" y="13512"/>
                  </a:lnTo>
                  <a:close/>
                </a:path>
                <a:path w="269875" h="403859" extrusionOk="0">
                  <a:moveTo>
                    <a:pt x="269417" y="281635"/>
                  </a:moveTo>
                  <a:lnTo>
                    <a:pt x="266382" y="235153"/>
                  </a:lnTo>
                  <a:lnTo>
                    <a:pt x="258178" y="194017"/>
                  </a:lnTo>
                  <a:lnTo>
                    <a:pt x="242531" y="146342"/>
                  </a:lnTo>
                  <a:lnTo>
                    <a:pt x="217817" y="101142"/>
                  </a:lnTo>
                  <a:lnTo>
                    <a:pt x="182410" y="67424"/>
                  </a:lnTo>
                  <a:lnTo>
                    <a:pt x="145948" y="57302"/>
                  </a:lnTo>
                  <a:lnTo>
                    <a:pt x="158216" y="57302"/>
                  </a:lnTo>
                  <a:lnTo>
                    <a:pt x="150837" y="55333"/>
                  </a:lnTo>
                  <a:lnTo>
                    <a:pt x="143052" y="54178"/>
                  </a:lnTo>
                  <a:lnTo>
                    <a:pt x="134708" y="54178"/>
                  </a:lnTo>
                  <a:lnTo>
                    <a:pt x="126365" y="54178"/>
                  </a:lnTo>
                  <a:lnTo>
                    <a:pt x="118579" y="55333"/>
                  </a:lnTo>
                  <a:lnTo>
                    <a:pt x="111201" y="57302"/>
                  </a:lnTo>
                  <a:lnTo>
                    <a:pt x="123456" y="57302"/>
                  </a:lnTo>
                  <a:lnTo>
                    <a:pt x="87007" y="67424"/>
                  </a:lnTo>
                  <a:lnTo>
                    <a:pt x="51600" y="101142"/>
                  </a:lnTo>
                  <a:lnTo>
                    <a:pt x="26885" y="146342"/>
                  </a:lnTo>
                  <a:lnTo>
                    <a:pt x="11239" y="194017"/>
                  </a:lnTo>
                  <a:lnTo>
                    <a:pt x="3022" y="235153"/>
                  </a:lnTo>
                  <a:lnTo>
                    <a:pt x="0" y="281635"/>
                  </a:lnTo>
                  <a:lnTo>
                    <a:pt x="1524" y="310972"/>
                  </a:lnTo>
                  <a:lnTo>
                    <a:pt x="10515" y="343306"/>
                  </a:lnTo>
                  <a:lnTo>
                    <a:pt x="32194" y="373164"/>
                  </a:lnTo>
                  <a:lnTo>
                    <a:pt x="71843" y="395084"/>
                  </a:lnTo>
                  <a:lnTo>
                    <a:pt x="134696" y="403618"/>
                  </a:lnTo>
                  <a:lnTo>
                    <a:pt x="197573" y="395084"/>
                  </a:lnTo>
                  <a:lnTo>
                    <a:pt x="237223" y="373164"/>
                  </a:lnTo>
                  <a:lnTo>
                    <a:pt x="258902" y="343306"/>
                  </a:lnTo>
                  <a:lnTo>
                    <a:pt x="267881" y="310972"/>
                  </a:lnTo>
                  <a:lnTo>
                    <a:pt x="269417" y="281635"/>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27" name="Google Shape;927;p18"/>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567951" y="7960233"/>
              <a:ext cx="169659" cy="169649"/>
            </a:xfrm>
            <a:prstGeom prst="rect">
              <a:avLst/>
            </a:prstGeom>
            <a:noFill/>
            <a:ln>
              <a:noFill/>
            </a:ln>
          </p:spPr>
        </p:pic>
        <p:pic>
          <p:nvPicPr>
            <p:cNvPr id="928" name="Google Shape;928;p18"/>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10664010" y="7434330"/>
              <a:ext cx="990085" cy="877184"/>
            </a:xfrm>
            <a:prstGeom prst="rect">
              <a:avLst/>
            </a:prstGeom>
            <a:noFill/>
            <a:ln>
              <a:noFill/>
            </a:ln>
          </p:spPr>
        </p:pic>
        <p:sp>
          <p:nvSpPr>
            <p:cNvPr id="929" name="Google Shape;929;p18"/>
            <p:cNvSpPr/>
            <p:nvPr/>
          </p:nvSpPr>
          <p:spPr>
            <a:xfrm>
              <a:off x="7347142" y="8285333"/>
              <a:ext cx="3281679" cy="0"/>
            </a:xfrm>
            <a:custGeom>
              <a:avLst/>
              <a:gdLst/>
              <a:ahLst/>
              <a:cxnLst/>
              <a:rect l="l" t="t" r="r" b="b"/>
              <a:pathLst>
                <a:path w="3281679" h="120000" extrusionOk="0">
                  <a:moveTo>
                    <a:pt x="0" y="0"/>
                  </a:moveTo>
                  <a:lnTo>
                    <a:pt x="3281648" y="0"/>
                  </a:lnTo>
                </a:path>
              </a:pathLst>
            </a:custGeom>
            <a:noFill/>
            <a:ln w="52350" cap="flat" cmpd="sng">
              <a:solidFill>
                <a:srgbClr val="FFFFFF"/>
              </a:solidFill>
              <a:prstDash val="dot"/>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0" name="Google Shape;930;p18"/>
            <p:cNvSpPr/>
            <p:nvPr/>
          </p:nvSpPr>
          <p:spPr>
            <a:xfrm>
              <a:off x="7216775" y="8259159"/>
              <a:ext cx="7693025" cy="52705"/>
            </a:xfrm>
            <a:custGeom>
              <a:avLst/>
              <a:gdLst/>
              <a:ahLst/>
              <a:cxnLst/>
              <a:rect l="l" t="t" r="r" b="b"/>
              <a:pathLst>
                <a:path w="7693025" h="52704" extrusionOk="0">
                  <a:moveTo>
                    <a:pt x="52362" y="26174"/>
                  </a:moveTo>
                  <a:lnTo>
                    <a:pt x="44691" y="7670"/>
                  </a:lnTo>
                  <a:lnTo>
                    <a:pt x="26187" y="0"/>
                  </a:lnTo>
                  <a:lnTo>
                    <a:pt x="7670" y="7670"/>
                  </a:lnTo>
                  <a:lnTo>
                    <a:pt x="0" y="26174"/>
                  </a:lnTo>
                  <a:lnTo>
                    <a:pt x="7670" y="44691"/>
                  </a:lnTo>
                  <a:lnTo>
                    <a:pt x="26187" y="52362"/>
                  </a:lnTo>
                  <a:lnTo>
                    <a:pt x="44691" y="44691"/>
                  </a:lnTo>
                  <a:lnTo>
                    <a:pt x="52362" y="26174"/>
                  </a:lnTo>
                  <a:close/>
                </a:path>
                <a:path w="7693025" h="52704" extrusionOk="0">
                  <a:moveTo>
                    <a:pt x="3490277" y="26174"/>
                  </a:moveTo>
                  <a:lnTo>
                    <a:pt x="3482606" y="7670"/>
                  </a:lnTo>
                  <a:lnTo>
                    <a:pt x="3464102" y="0"/>
                  </a:lnTo>
                  <a:lnTo>
                    <a:pt x="3445586" y="7670"/>
                  </a:lnTo>
                  <a:lnTo>
                    <a:pt x="3437915" y="26174"/>
                  </a:lnTo>
                  <a:lnTo>
                    <a:pt x="3445586" y="44691"/>
                  </a:lnTo>
                  <a:lnTo>
                    <a:pt x="3464102" y="52362"/>
                  </a:lnTo>
                  <a:lnTo>
                    <a:pt x="3482606" y="44691"/>
                  </a:lnTo>
                  <a:lnTo>
                    <a:pt x="3490277" y="26174"/>
                  </a:lnTo>
                  <a:close/>
                </a:path>
                <a:path w="7693025" h="52704" extrusionOk="0">
                  <a:moveTo>
                    <a:pt x="7692593" y="26174"/>
                  </a:moveTo>
                  <a:lnTo>
                    <a:pt x="7684935" y="7670"/>
                  </a:lnTo>
                  <a:lnTo>
                    <a:pt x="7666418" y="0"/>
                  </a:lnTo>
                  <a:lnTo>
                    <a:pt x="7647914" y="7670"/>
                  </a:lnTo>
                  <a:lnTo>
                    <a:pt x="7640244" y="26174"/>
                  </a:lnTo>
                  <a:lnTo>
                    <a:pt x="7647914" y="44691"/>
                  </a:lnTo>
                  <a:lnTo>
                    <a:pt x="7666418" y="52362"/>
                  </a:lnTo>
                  <a:lnTo>
                    <a:pt x="7684935" y="44691"/>
                  </a:lnTo>
                  <a:lnTo>
                    <a:pt x="7692593" y="26174"/>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31" name="Google Shape;931;p1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589214" y="7636862"/>
              <a:ext cx="136302" cy="112824"/>
            </a:xfrm>
            <a:prstGeom prst="rect">
              <a:avLst/>
            </a:prstGeom>
            <a:noFill/>
            <a:ln>
              <a:noFill/>
            </a:ln>
          </p:spPr>
        </p:pic>
        <p:sp>
          <p:nvSpPr>
            <p:cNvPr id="932" name="Google Shape;932;p18"/>
            <p:cNvSpPr/>
            <p:nvPr/>
          </p:nvSpPr>
          <p:spPr>
            <a:xfrm>
              <a:off x="8508096" y="7522576"/>
              <a:ext cx="299085" cy="89535"/>
            </a:xfrm>
            <a:custGeom>
              <a:avLst/>
              <a:gdLst/>
              <a:ahLst/>
              <a:cxnLst/>
              <a:rect l="l" t="t" r="r" b="b"/>
              <a:pathLst>
                <a:path w="299084" h="89534"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3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33" name="Google Shape;933;p18"/>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8549668" y="7581160"/>
              <a:ext cx="215386" cy="72081"/>
            </a:xfrm>
            <a:prstGeom prst="rect">
              <a:avLst/>
            </a:prstGeom>
            <a:noFill/>
            <a:ln>
              <a:noFill/>
            </a:ln>
          </p:spPr>
        </p:pic>
        <p:pic>
          <p:nvPicPr>
            <p:cNvPr id="934" name="Google Shape;934;p18"/>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14995387" y="7600993"/>
              <a:ext cx="4022068" cy="723360"/>
            </a:xfrm>
            <a:prstGeom prst="rect">
              <a:avLst/>
            </a:prstGeom>
            <a:noFill/>
            <a:ln>
              <a:noFill/>
            </a:ln>
          </p:spPr>
        </p:pic>
      </p:grpSp>
      <p:sp>
        <p:nvSpPr>
          <p:cNvPr id="935" name="Google Shape;935;p18"/>
          <p:cNvSpPr/>
          <p:nvPr/>
        </p:nvSpPr>
        <p:spPr>
          <a:xfrm>
            <a:off x="0" y="4074303"/>
            <a:ext cx="1264256" cy="455146"/>
          </a:xfrm>
          <a:custGeom>
            <a:avLst/>
            <a:gdLst/>
            <a:ahLst/>
            <a:cxnLst/>
            <a:rect l="l" t="t" r="r" b="b"/>
            <a:pathLst>
              <a:path w="2084705" h="750570" extrusionOk="0">
                <a:moveTo>
                  <a:pt x="451777" y="375196"/>
                </a:moveTo>
                <a:lnTo>
                  <a:pt x="146265" y="0"/>
                </a:lnTo>
                <a:lnTo>
                  <a:pt x="0" y="0"/>
                </a:lnTo>
                <a:lnTo>
                  <a:pt x="305523" y="375196"/>
                </a:lnTo>
                <a:lnTo>
                  <a:pt x="0" y="750417"/>
                </a:lnTo>
                <a:lnTo>
                  <a:pt x="146265" y="750417"/>
                </a:lnTo>
                <a:lnTo>
                  <a:pt x="451777" y="375196"/>
                </a:lnTo>
                <a:close/>
              </a:path>
              <a:path w="2084705" h="750570" extrusionOk="0">
                <a:moveTo>
                  <a:pt x="1021143" y="375196"/>
                </a:moveTo>
                <a:lnTo>
                  <a:pt x="715619" y="0"/>
                </a:lnTo>
                <a:lnTo>
                  <a:pt x="267512" y="0"/>
                </a:lnTo>
                <a:lnTo>
                  <a:pt x="573036" y="375196"/>
                </a:lnTo>
                <a:lnTo>
                  <a:pt x="267512" y="750417"/>
                </a:lnTo>
                <a:lnTo>
                  <a:pt x="715619" y="750417"/>
                </a:lnTo>
                <a:lnTo>
                  <a:pt x="1021143" y="375196"/>
                </a:lnTo>
                <a:close/>
              </a:path>
              <a:path w="2084705" h="750570" extrusionOk="0">
                <a:moveTo>
                  <a:pt x="1514919" y="375196"/>
                </a:moveTo>
                <a:lnTo>
                  <a:pt x="1209395" y="0"/>
                </a:lnTo>
                <a:lnTo>
                  <a:pt x="1063129" y="0"/>
                </a:lnTo>
                <a:lnTo>
                  <a:pt x="1368653" y="375196"/>
                </a:lnTo>
                <a:lnTo>
                  <a:pt x="1063129" y="750417"/>
                </a:lnTo>
                <a:lnTo>
                  <a:pt x="1209395" y="750417"/>
                </a:lnTo>
                <a:lnTo>
                  <a:pt x="1514919" y="375196"/>
                </a:lnTo>
                <a:close/>
              </a:path>
              <a:path w="2084705" h="750570" extrusionOk="0">
                <a:moveTo>
                  <a:pt x="2084285" y="375196"/>
                </a:moveTo>
                <a:lnTo>
                  <a:pt x="1778749" y="0"/>
                </a:lnTo>
                <a:lnTo>
                  <a:pt x="1330655" y="0"/>
                </a:lnTo>
                <a:lnTo>
                  <a:pt x="1636166" y="375196"/>
                </a:lnTo>
                <a:lnTo>
                  <a:pt x="1330655" y="750417"/>
                </a:lnTo>
                <a:lnTo>
                  <a:pt x="1778749" y="750417"/>
                </a:lnTo>
                <a:lnTo>
                  <a:pt x="2084285" y="375196"/>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6" name="Google Shape;936;p18"/>
          <p:cNvSpPr/>
          <p:nvPr/>
        </p:nvSpPr>
        <p:spPr>
          <a:xfrm>
            <a:off x="2053163" y="1746129"/>
            <a:ext cx="1241920" cy="1037363"/>
          </a:xfrm>
          <a:custGeom>
            <a:avLst/>
            <a:gdLst/>
            <a:ahLst/>
            <a:cxnLst/>
            <a:rect l="l" t="t" r="r" b="b"/>
            <a:pathLst>
              <a:path w="2047875" h="1710689"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EE5A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7" name="Google Shape;937;p18"/>
          <p:cNvSpPr txBox="1"/>
          <p:nvPr/>
        </p:nvSpPr>
        <p:spPr>
          <a:xfrm>
            <a:off x="2108965" y="1765411"/>
            <a:ext cx="90111"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1</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38" name="Google Shape;938;p18"/>
          <p:cNvSpPr/>
          <p:nvPr/>
        </p:nvSpPr>
        <p:spPr>
          <a:xfrm>
            <a:off x="3421941" y="1746129"/>
            <a:ext cx="1241920" cy="1037363"/>
          </a:xfrm>
          <a:custGeom>
            <a:avLst/>
            <a:gdLst/>
            <a:ahLst/>
            <a:cxnLst/>
            <a:rect l="l" t="t" r="r" b="b"/>
            <a:pathLst>
              <a:path w="2047875" h="1710689"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EE5A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9" name="Google Shape;939;p18"/>
          <p:cNvSpPr txBox="1"/>
          <p:nvPr/>
        </p:nvSpPr>
        <p:spPr>
          <a:xfrm>
            <a:off x="3477742" y="1765411"/>
            <a:ext cx="111677"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2</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40" name="Google Shape;940;p18"/>
          <p:cNvSpPr/>
          <p:nvPr/>
        </p:nvSpPr>
        <p:spPr>
          <a:xfrm>
            <a:off x="4790719" y="1746129"/>
            <a:ext cx="1241920" cy="1037363"/>
          </a:xfrm>
          <a:custGeom>
            <a:avLst/>
            <a:gdLst/>
            <a:ahLst/>
            <a:cxnLst/>
            <a:rect l="l" t="t" r="r" b="b"/>
            <a:pathLst>
              <a:path w="2047875" h="1710689" extrusionOk="0">
                <a:moveTo>
                  <a:pt x="1733517" y="0"/>
                </a:moveTo>
                <a:lnTo>
                  <a:pt x="0" y="0"/>
                </a:lnTo>
                <a:lnTo>
                  <a:pt x="0" y="1710241"/>
                </a:lnTo>
                <a:lnTo>
                  <a:pt x="1733517" y="1710241"/>
                </a:lnTo>
                <a:lnTo>
                  <a:pt x="1779938" y="1706818"/>
                </a:lnTo>
                <a:lnTo>
                  <a:pt x="1824243" y="1696876"/>
                </a:lnTo>
                <a:lnTo>
                  <a:pt x="1865947" y="1680903"/>
                </a:lnTo>
                <a:lnTo>
                  <a:pt x="1904565" y="1659386"/>
                </a:lnTo>
                <a:lnTo>
                  <a:pt x="1939609" y="1632815"/>
                </a:lnTo>
                <a:lnTo>
                  <a:pt x="1970596" y="1601678"/>
                </a:lnTo>
                <a:lnTo>
                  <a:pt x="1997037" y="1566462"/>
                </a:lnTo>
                <a:lnTo>
                  <a:pt x="2018449" y="1527657"/>
                </a:lnTo>
                <a:lnTo>
                  <a:pt x="2034345" y="1485750"/>
                </a:lnTo>
                <a:lnTo>
                  <a:pt x="2044238" y="1441230"/>
                </a:lnTo>
                <a:lnTo>
                  <a:pt x="2047644" y="1394585"/>
                </a:lnTo>
                <a:lnTo>
                  <a:pt x="2047644" y="315655"/>
                </a:lnTo>
                <a:lnTo>
                  <a:pt x="2044238" y="269010"/>
                </a:lnTo>
                <a:lnTo>
                  <a:pt x="2034345" y="224490"/>
                </a:lnTo>
                <a:lnTo>
                  <a:pt x="2018449" y="182583"/>
                </a:lnTo>
                <a:lnTo>
                  <a:pt x="1997037" y="143778"/>
                </a:lnTo>
                <a:lnTo>
                  <a:pt x="1970596" y="108562"/>
                </a:lnTo>
                <a:lnTo>
                  <a:pt x="1939609" y="77425"/>
                </a:lnTo>
                <a:lnTo>
                  <a:pt x="1904565" y="50854"/>
                </a:lnTo>
                <a:lnTo>
                  <a:pt x="1865947" y="29338"/>
                </a:lnTo>
                <a:lnTo>
                  <a:pt x="1824243" y="13364"/>
                </a:lnTo>
                <a:lnTo>
                  <a:pt x="1779938" y="3422"/>
                </a:lnTo>
                <a:lnTo>
                  <a:pt x="1733517" y="0"/>
                </a:lnTo>
                <a:close/>
              </a:path>
            </a:pathLst>
          </a:custGeom>
          <a:solidFill>
            <a:srgbClr val="FEE5A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1" name="Google Shape;941;p18"/>
          <p:cNvSpPr txBox="1"/>
          <p:nvPr/>
        </p:nvSpPr>
        <p:spPr>
          <a:xfrm>
            <a:off x="4846520" y="1765411"/>
            <a:ext cx="115913"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3</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42" name="Google Shape;942;p18"/>
          <p:cNvSpPr/>
          <p:nvPr/>
        </p:nvSpPr>
        <p:spPr>
          <a:xfrm>
            <a:off x="6159496" y="1746129"/>
            <a:ext cx="1241920" cy="1037363"/>
          </a:xfrm>
          <a:custGeom>
            <a:avLst/>
            <a:gdLst/>
            <a:ahLst/>
            <a:cxnLst/>
            <a:rect l="l" t="t" r="r" b="b"/>
            <a:pathLst>
              <a:path w="2047875" h="1710689" extrusionOk="0">
                <a:moveTo>
                  <a:pt x="1733517" y="0"/>
                </a:moveTo>
                <a:lnTo>
                  <a:pt x="0" y="0"/>
                </a:lnTo>
                <a:lnTo>
                  <a:pt x="0" y="1710241"/>
                </a:lnTo>
                <a:lnTo>
                  <a:pt x="1733517" y="1710241"/>
                </a:lnTo>
                <a:lnTo>
                  <a:pt x="1779935" y="1706818"/>
                </a:lnTo>
                <a:lnTo>
                  <a:pt x="1824239" y="1696876"/>
                </a:lnTo>
                <a:lnTo>
                  <a:pt x="1865943" y="1680903"/>
                </a:lnTo>
                <a:lnTo>
                  <a:pt x="1904560" y="1659386"/>
                </a:lnTo>
                <a:lnTo>
                  <a:pt x="1939605" y="1632815"/>
                </a:lnTo>
                <a:lnTo>
                  <a:pt x="1970592" y="1601678"/>
                </a:lnTo>
                <a:lnTo>
                  <a:pt x="1997035" y="1566462"/>
                </a:lnTo>
                <a:lnTo>
                  <a:pt x="2018447" y="1527657"/>
                </a:lnTo>
                <a:lnTo>
                  <a:pt x="2034344" y="1485750"/>
                </a:lnTo>
                <a:lnTo>
                  <a:pt x="2044238" y="1441230"/>
                </a:lnTo>
                <a:lnTo>
                  <a:pt x="2047644" y="1394585"/>
                </a:lnTo>
                <a:lnTo>
                  <a:pt x="2047644" y="315655"/>
                </a:lnTo>
                <a:lnTo>
                  <a:pt x="2044238" y="269010"/>
                </a:lnTo>
                <a:lnTo>
                  <a:pt x="2034344" y="224490"/>
                </a:lnTo>
                <a:lnTo>
                  <a:pt x="2018447" y="182583"/>
                </a:lnTo>
                <a:lnTo>
                  <a:pt x="1997035" y="143778"/>
                </a:lnTo>
                <a:lnTo>
                  <a:pt x="1970592" y="108562"/>
                </a:lnTo>
                <a:lnTo>
                  <a:pt x="1939605" y="77425"/>
                </a:lnTo>
                <a:lnTo>
                  <a:pt x="1904560" y="50854"/>
                </a:lnTo>
                <a:lnTo>
                  <a:pt x="1865943" y="29338"/>
                </a:lnTo>
                <a:lnTo>
                  <a:pt x="1824239" y="13364"/>
                </a:lnTo>
                <a:lnTo>
                  <a:pt x="1779935" y="3422"/>
                </a:lnTo>
                <a:lnTo>
                  <a:pt x="1733517" y="0"/>
                </a:lnTo>
                <a:close/>
              </a:path>
            </a:pathLst>
          </a:custGeom>
          <a:solidFill>
            <a:srgbClr val="FEE5A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3" name="Google Shape;943;p18"/>
          <p:cNvSpPr txBox="1"/>
          <p:nvPr/>
        </p:nvSpPr>
        <p:spPr>
          <a:xfrm>
            <a:off x="6215298" y="1765411"/>
            <a:ext cx="118993"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4</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44" name="Google Shape;944;p18"/>
          <p:cNvSpPr/>
          <p:nvPr/>
        </p:nvSpPr>
        <p:spPr>
          <a:xfrm>
            <a:off x="7528281" y="1746129"/>
            <a:ext cx="1241920" cy="1037363"/>
          </a:xfrm>
          <a:custGeom>
            <a:avLst/>
            <a:gdLst/>
            <a:ahLst/>
            <a:cxnLst/>
            <a:rect l="l" t="t" r="r" b="b"/>
            <a:pathLst>
              <a:path w="2047875" h="1710689" extrusionOk="0">
                <a:moveTo>
                  <a:pt x="1733507" y="0"/>
                </a:moveTo>
                <a:lnTo>
                  <a:pt x="0" y="0"/>
                </a:lnTo>
                <a:lnTo>
                  <a:pt x="0" y="1710241"/>
                </a:lnTo>
                <a:lnTo>
                  <a:pt x="1733507" y="1710241"/>
                </a:lnTo>
                <a:lnTo>
                  <a:pt x="1779927" y="1706818"/>
                </a:lnTo>
                <a:lnTo>
                  <a:pt x="1824233" y="1696876"/>
                </a:lnTo>
                <a:lnTo>
                  <a:pt x="1865937" y="1680903"/>
                </a:lnTo>
                <a:lnTo>
                  <a:pt x="1904554" y="1659386"/>
                </a:lnTo>
                <a:lnTo>
                  <a:pt x="1939599" y="1632815"/>
                </a:lnTo>
                <a:lnTo>
                  <a:pt x="1970585" y="1601678"/>
                </a:lnTo>
                <a:lnTo>
                  <a:pt x="1997027" y="1566462"/>
                </a:lnTo>
                <a:lnTo>
                  <a:pt x="2018439" y="1527657"/>
                </a:lnTo>
                <a:lnTo>
                  <a:pt x="2034334" y="1485750"/>
                </a:lnTo>
                <a:lnTo>
                  <a:pt x="2044228" y="1441230"/>
                </a:lnTo>
                <a:lnTo>
                  <a:pt x="2047633" y="1394585"/>
                </a:lnTo>
                <a:lnTo>
                  <a:pt x="2047633" y="315655"/>
                </a:lnTo>
                <a:lnTo>
                  <a:pt x="2044228" y="269010"/>
                </a:lnTo>
                <a:lnTo>
                  <a:pt x="2034334" y="224490"/>
                </a:lnTo>
                <a:lnTo>
                  <a:pt x="2018439" y="182583"/>
                </a:lnTo>
                <a:lnTo>
                  <a:pt x="1997027" y="143778"/>
                </a:lnTo>
                <a:lnTo>
                  <a:pt x="1970585" y="108562"/>
                </a:lnTo>
                <a:lnTo>
                  <a:pt x="1939599" y="77425"/>
                </a:lnTo>
                <a:lnTo>
                  <a:pt x="1904554" y="50854"/>
                </a:lnTo>
                <a:lnTo>
                  <a:pt x="1865937" y="29338"/>
                </a:lnTo>
                <a:lnTo>
                  <a:pt x="1824233" y="13364"/>
                </a:lnTo>
                <a:lnTo>
                  <a:pt x="1779927" y="3422"/>
                </a:lnTo>
                <a:lnTo>
                  <a:pt x="1733507" y="0"/>
                </a:lnTo>
                <a:close/>
              </a:path>
            </a:pathLst>
          </a:custGeom>
          <a:solidFill>
            <a:srgbClr val="FEE5A4"/>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5" name="Google Shape;945;p18"/>
          <p:cNvSpPr txBox="1"/>
          <p:nvPr/>
        </p:nvSpPr>
        <p:spPr>
          <a:xfrm>
            <a:off x="7584076" y="1765411"/>
            <a:ext cx="113987" cy="198308"/>
          </a:xfrm>
          <a:prstGeom prst="rect">
            <a:avLst/>
          </a:prstGeom>
          <a:noFill/>
          <a:ln>
            <a:noFill/>
          </a:ln>
        </p:spPr>
        <p:txBody>
          <a:bodyPr spcFirstLastPara="1" wrap="square" lIns="0" tIns="96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00000"/>
                </a:solidFill>
                <a:effectLst/>
                <a:uLnTx/>
                <a:uFillTx/>
                <a:latin typeface="Inter"/>
                <a:ea typeface="Inter"/>
                <a:cs typeface="Inter"/>
                <a:sym typeface="Inter"/>
              </a:rPr>
              <a:t>5</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46" name="Google Shape;946;p18"/>
          <p:cNvSpPr/>
          <p:nvPr/>
        </p:nvSpPr>
        <p:spPr>
          <a:xfrm>
            <a:off x="11572727" y="2328173"/>
            <a:ext cx="619612" cy="455146"/>
          </a:xfrm>
          <a:custGeom>
            <a:avLst/>
            <a:gdLst/>
            <a:ahLst/>
            <a:cxnLst/>
            <a:rect l="l" t="t" r="r" b="b"/>
            <a:pathLst>
              <a:path w="1021715" h="750570" extrusionOk="0">
                <a:moveTo>
                  <a:pt x="451789" y="375208"/>
                </a:moveTo>
                <a:lnTo>
                  <a:pt x="146265" y="0"/>
                </a:lnTo>
                <a:lnTo>
                  <a:pt x="0" y="0"/>
                </a:lnTo>
                <a:lnTo>
                  <a:pt x="305536" y="375208"/>
                </a:lnTo>
                <a:lnTo>
                  <a:pt x="0" y="750417"/>
                </a:lnTo>
                <a:lnTo>
                  <a:pt x="146265" y="750417"/>
                </a:lnTo>
                <a:lnTo>
                  <a:pt x="451789" y="375208"/>
                </a:lnTo>
                <a:close/>
              </a:path>
              <a:path w="1021715" h="750570" extrusionOk="0">
                <a:moveTo>
                  <a:pt x="1021143" y="375208"/>
                </a:moveTo>
                <a:lnTo>
                  <a:pt x="715619" y="0"/>
                </a:lnTo>
                <a:lnTo>
                  <a:pt x="267512" y="0"/>
                </a:lnTo>
                <a:lnTo>
                  <a:pt x="573049" y="375208"/>
                </a:lnTo>
                <a:lnTo>
                  <a:pt x="267512" y="750417"/>
                </a:lnTo>
                <a:lnTo>
                  <a:pt x="715619" y="750417"/>
                </a:lnTo>
                <a:lnTo>
                  <a:pt x="1021143" y="375208"/>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7" name="Google Shape;947;p18"/>
          <p:cNvSpPr txBox="1"/>
          <p:nvPr/>
        </p:nvSpPr>
        <p:spPr>
          <a:xfrm>
            <a:off x="2316398" y="1779697"/>
            <a:ext cx="904580" cy="391611"/>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QR Code Labels Printing + Sticking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a:p>
            <a:pPr marL="12700" marR="0" lvl="0" indent="0" algn="l" defTabSz="914400" rtl="0" eaLnBrk="1" fontAlgn="auto" latinLnBrk="0" hangingPunct="1">
              <a:lnSpc>
                <a:spcPct val="100000"/>
              </a:lnSpc>
              <a:spcBef>
                <a:spcPts val="10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 Distributing</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48" name="Google Shape;948;p18"/>
          <p:cNvSpPr txBox="1"/>
          <p:nvPr/>
        </p:nvSpPr>
        <p:spPr>
          <a:xfrm>
            <a:off x="6459420" y="1779697"/>
            <a:ext cx="620383" cy="391611"/>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Weighing &amp; deciding the next step</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49" name="Google Shape;949;p18"/>
          <p:cNvSpPr txBox="1"/>
          <p:nvPr/>
        </p:nvSpPr>
        <p:spPr>
          <a:xfrm>
            <a:off x="5090642" y="1779697"/>
            <a:ext cx="692010" cy="391611"/>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Moving waste to temporary storage</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50" name="Google Shape;950;p18"/>
          <p:cNvSpPr txBox="1"/>
          <p:nvPr/>
        </p:nvSpPr>
        <p:spPr>
          <a:xfrm>
            <a:off x="3721864" y="1779697"/>
            <a:ext cx="605363" cy="137468"/>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Segregation</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sp>
        <p:nvSpPr>
          <p:cNvPr id="951" name="Google Shape;951;p18"/>
          <p:cNvSpPr txBox="1"/>
          <p:nvPr/>
        </p:nvSpPr>
        <p:spPr>
          <a:xfrm>
            <a:off x="7828198" y="1779697"/>
            <a:ext cx="901885" cy="391611"/>
          </a:xfrm>
          <a:prstGeom prst="rect">
            <a:avLst/>
          </a:prstGeom>
          <a:noFill/>
          <a:ln>
            <a:noFill/>
          </a:ln>
        </p:spPr>
        <p:txBody>
          <a:bodyPr spcFirstLastPara="1" wrap="square" lIns="0" tIns="2300" rIns="0" bIns="0" anchor="t" anchorCtr="0">
            <a:spAutoFit/>
          </a:bodyPr>
          <a:lstStyle/>
          <a:p>
            <a:pPr marL="12700" marR="0" lvl="0" indent="0" algn="l" defTabSz="914400" rtl="0" eaLnBrk="1" fontAlgn="auto" latinLnBrk="0" hangingPunct="1">
              <a:lnSpc>
                <a:spcPct val="105700"/>
              </a:lnSpc>
              <a:spcBef>
                <a:spcPts val="0"/>
              </a:spcBef>
              <a:spcAft>
                <a:spcPts val="0"/>
              </a:spcAft>
              <a:buClr>
                <a:srgbClr val="000000"/>
              </a:buClr>
              <a:buSzPts val="800"/>
              <a:buFont typeface="Arial"/>
              <a:buNone/>
              <a:tabLst/>
              <a:defRPr/>
            </a:pPr>
            <a:r>
              <a:rPr kumimoji="0" lang="en-US" sz="800" b="0" i="0" u="none" strike="noStrike" kern="0" cap="none" spc="0" normalizeH="0" baseline="0" noProof="0">
                <a:ln>
                  <a:noFill/>
                </a:ln>
                <a:solidFill>
                  <a:srgbClr val="000000"/>
                </a:solidFill>
                <a:effectLst/>
                <a:uLnTx/>
                <a:uFillTx/>
                <a:latin typeface="Inter Medium"/>
                <a:ea typeface="Inter Medium"/>
                <a:cs typeface="Inter Medium"/>
                <a:sym typeface="Inter Medium"/>
              </a:rPr>
              <a:t>Hazardous waste temporary storage/ cold storage</a:t>
            </a:r>
            <a:endParaRPr kumimoji="0" sz="800" b="0" i="0" u="none" strike="noStrike" kern="0" cap="none" spc="0" normalizeH="0" baseline="0" noProof="0">
              <a:ln>
                <a:noFill/>
              </a:ln>
              <a:solidFill>
                <a:srgbClr val="000000"/>
              </a:solidFill>
              <a:effectLst/>
              <a:uLnTx/>
              <a:uFillTx/>
              <a:latin typeface="Inter Medium"/>
              <a:ea typeface="Inter Medium"/>
              <a:cs typeface="Inter Medium"/>
              <a:sym typeface="Inter Medium"/>
            </a:endParaRPr>
          </a:p>
        </p:txBody>
      </p:sp>
      <p:grpSp>
        <p:nvGrpSpPr>
          <p:cNvPr id="952" name="Google Shape;952;p18"/>
          <p:cNvGrpSpPr/>
          <p:nvPr/>
        </p:nvGrpSpPr>
        <p:grpSpPr>
          <a:xfrm>
            <a:off x="7835897" y="2187800"/>
            <a:ext cx="600743" cy="532159"/>
            <a:chOff x="12921067" y="3607845"/>
            <a:chExt cx="990600" cy="877569"/>
          </a:xfrm>
        </p:grpSpPr>
        <p:sp>
          <p:nvSpPr>
            <p:cNvPr id="953" name="Google Shape;953;p18"/>
            <p:cNvSpPr/>
            <p:nvPr/>
          </p:nvSpPr>
          <p:spPr>
            <a:xfrm>
              <a:off x="12921067" y="3607845"/>
              <a:ext cx="990600" cy="877569"/>
            </a:xfrm>
            <a:custGeom>
              <a:avLst/>
              <a:gdLst/>
              <a:ahLst/>
              <a:cxnLst/>
              <a:rect l="l" t="t" r="r" b="b"/>
              <a:pathLst>
                <a:path w="990600" h="877570" extrusionOk="0">
                  <a:moveTo>
                    <a:pt x="500058" y="165481"/>
                  </a:moveTo>
                  <a:lnTo>
                    <a:pt x="134571" y="471608"/>
                  </a:lnTo>
                  <a:lnTo>
                    <a:pt x="134483" y="867825"/>
                  </a:lnTo>
                  <a:lnTo>
                    <a:pt x="136614" y="874406"/>
                  </a:lnTo>
                  <a:lnTo>
                    <a:pt x="142910" y="876831"/>
                  </a:lnTo>
                  <a:lnTo>
                    <a:pt x="155314" y="877177"/>
                  </a:lnTo>
                  <a:lnTo>
                    <a:pt x="818153" y="876308"/>
                  </a:lnTo>
                  <a:lnTo>
                    <a:pt x="833898" y="871998"/>
                  </a:lnTo>
                  <a:lnTo>
                    <a:pt x="841658" y="862518"/>
                  </a:lnTo>
                  <a:lnTo>
                    <a:pt x="844249" y="853037"/>
                  </a:lnTo>
                  <a:lnTo>
                    <a:pt x="844487" y="848728"/>
                  </a:lnTo>
                  <a:lnTo>
                    <a:pt x="844487" y="471608"/>
                  </a:lnTo>
                  <a:lnTo>
                    <a:pt x="500058" y="165481"/>
                  </a:lnTo>
                  <a:close/>
                </a:path>
                <a:path w="990600" h="877570" extrusionOk="0">
                  <a:moveTo>
                    <a:pt x="503084" y="0"/>
                  </a:moveTo>
                  <a:lnTo>
                    <a:pt x="0" y="443169"/>
                  </a:lnTo>
                  <a:lnTo>
                    <a:pt x="18959" y="475375"/>
                  </a:lnTo>
                  <a:lnTo>
                    <a:pt x="35565" y="486110"/>
                  </a:lnTo>
                  <a:lnTo>
                    <a:pt x="59076" y="475375"/>
                  </a:lnTo>
                  <a:lnTo>
                    <a:pt x="98750" y="443169"/>
                  </a:lnTo>
                  <a:lnTo>
                    <a:pt x="503084" y="101085"/>
                  </a:lnTo>
                  <a:lnTo>
                    <a:pt x="614711" y="101085"/>
                  </a:lnTo>
                  <a:lnTo>
                    <a:pt x="503084" y="0"/>
                  </a:lnTo>
                  <a:close/>
                </a:path>
                <a:path w="990600" h="877570" extrusionOk="0">
                  <a:moveTo>
                    <a:pt x="614711" y="101085"/>
                  </a:moveTo>
                  <a:lnTo>
                    <a:pt x="503084" y="101085"/>
                  </a:lnTo>
                  <a:lnTo>
                    <a:pt x="882412" y="441012"/>
                  </a:lnTo>
                  <a:lnTo>
                    <a:pt x="932296" y="464857"/>
                  </a:lnTo>
                  <a:lnTo>
                    <a:pt x="965635" y="462208"/>
                  </a:lnTo>
                  <a:lnTo>
                    <a:pt x="984281" y="448961"/>
                  </a:lnTo>
                  <a:lnTo>
                    <a:pt x="990085" y="441012"/>
                  </a:lnTo>
                  <a:lnTo>
                    <a:pt x="614711" y="10108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54" name="Google Shape;954;p18"/>
            <p:cNvSpPr/>
            <p:nvPr/>
          </p:nvSpPr>
          <p:spPr>
            <a:xfrm>
              <a:off x="13442315" y="4081417"/>
              <a:ext cx="269875" cy="403860"/>
            </a:xfrm>
            <a:custGeom>
              <a:avLst/>
              <a:gdLst/>
              <a:ahLst/>
              <a:cxnLst/>
              <a:rect l="l" t="t" r="r" b="b"/>
              <a:pathLst>
                <a:path w="269875" h="403860" extrusionOk="0">
                  <a:moveTo>
                    <a:pt x="183616" y="13525"/>
                  </a:moveTo>
                  <a:lnTo>
                    <a:pt x="175577" y="4699"/>
                  </a:lnTo>
                  <a:lnTo>
                    <a:pt x="170776" y="546"/>
                  </a:lnTo>
                  <a:lnTo>
                    <a:pt x="167322" y="0"/>
                  </a:lnTo>
                  <a:lnTo>
                    <a:pt x="163283" y="1981"/>
                  </a:lnTo>
                  <a:lnTo>
                    <a:pt x="156692" y="5842"/>
                  </a:lnTo>
                  <a:lnTo>
                    <a:pt x="151396" y="9220"/>
                  </a:lnTo>
                  <a:lnTo>
                    <a:pt x="144373" y="5981"/>
                  </a:lnTo>
                  <a:lnTo>
                    <a:pt x="144081" y="1371"/>
                  </a:lnTo>
                  <a:lnTo>
                    <a:pt x="134734" y="1371"/>
                  </a:lnTo>
                  <a:lnTo>
                    <a:pt x="134708" y="32181"/>
                  </a:lnTo>
                  <a:lnTo>
                    <a:pt x="134708" y="1371"/>
                  </a:lnTo>
                  <a:lnTo>
                    <a:pt x="125374" y="1371"/>
                  </a:lnTo>
                  <a:lnTo>
                    <a:pt x="125056" y="5994"/>
                  </a:lnTo>
                  <a:lnTo>
                    <a:pt x="118046" y="9220"/>
                  </a:lnTo>
                  <a:lnTo>
                    <a:pt x="112750" y="5829"/>
                  </a:lnTo>
                  <a:lnTo>
                    <a:pt x="106159" y="1993"/>
                  </a:lnTo>
                  <a:lnTo>
                    <a:pt x="100203" y="2171"/>
                  </a:lnTo>
                  <a:lnTo>
                    <a:pt x="93522" y="6311"/>
                  </a:lnTo>
                  <a:lnTo>
                    <a:pt x="88087" y="11188"/>
                  </a:lnTo>
                  <a:lnTo>
                    <a:pt x="85839" y="13525"/>
                  </a:lnTo>
                  <a:lnTo>
                    <a:pt x="99199" y="54114"/>
                  </a:lnTo>
                  <a:lnTo>
                    <a:pt x="107480" y="51358"/>
                  </a:lnTo>
                  <a:lnTo>
                    <a:pt x="116141" y="49301"/>
                  </a:lnTo>
                  <a:lnTo>
                    <a:pt x="125222" y="48031"/>
                  </a:lnTo>
                  <a:lnTo>
                    <a:pt x="134708" y="47599"/>
                  </a:lnTo>
                  <a:lnTo>
                    <a:pt x="144221" y="48031"/>
                  </a:lnTo>
                  <a:lnTo>
                    <a:pt x="153289" y="49301"/>
                  </a:lnTo>
                  <a:lnTo>
                    <a:pt x="161963" y="51346"/>
                  </a:lnTo>
                  <a:lnTo>
                    <a:pt x="170230" y="54114"/>
                  </a:lnTo>
                  <a:lnTo>
                    <a:pt x="183616" y="13525"/>
                  </a:lnTo>
                  <a:close/>
                </a:path>
                <a:path w="269875" h="403860" extrusionOk="0">
                  <a:moveTo>
                    <a:pt x="269430" y="281647"/>
                  </a:moveTo>
                  <a:lnTo>
                    <a:pt x="266395" y="235165"/>
                  </a:lnTo>
                  <a:lnTo>
                    <a:pt x="258191" y="194017"/>
                  </a:lnTo>
                  <a:lnTo>
                    <a:pt x="242531" y="146354"/>
                  </a:lnTo>
                  <a:lnTo>
                    <a:pt x="217817" y="101155"/>
                  </a:lnTo>
                  <a:lnTo>
                    <a:pt x="182422" y="67437"/>
                  </a:lnTo>
                  <a:lnTo>
                    <a:pt x="145923" y="57302"/>
                  </a:lnTo>
                  <a:lnTo>
                    <a:pt x="158216" y="57302"/>
                  </a:lnTo>
                  <a:lnTo>
                    <a:pt x="150850" y="55333"/>
                  </a:lnTo>
                  <a:lnTo>
                    <a:pt x="143065" y="54178"/>
                  </a:lnTo>
                  <a:lnTo>
                    <a:pt x="134721" y="54178"/>
                  </a:lnTo>
                  <a:lnTo>
                    <a:pt x="126377" y="54178"/>
                  </a:lnTo>
                  <a:lnTo>
                    <a:pt x="118579" y="55333"/>
                  </a:lnTo>
                  <a:lnTo>
                    <a:pt x="111213" y="57302"/>
                  </a:lnTo>
                  <a:lnTo>
                    <a:pt x="123507" y="57302"/>
                  </a:lnTo>
                  <a:lnTo>
                    <a:pt x="87007" y="67437"/>
                  </a:lnTo>
                  <a:lnTo>
                    <a:pt x="51612" y="101155"/>
                  </a:lnTo>
                  <a:lnTo>
                    <a:pt x="26898" y="146354"/>
                  </a:lnTo>
                  <a:lnTo>
                    <a:pt x="11239" y="194017"/>
                  </a:lnTo>
                  <a:lnTo>
                    <a:pt x="3035" y="235165"/>
                  </a:lnTo>
                  <a:lnTo>
                    <a:pt x="0" y="281647"/>
                  </a:lnTo>
                  <a:lnTo>
                    <a:pt x="1536" y="310984"/>
                  </a:lnTo>
                  <a:lnTo>
                    <a:pt x="10515" y="343319"/>
                  </a:lnTo>
                  <a:lnTo>
                    <a:pt x="32207" y="373176"/>
                  </a:lnTo>
                  <a:lnTo>
                    <a:pt x="71843" y="395097"/>
                  </a:lnTo>
                  <a:lnTo>
                    <a:pt x="134708" y="403618"/>
                  </a:lnTo>
                  <a:lnTo>
                    <a:pt x="197586" y="395097"/>
                  </a:lnTo>
                  <a:lnTo>
                    <a:pt x="237236" y="373176"/>
                  </a:lnTo>
                  <a:lnTo>
                    <a:pt x="258914" y="343319"/>
                  </a:lnTo>
                  <a:lnTo>
                    <a:pt x="267893" y="310984"/>
                  </a:lnTo>
                  <a:lnTo>
                    <a:pt x="269430"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55" name="Google Shape;955;p18"/>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13492205" y="4248069"/>
              <a:ext cx="169659" cy="169649"/>
            </a:xfrm>
            <a:prstGeom prst="rect">
              <a:avLst/>
            </a:prstGeom>
            <a:noFill/>
            <a:ln>
              <a:noFill/>
            </a:ln>
          </p:spPr>
        </p:pic>
        <p:sp>
          <p:nvSpPr>
            <p:cNvPr id="956" name="Google Shape;956;p18"/>
            <p:cNvSpPr/>
            <p:nvPr/>
          </p:nvSpPr>
          <p:spPr>
            <a:xfrm>
              <a:off x="13120471" y="4081417"/>
              <a:ext cx="269875" cy="403860"/>
            </a:xfrm>
            <a:custGeom>
              <a:avLst/>
              <a:gdLst/>
              <a:ahLst/>
              <a:cxnLst/>
              <a:rect l="l" t="t" r="r" b="b"/>
              <a:pathLst>
                <a:path w="269875" h="403860" extrusionOk="0">
                  <a:moveTo>
                    <a:pt x="183603" y="13525"/>
                  </a:moveTo>
                  <a:lnTo>
                    <a:pt x="175564" y="4699"/>
                  </a:lnTo>
                  <a:lnTo>
                    <a:pt x="170764" y="546"/>
                  </a:lnTo>
                  <a:lnTo>
                    <a:pt x="167309" y="0"/>
                  </a:lnTo>
                  <a:lnTo>
                    <a:pt x="163283" y="1981"/>
                  </a:lnTo>
                  <a:lnTo>
                    <a:pt x="156679" y="5842"/>
                  </a:lnTo>
                  <a:lnTo>
                    <a:pt x="151384" y="9220"/>
                  </a:lnTo>
                  <a:lnTo>
                    <a:pt x="144373" y="5981"/>
                  </a:lnTo>
                  <a:lnTo>
                    <a:pt x="144068" y="1371"/>
                  </a:lnTo>
                  <a:lnTo>
                    <a:pt x="134721" y="1371"/>
                  </a:lnTo>
                  <a:lnTo>
                    <a:pt x="134708" y="24485"/>
                  </a:lnTo>
                  <a:lnTo>
                    <a:pt x="134708" y="1371"/>
                  </a:lnTo>
                  <a:lnTo>
                    <a:pt x="125361" y="1371"/>
                  </a:lnTo>
                  <a:lnTo>
                    <a:pt x="125056" y="5994"/>
                  </a:lnTo>
                  <a:lnTo>
                    <a:pt x="118033" y="9220"/>
                  </a:lnTo>
                  <a:lnTo>
                    <a:pt x="112737" y="5829"/>
                  </a:lnTo>
                  <a:lnTo>
                    <a:pt x="106146" y="1993"/>
                  </a:lnTo>
                  <a:lnTo>
                    <a:pt x="100190" y="2171"/>
                  </a:lnTo>
                  <a:lnTo>
                    <a:pt x="93510" y="6311"/>
                  </a:lnTo>
                  <a:lnTo>
                    <a:pt x="88074" y="11188"/>
                  </a:lnTo>
                  <a:lnTo>
                    <a:pt x="85826" y="13525"/>
                  </a:lnTo>
                  <a:lnTo>
                    <a:pt x="99199" y="54114"/>
                  </a:lnTo>
                  <a:lnTo>
                    <a:pt x="107480" y="51358"/>
                  </a:lnTo>
                  <a:lnTo>
                    <a:pt x="116141" y="49301"/>
                  </a:lnTo>
                  <a:lnTo>
                    <a:pt x="125209" y="48031"/>
                  </a:lnTo>
                  <a:lnTo>
                    <a:pt x="134708" y="47599"/>
                  </a:lnTo>
                  <a:lnTo>
                    <a:pt x="144208" y="48031"/>
                  </a:lnTo>
                  <a:lnTo>
                    <a:pt x="153289" y="49301"/>
                  </a:lnTo>
                  <a:lnTo>
                    <a:pt x="161950" y="51346"/>
                  </a:lnTo>
                  <a:lnTo>
                    <a:pt x="170218" y="54114"/>
                  </a:lnTo>
                  <a:lnTo>
                    <a:pt x="183603" y="13525"/>
                  </a:lnTo>
                  <a:close/>
                </a:path>
                <a:path w="269875" h="403860" extrusionOk="0">
                  <a:moveTo>
                    <a:pt x="269417" y="281647"/>
                  </a:moveTo>
                  <a:lnTo>
                    <a:pt x="266382" y="235165"/>
                  </a:lnTo>
                  <a:lnTo>
                    <a:pt x="258178" y="194017"/>
                  </a:lnTo>
                  <a:lnTo>
                    <a:pt x="242531" y="146354"/>
                  </a:lnTo>
                  <a:lnTo>
                    <a:pt x="217817" y="101155"/>
                  </a:lnTo>
                  <a:lnTo>
                    <a:pt x="182410" y="67437"/>
                  </a:lnTo>
                  <a:lnTo>
                    <a:pt x="145910" y="57302"/>
                  </a:lnTo>
                  <a:lnTo>
                    <a:pt x="158216" y="57302"/>
                  </a:lnTo>
                  <a:lnTo>
                    <a:pt x="150837" y="55333"/>
                  </a:lnTo>
                  <a:lnTo>
                    <a:pt x="143052" y="54178"/>
                  </a:lnTo>
                  <a:lnTo>
                    <a:pt x="134708" y="54178"/>
                  </a:lnTo>
                  <a:lnTo>
                    <a:pt x="126365" y="54178"/>
                  </a:lnTo>
                  <a:lnTo>
                    <a:pt x="118579" y="55333"/>
                  </a:lnTo>
                  <a:lnTo>
                    <a:pt x="111201" y="57302"/>
                  </a:lnTo>
                  <a:lnTo>
                    <a:pt x="123494" y="57302"/>
                  </a:lnTo>
                  <a:lnTo>
                    <a:pt x="87007" y="67437"/>
                  </a:lnTo>
                  <a:lnTo>
                    <a:pt x="51600" y="101155"/>
                  </a:lnTo>
                  <a:lnTo>
                    <a:pt x="26885" y="146354"/>
                  </a:lnTo>
                  <a:lnTo>
                    <a:pt x="11239" y="194017"/>
                  </a:lnTo>
                  <a:lnTo>
                    <a:pt x="3035" y="235165"/>
                  </a:lnTo>
                  <a:lnTo>
                    <a:pt x="0" y="281647"/>
                  </a:lnTo>
                  <a:lnTo>
                    <a:pt x="1524" y="310984"/>
                  </a:lnTo>
                  <a:lnTo>
                    <a:pt x="10515" y="343319"/>
                  </a:lnTo>
                  <a:lnTo>
                    <a:pt x="32194" y="373176"/>
                  </a:lnTo>
                  <a:lnTo>
                    <a:pt x="71843" y="395097"/>
                  </a:lnTo>
                  <a:lnTo>
                    <a:pt x="134696" y="403618"/>
                  </a:lnTo>
                  <a:lnTo>
                    <a:pt x="197573" y="395097"/>
                  </a:lnTo>
                  <a:lnTo>
                    <a:pt x="237223" y="373176"/>
                  </a:lnTo>
                  <a:lnTo>
                    <a:pt x="258902" y="343319"/>
                  </a:lnTo>
                  <a:lnTo>
                    <a:pt x="267881"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57" name="Google Shape;957;p18"/>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13170355" y="4248069"/>
              <a:ext cx="169659" cy="169649"/>
            </a:xfrm>
            <a:prstGeom prst="rect">
              <a:avLst/>
            </a:prstGeom>
            <a:noFill/>
            <a:ln>
              <a:noFill/>
            </a:ln>
          </p:spPr>
        </p:pic>
      </p:grpSp>
      <p:grpSp>
        <p:nvGrpSpPr>
          <p:cNvPr id="958" name="Google Shape;958;p18"/>
          <p:cNvGrpSpPr/>
          <p:nvPr/>
        </p:nvGrpSpPr>
        <p:grpSpPr>
          <a:xfrm>
            <a:off x="2324099" y="2269575"/>
            <a:ext cx="835261" cy="450457"/>
            <a:chOff x="3832343" y="3742698"/>
            <a:chExt cx="1377311" cy="742837"/>
          </a:xfrm>
        </p:grpSpPr>
        <p:pic>
          <p:nvPicPr>
            <p:cNvPr id="959" name="Google Shape;959;p18"/>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4293124" y="4418439"/>
              <a:ext cx="193219" cy="66584"/>
            </a:xfrm>
            <a:prstGeom prst="rect">
              <a:avLst/>
            </a:prstGeom>
            <a:noFill/>
            <a:ln>
              <a:noFill/>
            </a:ln>
          </p:spPr>
        </p:pic>
        <p:sp>
          <p:nvSpPr>
            <p:cNvPr id="960" name="Google Shape;960;p18"/>
            <p:cNvSpPr/>
            <p:nvPr/>
          </p:nvSpPr>
          <p:spPr>
            <a:xfrm>
              <a:off x="3892756" y="4265095"/>
              <a:ext cx="400685" cy="125730"/>
            </a:xfrm>
            <a:custGeom>
              <a:avLst/>
              <a:gdLst/>
              <a:ahLst/>
              <a:cxnLst/>
              <a:rect l="l" t="t" r="r" b="b"/>
              <a:pathLst>
                <a:path w="400685" h="125729" extrusionOk="0">
                  <a:moveTo>
                    <a:pt x="400364" y="0"/>
                  </a:moveTo>
                  <a:lnTo>
                    <a:pt x="0" y="0"/>
                  </a:lnTo>
                  <a:lnTo>
                    <a:pt x="9854" y="48808"/>
                  </a:lnTo>
                  <a:lnTo>
                    <a:pt x="36727" y="88664"/>
                  </a:lnTo>
                  <a:lnTo>
                    <a:pt x="76584" y="115535"/>
                  </a:lnTo>
                  <a:lnTo>
                    <a:pt x="125388" y="125388"/>
                  </a:lnTo>
                  <a:lnTo>
                    <a:pt x="400364" y="125388"/>
                  </a:lnTo>
                  <a:lnTo>
                    <a:pt x="400364"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1" name="Google Shape;961;p18"/>
            <p:cNvSpPr/>
            <p:nvPr/>
          </p:nvSpPr>
          <p:spPr>
            <a:xfrm>
              <a:off x="3832343" y="3742698"/>
              <a:ext cx="727075" cy="522605"/>
            </a:xfrm>
            <a:custGeom>
              <a:avLst/>
              <a:gdLst/>
              <a:ahLst/>
              <a:cxnLst/>
              <a:rect l="l" t="t" r="r" b="b"/>
              <a:pathLst>
                <a:path w="727075" h="522604" extrusionOk="0">
                  <a:moveTo>
                    <a:pt x="637896" y="0"/>
                  </a:moveTo>
                  <a:lnTo>
                    <a:pt x="0" y="0"/>
                  </a:lnTo>
                  <a:lnTo>
                    <a:pt x="22187" y="25234"/>
                  </a:lnTo>
                  <a:lnTo>
                    <a:pt x="38555" y="47648"/>
                  </a:lnTo>
                  <a:lnTo>
                    <a:pt x="50541" y="72437"/>
                  </a:lnTo>
                  <a:lnTo>
                    <a:pt x="57908" y="98970"/>
                  </a:lnTo>
                  <a:lnTo>
                    <a:pt x="60417" y="126613"/>
                  </a:lnTo>
                  <a:lnTo>
                    <a:pt x="60417" y="522392"/>
                  </a:lnTo>
                  <a:lnTo>
                    <a:pt x="726731" y="522392"/>
                  </a:lnTo>
                  <a:lnTo>
                    <a:pt x="726731" y="120823"/>
                  </a:lnTo>
                  <a:lnTo>
                    <a:pt x="725343" y="54971"/>
                  </a:lnTo>
                  <a:lnTo>
                    <a:pt x="715627" y="20435"/>
                  </a:lnTo>
                  <a:lnTo>
                    <a:pt x="689254" y="5887"/>
                  </a:lnTo>
                  <a:lnTo>
                    <a:pt x="637896" y="0"/>
                  </a:lnTo>
                  <a:close/>
                </a:path>
              </a:pathLst>
            </a:custGeom>
            <a:solidFill>
              <a:srgbClr val="FC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62" name="Google Shape;962;p18"/>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4136664" y="4263072"/>
              <a:ext cx="156455" cy="127411"/>
            </a:xfrm>
            <a:prstGeom prst="rect">
              <a:avLst/>
            </a:prstGeom>
            <a:noFill/>
            <a:ln>
              <a:noFill/>
            </a:ln>
          </p:spPr>
        </p:pic>
        <p:sp>
          <p:nvSpPr>
            <p:cNvPr id="963" name="Google Shape;963;p18"/>
            <p:cNvSpPr/>
            <p:nvPr/>
          </p:nvSpPr>
          <p:spPr>
            <a:xfrm>
              <a:off x="4246231" y="4265095"/>
              <a:ext cx="733425" cy="153670"/>
            </a:xfrm>
            <a:custGeom>
              <a:avLst/>
              <a:gdLst/>
              <a:ahLst/>
              <a:cxnLst/>
              <a:rect l="l" t="t" r="r" b="b"/>
              <a:pathLst>
                <a:path w="733425" h="153670" extrusionOk="0">
                  <a:moveTo>
                    <a:pt x="670555" y="0"/>
                  </a:moveTo>
                  <a:lnTo>
                    <a:pt x="0" y="0"/>
                  </a:lnTo>
                  <a:lnTo>
                    <a:pt x="26907" y="1057"/>
                  </a:lnTo>
                  <a:lnTo>
                    <a:pt x="40760" y="8461"/>
                  </a:lnTo>
                  <a:lnTo>
                    <a:pt x="45955" y="28558"/>
                  </a:lnTo>
                  <a:lnTo>
                    <a:pt x="46888" y="67694"/>
                  </a:lnTo>
                  <a:lnTo>
                    <a:pt x="46888" y="153346"/>
                  </a:lnTo>
                  <a:lnTo>
                    <a:pt x="733077" y="153346"/>
                  </a:lnTo>
                  <a:lnTo>
                    <a:pt x="733077" y="72060"/>
                  </a:lnTo>
                  <a:lnTo>
                    <a:pt x="732100" y="32249"/>
                  </a:lnTo>
                  <a:lnTo>
                    <a:pt x="725261" y="11473"/>
                  </a:lnTo>
                  <a:lnTo>
                    <a:pt x="706700" y="2975"/>
                  </a:lnTo>
                  <a:lnTo>
                    <a:pt x="670555" y="0"/>
                  </a:lnTo>
                  <a:close/>
                </a:path>
              </a:pathLst>
            </a:custGeom>
            <a:solidFill>
              <a:srgbClr val="99BCE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4" name="Google Shape;964;p18"/>
            <p:cNvSpPr/>
            <p:nvPr/>
          </p:nvSpPr>
          <p:spPr>
            <a:xfrm>
              <a:off x="4407217" y="4349645"/>
              <a:ext cx="728345" cy="135890"/>
            </a:xfrm>
            <a:custGeom>
              <a:avLst/>
              <a:gdLst/>
              <a:ahLst/>
              <a:cxnLst/>
              <a:rect l="l" t="t" r="r" b="b"/>
              <a:pathLst>
                <a:path w="728345" h="135889" extrusionOk="0">
                  <a:moveTo>
                    <a:pt x="724867" y="0"/>
                  </a:moveTo>
                  <a:lnTo>
                    <a:pt x="79128" y="0"/>
                  </a:lnTo>
                  <a:lnTo>
                    <a:pt x="79128" y="68793"/>
                  </a:lnTo>
                  <a:lnTo>
                    <a:pt x="0" y="135378"/>
                  </a:lnTo>
                  <a:lnTo>
                    <a:pt x="650524" y="135378"/>
                  </a:lnTo>
                  <a:lnTo>
                    <a:pt x="698000" y="125337"/>
                  </a:lnTo>
                  <a:lnTo>
                    <a:pt x="721546" y="115055"/>
                  </a:lnTo>
                  <a:lnTo>
                    <a:pt x="728109" y="98288"/>
                  </a:lnTo>
                  <a:lnTo>
                    <a:pt x="724637" y="68793"/>
                  </a:lnTo>
                  <a:lnTo>
                    <a:pt x="72486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5" name="Google Shape;965;p18"/>
            <p:cNvSpPr/>
            <p:nvPr/>
          </p:nvSpPr>
          <p:spPr>
            <a:xfrm>
              <a:off x="4617974" y="4081417"/>
              <a:ext cx="269875" cy="403860"/>
            </a:xfrm>
            <a:custGeom>
              <a:avLst/>
              <a:gdLst/>
              <a:ahLst/>
              <a:cxnLst/>
              <a:rect l="l" t="t" r="r" b="b"/>
              <a:pathLst>
                <a:path w="269875" h="403860" extrusionOk="0">
                  <a:moveTo>
                    <a:pt x="183616" y="13525"/>
                  </a:moveTo>
                  <a:lnTo>
                    <a:pt x="175577" y="4699"/>
                  </a:lnTo>
                  <a:lnTo>
                    <a:pt x="170776" y="546"/>
                  </a:lnTo>
                  <a:lnTo>
                    <a:pt x="167309" y="0"/>
                  </a:lnTo>
                  <a:lnTo>
                    <a:pt x="163283" y="1981"/>
                  </a:lnTo>
                  <a:lnTo>
                    <a:pt x="156692" y="5842"/>
                  </a:lnTo>
                  <a:lnTo>
                    <a:pt x="151396" y="9220"/>
                  </a:lnTo>
                  <a:lnTo>
                    <a:pt x="144373" y="5981"/>
                  </a:lnTo>
                  <a:lnTo>
                    <a:pt x="144068" y="1371"/>
                  </a:lnTo>
                  <a:lnTo>
                    <a:pt x="134734" y="1371"/>
                  </a:lnTo>
                  <a:lnTo>
                    <a:pt x="134708" y="32181"/>
                  </a:lnTo>
                  <a:lnTo>
                    <a:pt x="134708" y="1371"/>
                  </a:lnTo>
                  <a:lnTo>
                    <a:pt x="125374" y="1371"/>
                  </a:lnTo>
                  <a:lnTo>
                    <a:pt x="125056" y="5994"/>
                  </a:lnTo>
                  <a:lnTo>
                    <a:pt x="118046" y="9220"/>
                  </a:lnTo>
                  <a:lnTo>
                    <a:pt x="112737" y="5829"/>
                  </a:lnTo>
                  <a:lnTo>
                    <a:pt x="106159" y="1993"/>
                  </a:lnTo>
                  <a:lnTo>
                    <a:pt x="100203" y="2171"/>
                  </a:lnTo>
                  <a:lnTo>
                    <a:pt x="93522" y="6311"/>
                  </a:lnTo>
                  <a:lnTo>
                    <a:pt x="88074" y="11188"/>
                  </a:lnTo>
                  <a:lnTo>
                    <a:pt x="85826" y="13525"/>
                  </a:lnTo>
                  <a:lnTo>
                    <a:pt x="99199" y="54114"/>
                  </a:lnTo>
                  <a:lnTo>
                    <a:pt x="107480" y="51358"/>
                  </a:lnTo>
                  <a:lnTo>
                    <a:pt x="116141" y="49301"/>
                  </a:lnTo>
                  <a:lnTo>
                    <a:pt x="125222" y="48031"/>
                  </a:lnTo>
                  <a:lnTo>
                    <a:pt x="134708" y="47599"/>
                  </a:lnTo>
                  <a:lnTo>
                    <a:pt x="144208" y="48031"/>
                  </a:lnTo>
                  <a:lnTo>
                    <a:pt x="153289" y="49301"/>
                  </a:lnTo>
                  <a:lnTo>
                    <a:pt x="161950" y="51346"/>
                  </a:lnTo>
                  <a:lnTo>
                    <a:pt x="170230" y="54114"/>
                  </a:lnTo>
                  <a:lnTo>
                    <a:pt x="183616" y="13525"/>
                  </a:lnTo>
                  <a:close/>
                </a:path>
                <a:path w="269875" h="403860" extrusionOk="0">
                  <a:moveTo>
                    <a:pt x="269417" y="281647"/>
                  </a:moveTo>
                  <a:lnTo>
                    <a:pt x="266395" y="235165"/>
                  </a:lnTo>
                  <a:lnTo>
                    <a:pt x="258191" y="194017"/>
                  </a:lnTo>
                  <a:lnTo>
                    <a:pt x="242531" y="146354"/>
                  </a:lnTo>
                  <a:lnTo>
                    <a:pt x="217817" y="101155"/>
                  </a:lnTo>
                  <a:lnTo>
                    <a:pt x="182422" y="67437"/>
                  </a:lnTo>
                  <a:lnTo>
                    <a:pt x="145923" y="57302"/>
                  </a:lnTo>
                  <a:lnTo>
                    <a:pt x="158216" y="57302"/>
                  </a:lnTo>
                  <a:lnTo>
                    <a:pt x="150850" y="55333"/>
                  </a:lnTo>
                  <a:lnTo>
                    <a:pt x="143052" y="54178"/>
                  </a:lnTo>
                  <a:lnTo>
                    <a:pt x="134721" y="54178"/>
                  </a:lnTo>
                  <a:lnTo>
                    <a:pt x="126365" y="54178"/>
                  </a:lnTo>
                  <a:lnTo>
                    <a:pt x="118579" y="55333"/>
                  </a:lnTo>
                  <a:lnTo>
                    <a:pt x="111213" y="57302"/>
                  </a:lnTo>
                  <a:lnTo>
                    <a:pt x="123507" y="57302"/>
                  </a:lnTo>
                  <a:lnTo>
                    <a:pt x="87007" y="67437"/>
                  </a:lnTo>
                  <a:lnTo>
                    <a:pt x="51612" y="101155"/>
                  </a:lnTo>
                  <a:lnTo>
                    <a:pt x="26898" y="146354"/>
                  </a:lnTo>
                  <a:lnTo>
                    <a:pt x="11239" y="194017"/>
                  </a:lnTo>
                  <a:lnTo>
                    <a:pt x="3035" y="235165"/>
                  </a:lnTo>
                  <a:lnTo>
                    <a:pt x="0" y="281647"/>
                  </a:lnTo>
                  <a:lnTo>
                    <a:pt x="1536" y="310984"/>
                  </a:lnTo>
                  <a:lnTo>
                    <a:pt x="10515" y="343319"/>
                  </a:lnTo>
                  <a:lnTo>
                    <a:pt x="32194" y="373176"/>
                  </a:lnTo>
                  <a:lnTo>
                    <a:pt x="71843" y="395097"/>
                  </a:lnTo>
                  <a:lnTo>
                    <a:pt x="134708" y="403618"/>
                  </a:lnTo>
                  <a:lnTo>
                    <a:pt x="197586" y="395097"/>
                  </a:lnTo>
                  <a:lnTo>
                    <a:pt x="237223" y="373176"/>
                  </a:lnTo>
                  <a:lnTo>
                    <a:pt x="258914" y="343319"/>
                  </a:lnTo>
                  <a:lnTo>
                    <a:pt x="267893"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66" name="Google Shape;966;p18"/>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4667860" y="4248069"/>
              <a:ext cx="169659" cy="169649"/>
            </a:xfrm>
            <a:prstGeom prst="rect">
              <a:avLst/>
            </a:prstGeom>
            <a:noFill/>
            <a:ln>
              <a:noFill/>
            </a:ln>
          </p:spPr>
        </p:pic>
        <p:sp>
          <p:nvSpPr>
            <p:cNvPr id="967" name="Google Shape;967;p18"/>
            <p:cNvSpPr/>
            <p:nvPr/>
          </p:nvSpPr>
          <p:spPr>
            <a:xfrm>
              <a:off x="4021963" y="3943673"/>
              <a:ext cx="419100" cy="284480"/>
            </a:xfrm>
            <a:custGeom>
              <a:avLst/>
              <a:gdLst/>
              <a:ahLst/>
              <a:cxnLst/>
              <a:rect l="l" t="t" r="r" b="b"/>
              <a:pathLst>
                <a:path w="419100" h="284479" extrusionOk="0">
                  <a:moveTo>
                    <a:pt x="16751" y="34290"/>
                  </a:moveTo>
                  <a:lnTo>
                    <a:pt x="0" y="34290"/>
                  </a:lnTo>
                  <a:lnTo>
                    <a:pt x="0" y="151130"/>
                  </a:lnTo>
                  <a:lnTo>
                    <a:pt x="16751" y="151130"/>
                  </a:lnTo>
                  <a:lnTo>
                    <a:pt x="16751" y="34290"/>
                  </a:lnTo>
                  <a:close/>
                </a:path>
                <a:path w="419100" h="284479" extrusionOk="0">
                  <a:moveTo>
                    <a:pt x="50266" y="134620"/>
                  </a:moveTo>
                  <a:lnTo>
                    <a:pt x="33515" y="134620"/>
                  </a:lnTo>
                  <a:lnTo>
                    <a:pt x="33515" y="151130"/>
                  </a:lnTo>
                  <a:lnTo>
                    <a:pt x="50266" y="151130"/>
                  </a:lnTo>
                  <a:lnTo>
                    <a:pt x="50266" y="134620"/>
                  </a:lnTo>
                  <a:close/>
                </a:path>
                <a:path w="419100" h="284479" extrusionOk="0">
                  <a:moveTo>
                    <a:pt x="83769" y="200723"/>
                  </a:moveTo>
                  <a:lnTo>
                    <a:pt x="67017" y="200723"/>
                  </a:lnTo>
                  <a:lnTo>
                    <a:pt x="50266" y="200723"/>
                  </a:lnTo>
                  <a:lnTo>
                    <a:pt x="33515" y="200723"/>
                  </a:lnTo>
                  <a:lnTo>
                    <a:pt x="33515" y="250977"/>
                  </a:lnTo>
                  <a:lnTo>
                    <a:pt x="50266" y="250977"/>
                  </a:lnTo>
                  <a:lnTo>
                    <a:pt x="67017" y="250977"/>
                  </a:lnTo>
                  <a:lnTo>
                    <a:pt x="83769" y="250977"/>
                  </a:lnTo>
                  <a:lnTo>
                    <a:pt x="83769" y="200723"/>
                  </a:lnTo>
                  <a:close/>
                </a:path>
                <a:path w="419100" h="284479" extrusionOk="0">
                  <a:moveTo>
                    <a:pt x="83769" y="118110"/>
                  </a:moveTo>
                  <a:lnTo>
                    <a:pt x="67017" y="118110"/>
                  </a:lnTo>
                  <a:lnTo>
                    <a:pt x="67017" y="134620"/>
                  </a:lnTo>
                  <a:lnTo>
                    <a:pt x="83769" y="134620"/>
                  </a:lnTo>
                  <a:lnTo>
                    <a:pt x="83769" y="118110"/>
                  </a:lnTo>
                  <a:close/>
                </a:path>
                <a:path w="419100" h="284479" extrusionOk="0">
                  <a:moveTo>
                    <a:pt x="100520" y="100330"/>
                  </a:moveTo>
                  <a:lnTo>
                    <a:pt x="83769" y="100330"/>
                  </a:lnTo>
                  <a:lnTo>
                    <a:pt x="83769" y="118110"/>
                  </a:lnTo>
                  <a:lnTo>
                    <a:pt x="100520" y="118110"/>
                  </a:lnTo>
                  <a:lnTo>
                    <a:pt x="100520" y="100330"/>
                  </a:lnTo>
                  <a:close/>
                </a:path>
                <a:path w="419100" h="284479" extrusionOk="0">
                  <a:moveTo>
                    <a:pt x="117271" y="167208"/>
                  </a:moveTo>
                  <a:lnTo>
                    <a:pt x="100520" y="167208"/>
                  </a:lnTo>
                  <a:lnTo>
                    <a:pt x="100520" y="183959"/>
                  </a:lnTo>
                  <a:lnTo>
                    <a:pt x="100520" y="267728"/>
                  </a:lnTo>
                  <a:lnTo>
                    <a:pt x="16751" y="267728"/>
                  </a:lnTo>
                  <a:lnTo>
                    <a:pt x="16751" y="183959"/>
                  </a:lnTo>
                  <a:lnTo>
                    <a:pt x="100520" y="183959"/>
                  </a:lnTo>
                  <a:lnTo>
                    <a:pt x="100520" y="167208"/>
                  </a:lnTo>
                  <a:lnTo>
                    <a:pt x="0" y="167208"/>
                  </a:lnTo>
                  <a:lnTo>
                    <a:pt x="0" y="284480"/>
                  </a:lnTo>
                  <a:lnTo>
                    <a:pt x="117271" y="284480"/>
                  </a:lnTo>
                  <a:lnTo>
                    <a:pt x="117271" y="167208"/>
                  </a:lnTo>
                  <a:close/>
                </a:path>
                <a:path w="419100" h="284479" extrusionOk="0">
                  <a:moveTo>
                    <a:pt x="134035" y="118110"/>
                  </a:moveTo>
                  <a:lnTo>
                    <a:pt x="117271" y="118110"/>
                  </a:lnTo>
                  <a:lnTo>
                    <a:pt x="117271" y="134620"/>
                  </a:lnTo>
                  <a:lnTo>
                    <a:pt x="100520" y="134620"/>
                  </a:lnTo>
                  <a:lnTo>
                    <a:pt x="100520" y="151130"/>
                  </a:lnTo>
                  <a:lnTo>
                    <a:pt x="117271" y="151130"/>
                  </a:lnTo>
                  <a:lnTo>
                    <a:pt x="134035" y="151130"/>
                  </a:lnTo>
                  <a:lnTo>
                    <a:pt x="134035" y="118110"/>
                  </a:lnTo>
                  <a:close/>
                </a:path>
                <a:path w="419100" h="284479" extrusionOk="0">
                  <a:moveTo>
                    <a:pt x="167538" y="218440"/>
                  </a:moveTo>
                  <a:lnTo>
                    <a:pt x="150787" y="218440"/>
                  </a:lnTo>
                  <a:lnTo>
                    <a:pt x="150787" y="201930"/>
                  </a:lnTo>
                  <a:lnTo>
                    <a:pt x="134035" y="201930"/>
                  </a:lnTo>
                  <a:lnTo>
                    <a:pt x="134035" y="284480"/>
                  </a:lnTo>
                  <a:lnTo>
                    <a:pt x="150787" y="284480"/>
                  </a:lnTo>
                  <a:lnTo>
                    <a:pt x="150787" y="234950"/>
                  </a:lnTo>
                  <a:lnTo>
                    <a:pt x="167538" y="234950"/>
                  </a:lnTo>
                  <a:lnTo>
                    <a:pt x="167538" y="218440"/>
                  </a:lnTo>
                  <a:close/>
                </a:path>
                <a:path w="419100" h="284479" extrusionOk="0">
                  <a:moveTo>
                    <a:pt x="167538" y="167640"/>
                  </a:moveTo>
                  <a:lnTo>
                    <a:pt x="150787" y="167640"/>
                  </a:lnTo>
                  <a:lnTo>
                    <a:pt x="150787" y="151130"/>
                  </a:lnTo>
                  <a:lnTo>
                    <a:pt x="134035" y="151130"/>
                  </a:lnTo>
                  <a:lnTo>
                    <a:pt x="134035" y="184150"/>
                  </a:lnTo>
                  <a:lnTo>
                    <a:pt x="150787" y="184150"/>
                  </a:lnTo>
                  <a:lnTo>
                    <a:pt x="167538" y="184150"/>
                  </a:lnTo>
                  <a:lnTo>
                    <a:pt x="167538" y="167640"/>
                  </a:lnTo>
                  <a:close/>
                </a:path>
                <a:path w="419100" h="284479" extrusionOk="0">
                  <a:moveTo>
                    <a:pt x="184289" y="151130"/>
                  </a:moveTo>
                  <a:lnTo>
                    <a:pt x="167538" y="151130"/>
                  </a:lnTo>
                  <a:lnTo>
                    <a:pt x="167538" y="167640"/>
                  </a:lnTo>
                  <a:lnTo>
                    <a:pt x="184289" y="167640"/>
                  </a:lnTo>
                  <a:lnTo>
                    <a:pt x="184289" y="151130"/>
                  </a:lnTo>
                  <a:close/>
                </a:path>
                <a:path w="419100" h="284479" extrusionOk="0">
                  <a:moveTo>
                    <a:pt x="184289" y="83820"/>
                  </a:moveTo>
                  <a:lnTo>
                    <a:pt x="167538" y="83820"/>
                  </a:lnTo>
                  <a:lnTo>
                    <a:pt x="167538" y="118110"/>
                  </a:lnTo>
                  <a:lnTo>
                    <a:pt x="150787" y="118110"/>
                  </a:lnTo>
                  <a:lnTo>
                    <a:pt x="150787" y="134620"/>
                  </a:lnTo>
                  <a:lnTo>
                    <a:pt x="167538" y="134620"/>
                  </a:lnTo>
                  <a:lnTo>
                    <a:pt x="184289" y="134620"/>
                  </a:lnTo>
                  <a:lnTo>
                    <a:pt x="184289" y="83820"/>
                  </a:lnTo>
                  <a:close/>
                </a:path>
                <a:path w="419100" h="284479" extrusionOk="0">
                  <a:moveTo>
                    <a:pt x="234556" y="267970"/>
                  </a:moveTo>
                  <a:lnTo>
                    <a:pt x="217792" y="267970"/>
                  </a:lnTo>
                  <a:lnTo>
                    <a:pt x="201041" y="267970"/>
                  </a:lnTo>
                  <a:lnTo>
                    <a:pt x="201041" y="251460"/>
                  </a:lnTo>
                  <a:lnTo>
                    <a:pt x="184289" y="251460"/>
                  </a:lnTo>
                  <a:lnTo>
                    <a:pt x="184289" y="267970"/>
                  </a:lnTo>
                  <a:lnTo>
                    <a:pt x="167538" y="267970"/>
                  </a:lnTo>
                  <a:lnTo>
                    <a:pt x="167538" y="284480"/>
                  </a:lnTo>
                  <a:lnTo>
                    <a:pt x="184289" y="284480"/>
                  </a:lnTo>
                  <a:lnTo>
                    <a:pt x="201041" y="284480"/>
                  </a:lnTo>
                  <a:lnTo>
                    <a:pt x="217792" y="284480"/>
                  </a:lnTo>
                  <a:lnTo>
                    <a:pt x="234556" y="284480"/>
                  </a:lnTo>
                  <a:lnTo>
                    <a:pt x="234556" y="267970"/>
                  </a:lnTo>
                  <a:close/>
                </a:path>
                <a:path w="419100" h="284479" extrusionOk="0">
                  <a:moveTo>
                    <a:pt x="301561" y="251460"/>
                  </a:moveTo>
                  <a:lnTo>
                    <a:pt x="284810" y="251460"/>
                  </a:lnTo>
                  <a:lnTo>
                    <a:pt x="268058" y="251460"/>
                  </a:lnTo>
                  <a:lnTo>
                    <a:pt x="251307" y="251460"/>
                  </a:lnTo>
                  <a:lnTo>
                    <a:pt x="251307" y="234950"/>
                  </a:lnTo>
                  <a:lnTo>
                    <a:pt x="234556" y="234950"/>
                  </a:lnTo>
                  <a:lnTo>
                    <a:pt x="234556" y="267970"/>
                  </a:lnTo>
                  <a:lnTo>
                    <a:pt x="251307" y="267970"/>
                  </a:lnTo>
                  <a:lnTo>
                    <a:pt x="268058" y="267970"/>
                  </a:lnTo>
                  <a:lnTo>
                    <a:pt x="284810" y="267970"/>
                  </a:lnTo>
                  <a:lnTo>
                    <a:pt x="301561" y="267970"/>
                  </a:lnTo>
                  <a:lnTo>
                    <a:pt x="301561" y="251460"/>
                  </a:lnTo>
                  <a:close/>
                </a:path>
                <a:path w="419100" h="284479" extrusionOk="0">
                  <a:moveTo>
                    <a:pt x="318312" y="167640"/>
                  </a:moveTo>
                  <a:lnTo>
                    <a:pt x="301561" y="167640"/>
                  </a:lnTo>
                  <a:lnTo>
                    <a:pt x="301561" y="184150"/>
                  </a:lnTo>
                  <a:lnTo>
                    <a:pt x="318312" y="184150"/>
                  </a:lnTo>
                  <a:lnTo>
                    <a:pt x="318312" y="167640"/>
                  </a:lnTo>
                  <a:close/>
                </a:path>
                <a:path w="419100" h="284479" extrusionOk="0">
                  <a:moveTo>
                    <a:pt x="385330" y="134620"/>
                  </a:moveTo>
                  <a:lnTo>
                    <a:pt x="368579" y="134620"/>
                  </a:lnTo>
                  <a:lnTo>
                    <a:pt x="368579" y="151130"/>
                  </a:lnTo>
                  <a:lnTo>
                    <a:pt x="385330" y="151130"/>
                  </a:lnTo>
                  <a:lnTo>
                    <a:pt x="385330" y="134620"/>
                  </a:lnTo>
                  <a:close/>
                </a:path>
                <a:path w="419100" h="284479" extrusionOk="0">
                  <a:moveTo>
                    <a:pt x="418833" y="218440"/>
                  </a:moveTo>
                  <a:lnTo>
                    <a:pt x="402082" y="218440"/>
                  </a:lnTo>
                  <a:lnTo>
                    <a:pt x="402082" y="234950"/>
                  </a:lnTo>
                  <a:lnTo>
                    <a:pt x="402082" y="267970"/>
                  </a:lnTo>
                  <a:lnTo>
                    <a:pt x="385330" y="267970"/>
                  </a:lnTo>
                  <a:lnTo>
                    <a:pt x="368579" y="267970"/>
                  </a:lnTo>
                  <a:lnTo>
                    <a:pt x="368579" y="251460"/>
                  </a:lnTo>
                  <a:lnTo>
                    <a:pt x="385330" y="251460"/>
                  </a:lnTo>
                  <a:lnTo>
                    <a:pt x="385330" y="234950"/>
                  </a:lnTo>
                  <a:lnTo>
                    <a:pt x="402082" y="234950"/>
                  </a:lnTo>
                  <a:lnTo>
                    <a:pt x="402082" y="218440"/>
                  </a:lnTo>
                  <a:lnTo>
                    <a:pt x="385330" y="218440"/>
                  </a:lnTo>
                  <a:lnTo>
                    <a:pt x="385330" y="201930"/>
                  </a:lnTo>
                  <a:lnTo>
                    <a:pt x="368579" y="201930"/>
                  </a:lnTo>
                  <a:lnTo>
                    <a:pt x="368579" y="218440"/>
                  </a:lnTo>
                  <a:lnTo>
                    <a:pt x="351828" y="218440"/>
                  </a:lnTo>
                  <a:lnTo>
                    <a:pt x="351828" y="201930"/>
                  </a:lnTo>
                  <a:lnTo>
                    <a:pt x="368579" y="201930"/>
                  </a:lnTo>
                  <a:lnTo>
                    <a:pt x="368579" y="184150"/>
                  </a:lnTo>
                  <a:lnTo>
                    <a:pt x="351828" y="184150"/>
                  </a:lnTo>
                  <a:lnTo>
                    <a:pt x="351828" y="167640"/>
                  </a:lnTo>
                  <a:lnTo>
                    <a:pt x="368579" y="167640"/>
                  </a:lnTo>
                  <a:lnTo>
                    <a:pt x="368579" y="151130"/>
                  </a:lnTo>
                  <a:lnTo>
                    <a:pt x="351828" y="151130"/>
                  </a:lnTo>
                  <a:lnTo>
                    <a:pt x="351828" y="100330"/>
                  </a:lnTo>
                  <a:lnTo>
                    <a:pt x="335076" y="100330"/>
                  </a:lnTo>
                  <a:lnTo>
                    <a:pt x="335076" y="151130"/>
                  </a:lnTo>
                  <a:lnTo>
                    <a:pt x="335076" y="201930"/>
                  </a:lnTo>
                  <a:lnTo>
                    <a:pt x="318312" y="201930"/>
                  </a:lnTo>
                  <a:lnTo>
                    <a:pt x="301561" y="201930"/>
                  </a:lnTo>
                  <a:lnTo>
                    <a:pt x="284810" y="201930"/>
                  </a:lnTo>
                  <a:lnTo>
                    <a:pt x="284810" y="151130"/>
                  </a:lnTo>
                  <a:lnTo>
                    <a:pt x="301561" y="151130"/>
                  </a:lnTo>
                  <a:lnTo>
                    <a:pt x="318312" y="151130"/>
                  </a:lnTo>
                  <a:lnTo>
                    <a:pt x="335076" y="151130"/>
                  </a:lnTo>
                  <a:lnTo>
                    <a:pt x="335076" y="100330"/>
                  </a:lnTo>
                  <a:lnTo>
                    <a:pt x="335076" y="0"/>
                  </a:lnTo>
                  <a:lnTo>
                    <a:pt x="318312" y="0"/>
                  </a:lnTo>
                  <a:lnTo>
                    <a:pt x="318312" y="134620"/>
                  </a:lnTo>
                  <a:lnTo>
                    <a:pt x="301561" y="134620"/>
                  </a:lnTo>
                  <a:lnTo>
                    <a:pt x="301561" y="0"/>
                  </a:lnTo>
                  <a:lnTo>
                    <a:pt x="284810" y="0"/>
                  </a:lnTo>
                  <a:lnTo>
                    <a:pt x="284810" y="134620"/>
                  </a:lnTo>
                  <a:lnTo>
                    <a:pt x="268058" y="134620"/>
                  </a:lnTo>
                  <a:lnTo>
                    <a:pt x="268058" y="151130"/>
                  </a:lnTo>
                  <a:lnTo>
                    <a:pt x="268058" y="201930"/>
                  </a:lnTo>
                  <a:lnTo>
                    <a:pt x="251307" y="201930"/>
                  </a:lnTo>
                  <a:lnTo>
                    <a:pt x="251307" y="167640"/>
                  </a:lnTo>
                  <a:lnTo>
                    <a:pt x="234556" y="167640"/>
                  </a:lnTo>
                  <a:lnTo>
                    <a:pt x="234556" y="184150"/>
                  </a:lnTo>
                  <a:lnTo>
                    <a:pt x="234556" y="201930"/>
                  </a:lnTo>
                  <a:lnTo>
                    <a:pt x="217792" y="201930"/>
                  </a:lnTo>
                  <a:lnTo>
                    <a:pt x="201041" y="201930"/>
                  </a:lnTo>
                  <a:lnTo>
                    <a:pt x="201041" y="184150"/>
                  </a:lnTo>
                  <a:lnTo>
                    <a:pt x="217792" y="184150"/>
                  </a:lnTo>
                  <a:lnTo>
                    <a:pt x="234556" y="184150"/>
                  </a:lnTo>
                  <a:lnTo>
                    <a:pt x="234556" y="167640"/>
                  </a:lnTo>
                  <a:lnTo>
                    <a:pt x="234556" y="151130"/>
                  </a:lnTo>
                  <a:lnTo>
                    <a:pt x="251307" y="151130"/>
                  </a:lnTo>
                  <a:lnTo>
                    <a:pt x="268058" y="151130"/>
                  </a:lnTo>
                  <a:lnTo>
                    <a:pt x="268058" y="134620"/>
                  </a:lnTo>
                  <a:lnTo>
                    <a:pt x="251307" y="134620"/>
                  </a:lnTo>
                  <a:lnTo>
                    <a:pt x="251307" y="118110"/>
                  </a:lnTo>
                  <a:lnTo>
                    <a:pt x="234556" y="118110"/>
                  </a:lnTo>
                  <a:lnTo>
                    <a:pt x="234556" y="134620"/>
                  </a:lnTo>
                  <a:lnTo>
                    <a:pt x="217792" y="134620"/>
                  </a:lnTo>
                  <a:lnTo>
                    <a:pt x="217792" y="118110"/>
                  </a:lnTo>
                  <a:lnTo>
                    <a:pt x="201041" y="118110"/>
                  </a:lnTo>
                  <a:lnTo>
                    <a:pt x="201041" y="151130"/>
                  </a:lnTo>
                  <a:lnTo>
                    <a:pt x="217792" y="151130"/>
                  </a:lnTo>
                  <a:lnTo>
                    <a:pt x="217792" y="167640"/>
                  </a:lnTo>
                  <a:lnTo>
                    <a:pt x="201041" y="167640"/>
                  </a:lnTo>
                  <a:lnTo>
                    <a:pt x="184289" y="167640"/>
                  </a:lnTo>
                  <a:lnTo>
                    <a:pt x="184289" y="184150"/>
                  </a:lnTo>
                  <a:lnTo>
                    <a:pt x="167538" y="184150"/>
                  </a:lnTo>
                  <a:lnTo>
                    <a:pt x="167538" y="201930"/>
                  </a:lnTo>
                  <a:lnTo>
                    <a:pt x="184289" y="201930"/>
                  </a:lnTo>
                  <a:lnTo>
                    <a:pt x="184289" y="218440"/>
                  </a:lnTo>
                  <a:lnTo>
                    <a:pt x="201041" y="218440"/>
                  </a:lnTo>
                  <a:lnTo>
                    <a:pt x="201041" y="234950"/>
                  </a:lnTo>
                  <a:lnTo>
                    <a:pt x="217792" y="234950"/>
                  </a:lnTo>
                  <a:lnTo>
                    <a:pt x="234556" y="234950"/>
                  </a:lnTo>
                  <a:lnTo>
                    <a:pt x="234556" y="218440"/>
                  </a:lnTo>
                  <a:lnTo>
                    <a:pt x="251307" y="218440"/>
                  </a:lnTo>
                  <a:lnTo>
                    <a:pt x="251307" y="234950"/>
                  </a:lnTo>
                  <a:lnTo>
                    <a:pt x="268058" y="234950"/>
                  </a:lnTo>
                  <a:lnTo>
                    <a:pt x="284810" y="234950"/>
                  </a:lnTo>
                  <a:lnTo>
                    <a:pt x="284810" y="218440"/>
                  </a:lnTo>
                  <a:lnTo>
                    <a:pt x="301561" y="218440"/>
                  </a:lnTo>
                  <a:lnTo>
                    <a:pt x="301561" y="234950"/>
                  </a:lnTo>
                  <a:lnTo>
                    <a:pt x="318312" y="234950"/>
                  </a:lnTo>
                  <a:lnTo>
                    <a:pt x="318312" y="218440"/>
                  </a:lnTo>
                  <a:lnTo>
                    <a:pt x="335076" y="218440"/>
                  </a:lnTo>
                  <a:lnTo>
                    <a:pt x="335076" y="234950"/>
                  </a:lnTo>
                  <a:lnTo>
                    <a:pt x="351828" y="234950"/>
                  </a:lnTo>
                  <a:lnTo>
                    <a:pt x="351828" y="251460"/>
                  </a:lnTo>
                  <a:lnTo>
                    <a:pt x="335076" y="251460"/>
                  </a:lnTo>
                  <a:lnTo>
                    <a:pt x="318312" y="251460"/>
                  </a:lnTo>
                  <a:lnTo>
                    <a:pt x="318312" y="284480"/>
                  </a:lnTo>
                  <a:lnTo>
                    <a:pt x="335076" y="284480"/>
                  </a:lnTo>
                  <a:lnTo>
                    <a:pt x="351828" y="284480"/>
                  </a:lnTo>
                  <a:lnTo>
                    <a:pt x="368579" y="284480"/>
                  </a:lnTo>
                  <a:lnTo>
                    <a:pt x="385330" y="284480"/>
                  </a:lnTo>
                  <a:lnTo>
                    <a:pt x="402082" y="284480"/>
                  </a:lnTo>
                  <a:lnTo>
                    <a:pt x="418833" y="284480"/>
                  </a:lnTo>
                  <a:lnTo>
                    <a:pt x="418833" y="218440"/>
                  </a:lnTo>
                  <a:close/>
                </a:path>
                <a:path w="419100" h="284479" extrusionOk="0">
                  <a:moveTo>
                    <a:pt x="418833" y="167640"/>
                  </a:moveTo>
                  <a:lnTo>
                    <a:pt x="402082" y="167640"/>
                  </a:lnTo>
                  <a:lnTo>
                    <a:pt x="385330" y="167640"/>
                  </a:lnTo>
                  <a:lnTo>
                    <a:pt x="368579" y="167640"/>
                  </a:lnTo>
                  <a:lnTo>
                    <a:pt x="368579" y="184150"/>
                  </a:lnTo>
                  <a:lnTo>
                    <a:pt x="385330" y="184150"/>
                  </a:lnTo>
                  <a:lnTo>
                    <a:pt x="402082" y="184150"/>
                  </a:lnTo>
                  <a:lnTo>
                    <a:pt x="402082" y="201930"/>
                  </a:lnTo>
                  <a:lnTo>
                    <a:pt x="418833" y="201930"/>
                  </a:lnTo>
                  <a:lnTo>
                    <a:pt x="418833" y="167640"/>
                  </a:lnTo>
                  <a:close/>
                </a:path>
                <a:path w="419100" h="284479" extrusionOk="0">
                  <a:moveTo>
                    <a:pt x="418833" y="100330"/>
                  </a:moveTo>
                  <a:lnTo>
                    <a:pt x="402082" y="100330"/>
                  </a:lnTo>
                  <a:lnTo>
                    <a:pt x="402082" y="134620"/>
                  </a:lnTo>
                  <a:lnTo>
                    <a:pt x="418833" y="134620"/>
                  </a:lnTo>
                  <a:lnTo>
                    <a:pt x="418833" y="10033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8" name="Google Shape;968;p18"/>
            <p:cNvSpPr/>
            <p:nvPr/>
          </p:nvSpPr>
          <p:spPr>
            <a:xfrm>
              <a:off x="4021963" y="3810323"/>
              <a:ext cx="419100" cy="251460"/>
            </a:xfrm>
            <a:custGeom>
              <a:avLst/>
              <a:gdLst/>
              <a:ahLst/>
              <a:cxnLst/>
              <a:rect l="l" t="t" r="r" b="b"/>
              <a:pathLst>
                <a:path w="419100" h="251460" extrusionOk="0">
                  <a:moveTo>
                    <a:pt x="50266" y="217170"/>
                  </a:moveTo>
                  <a:lnTo>
                    <a:pt x="33515" y="217170"/>
                  </a:lnTo>
                  <a:lnTo>
                    <a:pt x="16751" y="217170"/>
                  </a:lnTo>
                  <a:lnTo>
                    <a:pt x="16751" y="233680"/>
                  </a:lnTo>
                  <a:lnTo>
                    <a:pt x="33515" y="233680"/>
                  </a:lnTo>
                  <a:lnTo>
                    <a:pt x="50266" y="233680"/>
                  </a:lnTo>
                  <a:lnTo>
                    <a:pt x="50266" y="217170"/>
                  </a:lnTo>
                  <a:close/>
                </a:path>
                <a:path w="419100" h="251460" extrusionOk="0">
                  <a:moveTo>
                    <a:pt x="83769" y="217170"/>
                  </a:moveTo>
                  <a:lnTo>
                    <a:pt x="67017" y="217170"/>
                  </a:lnTo>
                  <a:lnTo>
                    <a:pt x="67017" y="233680"/>
                  </a:lnTo>
                  <a:lnTo>
                    <a:pt x="83769" y="233680"/>
                  </a:lnTo>
                  <a:lnTo>
                    <a:pt x="83769" y="217170"/>
                  </a:lnTo>
                  <a:close/>
                </a:path>
                <a:path w="419100" h="251460" extrusionOk="0">
                  <a:moveTo>
                    <a:pt x="83769" y="133350"/>
                  </a:moveTo>
                  <a:lnTo>
                    <a:pt x="83769" y="133350"/>
                  </a:lnTo>
                  <a:lnTo>
                    <a:pt x="0" y="133350"/>
                  </a:lnTo>
                  <a:lnTo>
                    <a:pt x="0" y="149860"/>
                  </a:lnTo>
                  <a:lnTo>
                    <a:pt x="16751" y="149860"/>
                  </a:lnTo>
                  <a:lnTo>
                    <a:pt x="33515" y="149860"/>
                  </a:lnTo>
                  <a:lnTo>
                    <a:pt x="50266" y="149860"/>
                  </a:lnTo>
                  <a:lnTo>
                    <a:pt x="50266" y="167640"/>
                  </a:lnTo>
                  <a:lnTo>
                    <a:pt x="67017" y="167640"/>
                  </a:lnTo>
                  <a:lnTo>
                    <a:pt x="67017" y="149860"/>
                  </a:lnTo>
                  <a:lnTo>
                    <a:pt x="83769" y="149860"/>
                  </a:lnTo>
                  <a:lnTo>
                    <a:pt x="83769" y="133350"/>
                  </a:lnTo>
                  <a:close/>
                </a:path>
                <a:path w="419100" h="251460" extrusionOk="0">
                  <a:moveTo>
                    <a:pt x="117271" y="233680"/>
                  </a:moveTo>
                  <a:lnTo>
                    <a:pt x="100520" y="233680"/>
                  </a:lnTo>
                  <a:lnTo>
                    <a:pt x="83769" y="233680"/>
                  </a:lnTo>
                  <a:lnTo>
                    <a:pt x="83769" y="251460"/>
                  </a:lnTo>
                  <a:lnTo>
                    <a:pt x="100520" y="251460"/>
                  </a:lnTo>
                  <a:lnTo>
                    <a:pt x="117271" y="251460"/>
                  </a:lnTo>
                  <a:lnTo>
                    <a:pt x="117271" y="233680"/>
                  </a:lnTo>
                  <a:close/>
                </a:path>
                <a:path w="419100" h="251460" extrusionOk="0">
                  <a:moveTo>
                    <a:pt x="117271" y="200660"/>
                  </a:moveTo>
                  <a:lnTo>
                    <a:pt x="100520" y="200660"/>
                  </a:lnTo>
                  <a:lnTo>
                    <a:pt x="83769" y="200660"/>
                  </a:lnTo>
                  <a:lnTo>
                    <a:pt x="83769" y="217170"/>
                  </a:lnTo>
                  <a:lnTo>
                    <a:pt x="100520" y="217170"/>
                  </a:lnTo>
                  <a:lnTo>
                    <a:pt x="117271" y="217170"/>
                  </a:lnTo>
                  <a:lnTo>
                    <a:pt x="117271" y="200660"/>
                  </a:lnTo>
                  <a:close/>
                </a:path>
                <a:path w="419100" h="251460" extrusionOk="0">
                  <a:moveTo>
                    <a:pt x="117271" y="167640"/>
                  </a:moveTo>
                  <a:lnTo>
                    <a:pt x="100520" y="167640"/>
                  </a:lnTo>
                  <a:lnTo>
                    <a:pt x="83769" y="167640"/>
                  </a:lnTo>
                  <a:lnTo>
                    <a:pt x="67017" y="167640"/>
                  </a:lnTo>
                  <a:lnTo>
                    <a:pt x="67017" y="184150"/>
                  </a:lnTo>
                  <a:lnTo>
                    <a:pt x="50266" y="184150"/>
                  </a:lnTo>
                  <a:lnTo>
                    <a:pt x="50266" y="217170"/>
                  </a:lnTo>
                  <a:lnTo>
                    <a:pt x="67017" y="217170"/>
                  </a:lnTo>
                  <a:lnTo>
                    <a:pt x="67017" y="200660"/>
                  </a:lnTo>
                  <a:lnTo>
                    <a:pt x="83769" y="200660"/>
                  </a:lnTo>
                  <a:lnTo>
                    <a:pt x="83769" y="184150"/>
                  </a:lnTo>
                  <a:lnTo>
                    <a:pt x="100520" y="184150"/>
                  </a:lnTo>
                  <a:lnTo>
                    <a:pt x="117271" y="184150"/>
                  </a:lnTo>
                  <a:lnTo>
                    <a:pt x="117271" y="167640"/>
                  </a:lnTo>
                  <a:close/>
                </a:path>
                <a:path w="419100" h="251460" extrusionOk="0">
                  <a:moveTo>
                    <a:pt x="117271" y="0"/>
                  </a:moveTo>
                  <a:lnTo>
                    <a:pt x="100520" y="0"/>
                  </a:lnTo>
                  <a:lnTo>
                    <a:pt x="100520" y="100330"/>
                  </a:lnTo>
                  <a:lnTo>
                    <a:pt x="83769" y="100330"/>
                  </a:lnTo>
                  <a:lnTo>
                    <a:pt x="67017" y="100330"/>
                  </a:lnTo>
                  <a:lnTo>
                    <a:pt x="50266" y="100330"/>
                  </a:lnTo>
                  <a:lnTo>
                    <a:pt x="33515" y="100330"/>
                  </a:lnTo>
                  <a:lnTo>
                    <a:pt x="16751" y="100330"/>
                  </a:lnTo>
                  <a:lnTo>
                    <a:pt x="16751" y="0"/>
                  </a:lnTo>
                  <a:lnTo>
                    <a:pt x="0" y="0"/>
                  </a:lnTo>
                  <a:lnTo>
                    <a:pt x="0" y="116840"/>
                  </a:lnTo>
                  <a:lnTo>
                    <a:pt x="16751" y="116840"/>
                  </a:lnTo>
                  <a:lnTo>
                    <a:pt x="33515" y="116840"/>
                  </a:lnTo>
                  <a:lnTo>
                    <a:pt x="117271" y="116840"/>
                  </a:lnTo>
                  <a:lnTo>
                    <a:pt x="117271" y="0"/>
                  </a:lnTo>
                  <a:close/>
                </a:path>
                <a:path w="419100" h="251460" extrusionOk="0">
                  <a:moveTo>
                    <a:pt x="134035" y="217170"/>
                  </a:moveTo>
                  <a:lnTo>
                    <a:pt x="117271" y="217170"/>
                  </a:lnTo>
                  <a:lnTo>
                    <a:pt x="117271" y="233680"/>
                  </a:lnTo>
                  <a:lnTo>
                    <a:pt x="134035" y="233680"/>
                  </a:lnTo>
                  <a:lnTo>
                    <a:pt x="134035" y="217170"/>
                  </a:lnTo>
                  <a:close/>
                </a:path>
                <a:path w="419100" h="251460" extrusionOk="0">
                  <a:moveTo>
                    <a:pt x="134035" y="184150"/>
                  </a:moveTo>
                  <a:lnTo>
                    <a:pt x="117271" y="184150"/>
                  </a:lnTo>
                  <a:lnTo>
                    <a:pt x="117271" y="200660"/>
                  </a:lnTo>
                  <a:lnTo>
                    <a:pt x="134035" y="200660"/>
                  </a:lnTo>
                  <a:lnTo>
                    <a:pt x="134035" y="184150"/>
                  </a:lnTo>
                  <a:close/>
                </a:path>
                <a:path w="419100" h="251460" extrusionOk="0">
                  <a:moveTo>
                    <a:pt x="150787" y="233680"/>
                  </a:moveTo>
                  <a:lnTo>
                    <a:pt x="134035" y="233680"/>
                  </a:lnTo>
                  <a:lnTo>
                    <a:pt x="134035" y="251460"/>
                  </a:lnTo>
                  <a:lnTo>
                    <a:pt x="150787" y="251460"/>
                  </a:lnTo>
                  <a:lnTo>
                    <a:pt x="150787" y="233680"/>
                  </a:lnTo>
                  <a:close/>
                </a:path>
                <a:path w="419100" h="251460" extrusionOk="0">
                  <a:moveTo>
                    <a:pt x="150787" y="83820"/>
                  </a:moveTo>
                  <a:lnTo>
                    <a:pt x="134035" y="83820"/>
                  </a:lnTo>
                  <a:lnTo>
                    <a:pt x="134035" y="116840"/>
                  </a:lnTo>
                  <a:lnTo>
                    <a:pt x="150787" y="116840"/>
                  </a:lnTo>
                  <a:lnTo>
                    <a:pt x="150787" y="83820"/>
                  </a:lnTo>
                  <a:close/>
                </a:path>
                <a:path w="419100" h="251460" extrusionOk="0">
                  <a:moveTo>
                    <a:pt x="184289" y="66040"/>
                  </a:moveTo>
                  <a:lnTo>
                    <a:pt x="167538" y="66040"/>
                  </a:lnTo>
                  <a:lnTo>
                    <a:pt x="167538" y="116840"/>
                  </a:lnTo>
                  <a:lnTo>
                    <a:pt x="184289" y="116840"/>
                  </a:lnTo>
                  <a:lnTo>
                    <a:pt x="184289" y="66040"/>
                  </a:lnTo>
                  <a:close/>
                </a:path>
                <a:path w="419100" h="251460" extrusionOk="0">
                  <a:moveTo>
                    <a:pt x="217792" y="217170"/>
                  </a:moveTo>
                  <a:lnTo>
                    <a:pt x="201041" y="217170"/>
                  </a:lnTo>
                  <a:lnTo>
                    <a:pt x="201041" y="233680"/>
                  </a:lnTo>
                  <a:lnTo>
                    <a:pt x="217792" y="233680"/>
                  </a:lnTo>
                  <a:lnTo>
                    <a:pt x="217792" y="217170"/>
                  </a:lnTo>
                  <a:close/>
                </a:path>
                <a:path w="419100" h="251460" extrusionOk="0">
                  <a:moveTo>
                    <a:pt x="234556" y="233680"/>
                  </a:moveTo>
                  <a:lnTo>
                    <a:pt x="217792" y="233680"/>
                  </a:lnTo>
                  <a:lnTo>
                    <a:pt x="217792" y="251460"/>
                  </a:lnTo>
                  <a:lnTo>
                    <a:pt x="234556" y="251460"/>
                  </a:lnTo>
                  <a:lnTo>
                    <a:pt x="234556" y="233680"/>
                  </a:lnTo>
                  <a:close/>
                </a:path>
                <a:path w="419100" h="251460" extrusionOk="0">
                  <a:moveTo>
                    <a:pt x="234556" y="49530"/>
                  </a:moveTo>
                  <a:lnTo>
                    <a:pt x="217792" y="49530"/>
                  </a:lnTo>
                  <a:lnTo>
                    <a:pt x="217792" y="100330"/>
                  </a:lnTo>
                  <a:lnTo>
                    <a:pt x="234556" y="100330"/>
                  </a:lnTo>
                  <a:lnTo>
                    <a:pt x="234556" y="49530"/>
                  </a:lnTo>
                  <a:close/>
                </a:path>
                <a:path w="419100" h="251460" extrusionOk="0">
                  <a:moveTo>
                    <a:pt x="268058" y="233680"/>
                  </a:moveTo>
                  <a:lnTo>
                    <a:pt x="251307" y="233680"/>
                  </a:lnTo>
                  <a:lnTo>
                    <a:pt x="251307" y="251460"/>
                  </a:lnTo>
                  <a:lnTo>
                    <a:pt x="268058" y="251460"/>
                  </a:lnTo>
                  <a:lnTo>
                    <a:pt x="268058" y="233680"/>
                  </a:lnTo>
                  <a:close/>
                </a:path>
                <a:path w="419100" h="251460" extrusionOk="0">
                  <a:moveTo>
                    <a:pt x="284810" y="217170"/>
                  </a:moveTo>
                  <a:lnTo>
                    <a:pt x="268058" y="217170"/>
                  </a:lnTo>
                  <a:lnTo>
                    <a:pt x="268058" y="233680"/>
                  </a:lnTo>
                  <a:lnTo>
                    <a:pt x="284810" y="233680"/>
                  </a:lnTo>
                  <a:lnTo>
                    <a:pt x="284810" y="217170"/>
                  </a:lnTo>
                  <a:close/>
                </a:path>
                <a:path w="419100" h="251460" extrusionOk="0">
                  <a:moveTo>
                    <a:pt x="284810" y="149860"/>
                  </a:moveTo>
                  <a:lnTo>
                    <a:pt x="268058" y="149860"/>
                  </a:lnTo>
                  <a:lnTo>
                    <a:pt x="268058" y="167640"/>
                  </a:lnTo>
                  <a:lnTo>
                    <a:pt x="251307" y="167640"/>
                  </a:lnTo>
                  <a:lnTo>
                    <a:pt x="234556" y="167640"/>
                  </a:lnTo>
                  <a:lnTo>
                    <a:pt x="234556" y="133350"/>
                  </a:lnTo>
                  <a:lnTo>
                    <a:pt x="217792" y="133350"/>
                  </a:lnTo>
                  <a:lnTo>
                    <a:pt x="217792" y="100330"/>
                  </a:lnTo>
                  <a:lnTo>
                    <a:pt x="201041" y="100330"/>
                  </a:lnTo>
                  <a:lnTo>
                    <a:pt x="201041" y="149860"/>
                  </a:lnTo>
                  <a:lnTo>
                    <a:pt x="217792" y="149860"/>
                  </a:lnTo>
                  <a:lnTo>
                    <a:pt x="217792" y="167640"/>
                  </a:lnTo>
                  <a:lnTo>
                    <a:pt x="201041" y="167640"/>
                  </a:lnTo>
                  <a:lnTo>
                    <a:pt x="184289" y="167640"/>
                  </a:lnTo>
                  <a:lnTo>
                    <a:pt x="184289" y="184150"/>
                  </a:lnTo>
                  <a:lnTo>
                    <a:pt x="167538" y="184150"/>
                  </a:lnTo>
                  <a:lnTo>
                    <a:pt x="167538" y="149860"/>
                  </a:lnTo>
                  <a:lnTo>
                    <a:pt x="184289" y="149860"/>
                  </a:lnTo>
                  <a:lnTo>
                    <a:pt x="184289" y="133350"/>
                  </a:lnTo>
                  <a:lnTo>
                    <a:pt x="100520" y="133350"/>
                  </a:lnTo>
                  <a:lnTo>
                    <a:pt x="100520" y="149860"/>
                  </a:lnTo>
                  <a:lnTo>
                    <a:pt x="117271" y="149860"/>
                  </a:lnTo>
                  <a:lnTo>
                    <a:pt x="117271" y="167640"/>
                  </a:lnTo>
                  <a:lnTo>
                    <a:pt x="134035" y="167640"/>
                  </a:lnTo>
                  <a:lnTo>
                    <a:pt x="134035" y="184150"/>
                  </a:lnTo>
                  <a:lnTo>
                    <a:pt x="150787" y="184150"/>
                  </a:lnTo>
                  <a:lnTo>
                    <a:pt x="150787" y="217170"/>
                  </a:lnTo>
                  <a:lnTo>
                    <a:pt x="167538" y="217170"/>
                  </a:lnTo>
                  <a:lnTo>
                    <a:pt x="167538" y="200660"/>
                  </a:lnTo>
                  <a:lnTo>
                    <a:pt x="184289" y="200660"/>
                  </a:lnTo>
                  <a:lnTo>
                    <a:pt x="184289" y="217170"/>
                  </a:lnTo>
                  <a:lnTo>
                    <a:pt x="201041" y="217170"/>
                  </a:lnTo>
                  <a:lnTo>
                    <a:pt x="201041" y="184150"/>
                  </a:lnTo>
                  <a:lnTo>
                    <a:pt x="217792" y="184150"/>
                  </a:lnTo>
                  <a:lnTo>
                    <a:pt x="234556" y="184150"/>
                  </a:lnTo>
                  <a:lnTo>
                    <a:pt x="251307" y="184150"/>
                  </a:lnTo>
                  <a:lnTo>
                    <a:pt x="251307" y="200660"/>
                  </a:lnTo>
                  <a:lnTo>
                    <a:pt x="234556" y="200660"/>
                  </a:lnTo>
                  <a:lnTo>
                    <a:pt x="217792" y="200660"/>
                  </a:lnTo>
                  <a:lnTo>
                    <a:pt x="217792" y="217170"/>
                  </a:lnTo>
                  <a:lnTo>
                    <a:pt x="234556" y="217170"/>
                  </a:lnTo>
                  <a:lnTo>
                    <a:pt x="251307" y="217170"/>
                  </a:lnTo>
                  <a:lnTo>
                    <a:pt x="268058" y="217170"/>
                  </a:lnTo>
                  <a:lnTo>
                    <a:pt x="268058" y="200660"/>
                  </a:lnTo>
                  <a:lnTo>
                    <a:pt x="284810" y="200660"/>
                  </a:lnTo>
                  <a:lnTo>
                    <a:pt x="284810" y="149860"/>
                  </a:lnTo>
                  <a:close/>
                </a:path>
                <a:path w="419100" h="251460" extrusionOk="0">
                  <a:moveTo>
                    <a:pt x="284810" y="49530"/>
                  </a:moveTo>
                  <a:lnTo>
                    <a:pt x="268058" y="49530"/>
                  </a:lnTo>
                  <a:lnTo>
                    <a:pt x="268058" y="83820"/>
                  </a:lnTo>
                  <a:lnTo>
                    <a:pt x="251307" y="83820"/>
                  </a:lnTo>
                  <a:lnTo>
                    <a:pt x="251307" y="100330"/>
                  </a:lnTo>
                  <a:lnTo>
                    <a:pt x="268058" y="100330"/>
                  </a:lnTo>
                  <a:lnTo>
                    <a:pt x="268058" y="116840"/>
                  </a:lnTo>
                  <a:lnTo>
                    <a:pt x="251307" y="116840"/>
                  </a:lnTo>
                  <a:lnTo>
                    <a:pt x="251307" y="100330"/>
                  </a:lnTo>
                  <a:lnTo>
                    <a:pt x="234556" y="100330"/>
                  </a:lnTo>
                  <a:lnTo>
                    <a:pt x="234556" y="133350"/>
                  </a:lnTo>
                  <a:lnTo>
                    <a:pt x="251307" y="133350"/>
                  </a:lnTo>
                  <a:lnTo>
                    <a:pt x="251307" y="149860"/>
                  </a:lnTo>
                  <a:lnTo>
                    <a:pt x="268058" y="149860"/>
                  </a:lnTo>
                  <a:lnTo>
                    <a:pt x="268058" y="133350"/>
                  </a:lnTo>
                  <a:lnTo>
                    <a:pt x="284810" y="133350"/>
                  </a:lnTo>
                  <a:lnTo>
                    <a:pt x="284810" y="49530"/>
                  </a:lnTo>
                  <a:close/>
                </a:path>
                <a:path w="419100" h="251460" extrusionOk="0">
                  <a:moveTo>
                    <a:pt x="318312" y="233680"/>
                  </a:moveTo>
                  <a:lnTo>
                    <a:pt x="301561" y="233680"/>
                  </a:lnTo>
                  <a:lnTo>
                    <a:pt x="301561" y="251460"/>
                  </a:lnTo>
                  <a:lnTo>
                    <a:pt x="318312" y="251460"/>
                  </a:lnTo>
                  <a:lnTo>
                    <a:pt x="318312" y="233680"/>
                  </a:lnTo>
                  <a:close/>
                </a:path>
                <a:path w="419100" h="251460" extrusionOk="0">
                  <a:moveTo>
                    <a:pt x="318312" y="200660"/>
                  </a:moveTo>
                  <a:lnTo>
                    <a:pt x="301561" y="200660"/>
                  </a:lnTo>
                  <a:lnTo>
                    <a:pt x="301561" y="217170"/>
                  </a:lnTo>
                  <a:lnTo>
                    <a:pt x="318312" y="217170"/>
                  </a:lnTo>
                  <a:lnTo>
                    <a:pt x="318312" y="200660"/>
                  </a:lnTo>
                  <a:close/>
                </a:path>
                <a:path w="419100" h="251460" extrusionOk="0">
                  <a:moveTo>
                    <a:pt x="318312" y="167640"/>
                  </a:moveTo>
                  <a:lnTo>
                    <a:pt x="301561" y="167640"/>
                  </a:lnTo>
                  <a:lnTo>
                    <a:pt x="301561" y="184150"/>
                  </a:lnTo>
                  <a:lnTo>
                    <a:pt x="318312" y="184150"/>
                  </a:lnTo>
                  <a:lnTo>
                    <a:pt x="318312" y="167640"/>
                  </a:lnTo>
                  <a:close/>
                </a:path>
                <a:path w="419100" h="251460" extrusionOk="0">
                  <a:moveTo>
                    <a:pt x="351828" y="200660"/>
                  </a:moveTo>
                  <a:lnTo>
                    <a:pt x="335076" y="200660"/>
                  </a:lnTo>
                  <a:lnTo>
                    <a:pt x="335076" y="217170"/>
                  </a:lnTo>
                  <a:lnTo>
                    <a:pt x="351828" y="217170"/>
                  </a:lnTo>
                  <a:lnTo>
                    <a:pt x="351828" y="200660"/>
                  </a:lnTo>
                  <a:close/>
                </a:path>
                <a:path w="419100" h="251460" extrusionOk="0">
                  <a:moveTo>
                    <a:pt x="368579" y="217170"/>
                  </a:moveTo>
                  <a:lnTo>
                    <a:pt x="351828" y="217170"/>
                  </a:lnTo>
                  <a:lnTo>
                    <a:pt x="351828" y="251460"/>
                  </a:lnTo>
                  <a:lnTo>
                    <a:pt x="368579" y="251460"/>
                  </a:lnTo>
                  <a:lnTo>
                    <a:pt x="368579" y="217170"/>
                  </a:lnTo>
                  <a:close/>
                </a:path>
                <a:path w="419100" h="251460" extrusionOk="0">
                  <a:moveTo>
                    <a:pt x="368579" y="167640"/>
                  </a:moveTo>
                  <a:lnTo>
                    <a:pt x="351828" y="167640"/>
                  </a:lnTo>
                  <a:lnTo>
                    <a:pt x="335076" y="167640"/>
                  </a:lnTo>
                  <a:lnTo>
                    <a:pt x="335076" y="184150"/>
                  </a:lnTo>
                  <a:lnTo>
                    <a:pt x="351828" y="184150"/>
                  </a:lnTo>
                  <a:lnTo>
                    <a:pt x="368579" y="184150"/>
                  </a:lnTo>
                  <a:lnTo>
                    <a:pt x="368579" y="167640"/>
                  </a:lnTo>
                  <a:close/>
                </a:path>
                <a:path w="419100" h="251460" extrusionOk="0">
                  <a:moveTo>
                    <a:pt x="368579" y="133350"/>
                  </a:moveTo>
                  <a:lnTo>
                    <a:pt x="351828" y="133350"/>
                  </a:lnTo>
                  <a:lnTo>
                    <a:pt x="351828" y="149860"/>
                  </a:lnTo>
                  <a:lnTo>
                    <a:pt x="368579" y="149860"/>
                  </a:lnTo>
                  <a:lnTo>
                    <a:pt x="368579" y="133350"/>
                  </a:lnTo>
                  <a:close/>
                </a:path>
                <a:path w="419100" h="251460" extrusionOk="0">
                  <a:moveTo>
                    <a:pt x="418833" y="167640"/>
                  </a:moveTo>
                  <a:lnTo>
                    <a:pt x="402082" y="167640"/>
                  </a:lnTo>
                  <a:lnTo>
                    <a:pt x="402082" y="133350"/>
                  </a:lnTo>
                  <a:lnTo>
                    <a:pt x="385330" y="133350"/>
                  </a:lnTo>
                  <a:lnTo>
                    <a:pt x="385330" y="184150"/>
                  </a:lnTo>
                  <a:lnTo>
                    <a:pt x="402082" y="184150"/>
                  </a:lnTo>
                  <a:lnTo>
                    <a:pt x="402082" y="200660"/>
                  </a:lnTo>
                  <a:lnTo>
                    <a:pt x="385330" y="200660"/>
                  </a:lnTo>
                  <a:lnTo>
                    <a:pt x="368579" y="200660"/>
                  </a:lnTo>
                  <a:lnTo>
                    <a:pt x="368579" y="217170"/>
                  </a:lnTo>
                  <a:lnTo>
                    <a:pt x="385330" y="217170"/>
                  </a:lnTo>
                  <a:lnTo>
                    <a:pt x="385330" y="251460"/>
                  </a:lnTo>
                  <a:lnTo>
                    <a:pt x="402082" y="251460"/>
                  </a:lnTo>
                  <a:lnTo>
                    <a:pt x="402082" y="217170"/>
                  </a:lnTo>
                  <a:lnTo>
                    <a:pt x="418833" y="217170"/>
                  </a:lnTo>
                  <a:lnTo>
                    <a:pt x="418833" y="167640"/>
                  </a:lnTo>
                  <a:close/>
                </a:path>
                <a:path w="419100" h="251460" extrusionOk="0">
                  <a:moveTo>
                    <a:pt x="418833" y="0"/>
                  </a:moveTo>
                  <a:lnTo>
                    <a:pt x="402082" y="0"/>
                  </a:lnTo>
                  <a:lnTo>
                    <a:pt x="402082" y="100330"/>
                  </a:lnTo>
                  <a:lnTo>
                    <a:pt x="385330" y="100330"/>
                  </a:lnTo>
                  <a:lnTo>
                    <a:pt x="368579" y="100330"/>
                  </a:lnTo>
                  <a:lnTo>
                    <a:pt x="351828" y="100330"/>
                  </a:lnTo>
                  <a:lnTo>
                    <a:pt x="335076" y="100330"/>
                  </a:lnTo>
                  <a:lnTo>
                    <a:pt x="318312" y="100330"/>
                  </a:lnTo>
                  <a:lnTo>
                    <a:pt x="318312" y="0"/>
                  </a:lnTo>
                  <a:lnTo>
                    <a:pt x="301561" y="0"/>
                  </a:lnTo>
                  <a:lnTo>
                    <a:pt x="301561" y="116840"/>
                  </a:lnTo>
                  <a:lnTo>
                    <a:pt x="318312" y="116840"/>
                  </a:lnTo>
                  <a:lnTo>
                    <a:pt x="335076" y="116840"/>
                  </a:lnTo>
                  <a:lnTo>
                    <a:pt x="418833" y="116840"/>
                  </a:lnTo>
                  <a:lnTo>
                    <a:pt x="418833"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9" name="Google Shape;969;p18"/>
            <p:cNvSpPr/>
            <p:nvPr/>
          </p:nvSpPr>
          <p:spPr>
            <a:xfrm>
              <a:off x="4038714" y="3810323"/>
              <a:ext cx="1170940" cy="675005"/>
            </a:xfrm>
            <a:custGeom>
              <a:avLst/>
              <a:gdLst/>
              <a:ahLst/>
              <a:cxnLst/>
              <a:rect l="l" t="t" r="r" b="b"/>
              <a:pathLst>
                <a:path w="1170939" h="675004" extrusionOk="0">
                  <a:moveTo>
                    <a:pt x="67017" y="33020"/>
                  </a:moveTo>
                  <a:lnTo>
                    <a:pt x="50266" y="33020"/>
                  </a:lnTo>
                  <a:lnTo>
                    <a:pt x="33515" y="33020"/>
                  </a:lnTo>
                  <a:lnTo>
                    <a:pt x="16764" y="33020"/>
                  </a:lnTo>
                  <a:lnTo>
                    <a:pt x="16764" y="83820"/>
                  </a:lnTo>
                  <a:lnTo>
                    <a:pt x="33515" y="83820"/>
                  </a:lnTo>
                  <a:lnTo>
                    <a:pt x="50266" y="83820"/>
                  </a:lnTo>
                  <a:lnTo>
                    <a:pt x="67017" y="83820"/>
                  </a:lnTo>
                  <a:lnTo>
                    <a:pt x="67017" y="33020"/>
                  </a:lnTo>
                  <a:close/>
                </a:path>
                <a:path w="1170939" h="675004" extrusionOk="0">
                  <a:moveTo>
                    <a:pt x="83769" y="0"/>
                  </a:moveTo>
                  <a:lnTo>
                    <a:pt x="83769" y="0"/>
                  </a:lnTo>
                  <a:lnTo>
                    <a:pt x="0" y="0"/>
                  </a:lnTo>
                  <a:lnTo>
                    <a:pt x="0" y="16510"/>
                  </a:lnTo>
                  <a:lnTo>
                    <a:pt x="83769" y="16510"/>
                  </a:lnTo>
                  <a:lnTo>
                    <a:pt x="83769" y="0"/>
                  </a:lnTo>
                  <a:close/>
                </a:path>
                <a:path w="1170939" h="675004" extrusionOk="0">
                  <a:moveTo>
                    <a:pt x="201041" y="66040"/>
                  </a:moveTo>
                  <a:lnTo>
                    <a:pt x="184289" y="66040"/>
                  </a:lnTo>
                  <a:lnTo>
                    <a:pt x="184289" y="83820"/>
                  </a:lnTo>
                  <a:lnTo>
                    <a:pt x="201041" y="83820"/>
                  </a:lnTo>
                  <a:lnTo>
                    <a:pt x="201041" y="66040"/>
                  </a:lnTo>
                  <a:close/>
                </a:path>
                <a:path w="1170939" h="675004" extrusionOk="0">
                  <a:moveTo>
                    <a:pt x="201041" y="16510"/>
                  </a:moveTo>
                  <a:lnTo>
                    <a:pt x="184289" y="16510"/>
                  </a:lnTo>
                  <a:lnTo>
                    <a:pt x="167538" y="16510"/>
                  </a:lnTo>
                  <a:lnTo>
                    <a:pt x="167538" y="33020"/>
                  </a:lnTo>
                  <a:lnTo>
                    <a:pt x="150787" y="33020"/>
                  </a:lnTo>
                  <a:lnTo>
                    <a:pt x="150787" y="0"/>
                  </a:lnTo>
                  <a:lnTo>
                    <a:pt x="134035" y="0"/>
                  </a:lnTo>
                  <a:lnTo>
                    <a:pt x="134035" y="16510"/>
                  </a:lnTo>
                  <a:lnTo>
                    <a:pt x="117284" y="16510"/>
                  </a:lnTo>
                  <a:lnTo>
                    <a:pt x="117284" y="33020"/>
                  </a:lnTo>
                  <a:lnTo>
                    <a:pt x="134035" y="33020"/>
                  </a:lnTo>
                  <a:lnTo>
                    <a:pt x="134035" y="49530"/>
                  </a:lnTo>
                  <a:lnTo>
                    <a:pt x="117284" y="49530"/>
                  </a:lnTo>
                  <a:lnTo>
                    <a:pt x="117284" y="66040"/>
                  </a:lnTo>
                  <a:lnTo>
                    <a:pt x="134035" y="66040"/>
                  </a:lnTo>
                  <a:lnTo>
                    <a:pt x="150787" y="66040"/>
                  </a:lnTo>
                  <a:lnTo>
                    <a:pt x="150787" y="49530"/>
                  </a:lnTo>
                  <a:lnTo>
                    <a:pt x="167538" y="49530"/>
                  </a:lnTo>
                  <a:lnTo>
                    <a:pt x="167538" y="66040"/>
                  </a:lnTo>
                  <a:lnTo>
                    <a:pt x="184289" y="66040"/>
                  </a:lnTo>
                  <a:lnTo>
                    <a:pt x="184289" y="33020"/>
                  </a:lnTo>
                  <a:lnTo>
                    <a:pt x="201041" y="33020"/>
                  </a:lnTo>
                  <a:lnTo>
                    <a:pt x="201041" y="16510"/>
                  </a:lnTo>
                  <a:close/>
                </a:path>
                <a:path w="1170939" h="675004" extrusionOk="0">
                  <a:moveTo>
                    <a:pt x="217805" y="0"/>
                  </a:moveTo>
                  <a:lnTo>
                    <a:pt x="201041" y="0"/>
                  </a:lnTo>
                  <a:lnTo>
                    <a:pt x="201041" y="16510"/>
                  </a:lnTo>
                  <a:lnTo>
                    <a:pt x="217805" y="16510"/>
                  </a:lnTo>
                  <a:lnTo>
                    <a:pt x="217805" y="0"/>
                  </a:lnTo>
                  <a:close/>
                </a:path>
                <a:path w="1170939" h="675004" extrusionOk="0">
                  <a:moveTo>
                    <a:pt x="251307" y="83820"/>
                  </a:moveTo>
                  <a:lnTo>
                    <a:pt x="234556" y="83820"/>
                  </a:lnTo>
                  <a:lnTo>
                    <a:pt x="234556" y="100330"/>
                  </a:lnTo>
                  <a:lnTo>
                    <a:pt x="251307" y="100330"/>
                  </a:lnTo>
                  <a:lnTo>
                    <a:pt x="251307" y="83820"/>
                  </a:lnTo>
                  <a:close/>
                </a:path>
                <a:path w="1170939" h="675004" extrusionOk="0">
                  <a:moveTo>
                    <a:pt x="251307" y="16510"/>
                  </a:moveTo>
                  <a:lnTo>
                    <a:pt x="234556" y="16510"/>
                  </a:lnTo>
                  <a:lnTo>
                    <a:pt x="234556" y="33020"/>
                  </a:lnTo>
                  <a:lnTo>
                    <a:pt x="217805" y="33020"/>
                  </a:lnTo>
                  <a:lnTo>
                    <a:pt x="217805" y="66040"/>
                  </a:lnTo>
                  <a:lnTo>
                    <a:pt x="234556" y="66040"/>
                  </a:lnTo>
                  <a:lnTo>
                    <a:pt x="251307" y="66040"/>
                  </a:lnTo>
                  <a:lnTo>
                    <a:pt x="251307" y="16510"/>
                  </a:lnTo>
                  <a:close/>
                </a:path>
                <a:path w="1170939" h="675004" extrusionOk="0">
                  <a:moveTo>
                    <a:pt x="268058" y="0"/>
                  </a:moveTo>
                  <a:lnTo>
                    <a:pt x="251307" y="0"/>
                  </a:lnTo>
                  <a:lnTo>
                    <a:pt x="251307" y="16510"/>
                  </a:lnTo>
                  <a:lnTo>
                    <a:pt x="268058" y="16510"/>
                  </a:lnTo>
                  <a:lnTo>
                    <a:pt x="268058" y="0"/>
                  </a:lnTo>
                  <a:close/>
                </a:path>
                <a:path w="1170939" h="675004" extrusionOk="0">
                  <a:moveTo>
                    <a:pt x="368579" y="33020"/>
                  </a:moveTo>
                  <a:lnTo>
                    <a:pt x="351828" y="33020"/>
                  </a:lnTo>
                  <a:lnTo>
                    <a:pt x="335076" y="33020"/>
                  </a:lnTo>
                  <a:lnTo>
                    <a:pt x="318325" y="33020"/>
                  </a:lnTo>
                  <a:lnTo>
                    <a:pt x="318325" y="83820"/>
                  </a:lnTo>
                  <a:lnTo>
                    <a:pt x="335076" y="83820"/>
                  </a:lnTo>
                  <a:lnTo>
                    <a:pt x="351828" y="83820"/>
                  </a:lnTo>
                  <a:lnTo>
                    <a:pt x="368579" y="83820"/>
                  </a:lnTo>
                  <a:lnTo>
                    <a:pt x="368579" y="33020"/>
                  </a:lnTo>
                  <a:close/>
                </a:path>
                <a:path w="1170939" h="675004" extrusionOk="0">
                  <a:moveTo>
                    <a:pt x="385330" y="0"/>
                  </a:moveTo>
                  <a:lnTo>
                    <a:pt x="385330" y="0"/>
                  </a:lnTo>
                  <a:lnTo>
                    <a:pt x="301561" y="0"/>
                  </a:lnTo>
                  <a:lnTo>
                    <a:pt x="301561" y="16510"/>
                  </a:lnTo>
                  <a:lnTo>
                    <a:pt x="385330" y="16510"/>
                  </a:lnTo>
                  <a:lnTo>
                    <a:pt x="385330" y="0"/>
                  </a:lnTo>
                  <a:close/>
                </a:path>
                <a:path w="1170939" h="675004" extrusionOk="0">
                  <a:moveTo>
                    <a:pt x="1035824" y="272465"/>
                  </a:moveTo>
                  <a:lnTo>
                    <a:pt x="1026477" y="272465"/>
                  </a:lnTo>
                  <a:lnTo>
                    <a:pt x="1026160" y="277088"/>
                  </a:lnTo>
                  <a:lnTo>
                    <a:pt x="1019162" y="280314"/>
                  </a:lnTo>
                  <a:lnTo>
                    <a:pt x="1013853" y="276923"/>
                  </a:lnTo>
                  <a:lnTo>
                    <a:pt x="1007262" y="273088"/>
                  </a:lnTo>
                  <a:lnTo>
                    <a:pt x="1001306" y="273265"/>
                  </a:lnTo>
                  <a:lnTo>
                    <a:pt x="994625" y="277406"/>
                  </a:lnTo>
                  <a:lnTo>
                    <a:pt x="989190" y="282282"/>
                  </a:lnTo>
                  <a:lnTo>
                    <a:pt x="986942" y="284619"/>
                  </a:lnTo>
                  <a:lnTo>
                    <a:pt x="1000315" y="325208"/>
                  </a:lnTo>
                  <a:lnTo>
                    <a:pt x="1008595" y="322453"/>
                  </a:lnTo>
                  <a:lnTo>
                    <a:pt x="1017257" y="320395"/>
                  </a:lnTo>
                  <a:lnTo>
                    <a:pt x="1026325" y="319125"/>
                  </a:lnTo>
                  <a:lnTo>
                    <a:pt x="1035824" y="318681"/>
                  </a:lnTo>
                  <a:lnTo>
                    <a:pt x="1035824" y="272465"/>
                  </a:lnTo>
                  <a:close/>
                </a:path>
                <a:path w="1170939" h="675004" extrusionOk="0">
                  <a:moveTo>
                    <a:pt x="1084719" y="284619"/>
                  </a:moveTo>
                  <a:lnTo>
                    <a:pt x="1076680" y="275793"/>
                  </a:lnTo>
                  <a:lnTo>
                    <a:pt x="1071880" y="271640"/>
                  </a:lnTo>
                  <a:lnTo>
                    <a:pt x="1068425" y="271094"/>
                  </a:lnTo>
                  <a:lnTo>
                    <a:pt x="1064399" y="273075"/>
                  </a:lnTo>
                  <a:lnTo>
                    <a:pt x="1057795" y="276936"/>
                  </a:lnTo>
                  <a:lnTo>
                    <a:pt x="1052499" y="280314"/>
                  </a:lnTo>
                  <a:lnTo>
                    <a:pt x="1045489" y="277075"/>
                  </a:lnTo>
                  <a:lnTo>
                    <a:pt x="1045184" y="272465"/>
                  </a:lnTo>
                  <a:lnTo>
                    <a:pt x="1035837" y="272465"/>
                  </a:lnTo>
                  <a:lnTo>
                    <a:pt x="1035824" y="318681"/>
                  </a:lnTo>
                  <a:lnTo>
                    <a:pt x="1045324" y="319125"/>
                  </a:lnTo>
                  <a:lnTo>
                    <a:pt x="1054404" y="320395"/>
                  </a:lnTo>
                  <a:lnTo>
                    <a:pt x="1063066" y="322440"/>
                  </a:lnTo>
                  <a:lnTo>
                    <a:pt x="1071333" y="325208"/>
                  </a:lnTo>
                  <a:lnTo>
                    <a:pt x="1084719" y="284619"/>
                  </a:lnTo>
                  <a:close/>
                </a:path>
                <a:path w="1170939" h="675004" extrusionOk="0">
                  <a:moveTo>
                    <a:pt x="1170533" y="552742"/>
                  </a:moveTo>
                  <a:lnTo>
                    <a:pt x="1167498" y="506260"/>
                  </a:lnTo>
                  <a:lnTo>
                    <a:pt x="1159294" y="465112"/>
                  </a:lnTo>
                  <a:lnTo>
                    <a:pt x="1143647" y="417449"/>
                  </a:lnTo>
                  <a:lnTo>
                    <a:pt x="1118933" y="372249"/>
                  </a:lnTo>
                  <a:lnTo>
                    <a:pt x="1083525" y="338531"/>
                  </a:lnTo>
                  <a:lnTo>
                    <a:pt x="1047026" y="328396"/>
                  </a:lnTo>
                  <a:lnTo>
                    <a:pt x="1059332" y="328396"/>
                  </a:lnTo>
                  <a:lnTo>
                    <a:pt x="1051953" y="326428"/>
                  </a:lnTo>
                  <a:lnTo>
                    <a:pt x="1044168" y="325272"/>
                  </a:lnTo>
                  <a:lnTo>
                    <a:pt x="1035824" y="325272"/>
                  </a:lnTo>
                  <a:lnTo>
                    <a:pt x="1027480" y="325272"/>
                  </a:lnTo>
                  <a:lnTo>
                    <a:pt x="1019695" y="326428"/>
                  </a:lnTo>
                  <a:lnTo>
                    <a:pt x="1012317" y="328396"/>
                  </a:lnTo>
                  <a:lnTo>
                    <a:pt x="1024610" y="328396"/>
                  </a:lnTo>
                  <a:lnTo>
                    <a:pt x="988123" y="338531"/>
                  </a:lnTo>
                  <a:lnTo>
                    <a:pt x="952715" y="372249"/>
                  </a:lnTo>
                  <a:lnTo>
                    <a:pt x="928001" y="417449"/>
                  </a:lnTo>
                  <a:lnTo>
                    <a:pt x="912355" y="465112"/>
                  </a:lnTo>
                  <a:lnTo>
                    <a:pt x="904138" y="506260"/>
                  </a:lnTo>
                  <a:lnTo>
                    <a:pt x="901115" y="552742"/>
                  </a:lnTo>
                  <a:lnTo>
                    <a:pt x="902639" y="582079"/>
                  </a:lnTo>
                  <a:lnTo>
                    <a:pt x="911618" y="614413"/>
                  </a:lnTo>
                  <a:lnTo>
                    <a:pt x="933310" y="644271"/>
                  </a:lnTo>
                  <a:lnTo>
                    <a:pt x="972959" y="666191"/>
                  </a:lnTo>
                  <a:lnTo>
                    <a:pt x="1035812" y="674712"/>
                  </a:lnTo>
                  <a:lnTo>
                    <a:pt x="1098689" y="666191"/>
                  </a:lnTo>
                  <a:lnTo>
                    <a:pt x="1138339" y="644271"/>
                  </a:lnTo>
                  <a:lnTo>
                    <a:pt x="1160018" y="614413"/>
                  </a:lnTo>
                  <a:lnTo>
                    <a:pt x="1168996" y="582079"/>
                  </a:lnTo>
                  <a:lnTo>
                    <a:pt x="1170533" y="552742"/>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70" name="Google Shape;970;p18"/>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4991954" y="4248065"/>
              <a:ext cx="165210" cy="169654"/>
            </a:xfrm>
            <a:prstGeom prst="rect">
              <a:avLst/>
            </a:prstGeom>
            <a:noFill/>
            <a:ln>
              <a:noFill/>
            </a:ln>
          </p:spPr>
        </p:pic>
      </p:grpSp>
      <p:grpSp>
        <p:nvGrpSpPr>
          <p:cNvPr id="971" name="Google Shape;971;p18"/>
          <p:cNvGrpSpPr/>
          <p:nvPr/>
        </p:nvGrpSpPr>
        <p:grpSpPr>
          <a:xfrm>
            <a:off x="3729581" y="2474975"/>
            <a:ext cx="823742" cy="244901"/>
            <a:chOff x="6149924" y="4081417"/>
            <a:chExt cx="1358316" cy="403860"/>
          </a:xfrm>
        </p:grpSpPr>
        <p:sp>
          <p:nvSpPr>
            <p:cNvPr id="972" name="Google Shape;972;p18"/>
            <p:cNvSpPr/>
            <p:nvPr/>
          </p:nvSpPr>
          <p:spPr>
            <a:xfrm>
              <a:off x="6471780" y="4081417"/>
              <a:ext cx="269875" cy="403860"/>
            </a:xfrm>
            <a:custGeom>
              <a:avLst/>
              <a:gdLst/>
              <a:ahLst/>
              <a:cxnLst/>
              <a:rect l="l" t="t" r="r" b="b"/>
              <a:pathLst>
                <a:path w="269875" h="403860" extrusionOk="0">
                  <a:moveTo>
                    <a:pt x="183603" y="13525"/>
                  </a:moveTo>
                  <a:lnTo>
                    <a:pt x="175564" y="4699"/>
                  </a:lnTo>
                  <a:lnTo>
                    <a:pt x="170776" y="546"/>
                  </a:lnTo>
                  <a:lnTo>
                    <a:pt x="167309" y="0"/>
                  </a:lnTo>
                  <a:lnTo>
                    <a:pt x="163283" y="1981"/>
                  </a:lnTo>
                  <a:lnTo>
                    <a:pt x="156692" y="5842"/>
                  </a:lnTo>
                  <a:lnTo>
                    <a:pt x="151396" y="9220"/>
                  </a:lnTo>
                  <a:lnTo>
                    <a:pt x="144373" y="5981"/>
                  </a:lnTo>
                  <a:lnTo>
                    <a:pt x="144068" y="1371"/>
                  </a:lnTo>
                  <a:lnTo>
                    <a:pt x="134734" y="1371"/>
                  </a:lnTo>
                  <a:lnTo>
                    <a:pt x="134708" y="32181"/>
                  </a:lnTo>
                  <a:lnTo>
                    <a:pt x="134708" y="1371"/>
                  </a:lnTo>
                  <a:lnTo>
                    <a:pt x="125374" y="1371"/>
                  </a:lnTo>
                  <a:lnTo>
                    <a:pt x="125056" y="5994"/>
                  </a:lnTo>
                  <a:lnTo>
                    <a:pt x="118046" y="9220"/>
                  </a:lnTo>
                  <a:lnTo>
                    <a:pt x="112737" y="5829"/>
                  </a:lnTo>
                  <a:lnTo>
                    <a:pt x="106159" y="1993"/>
                  </a:lnTo>
                  <a:lnTo>
                    <a:pt x="100190" y="2171"/>
                  </a:lnTo>
                  <a:lnTo>
                    <a:pt x="93522" y="6311"/>
                  </a:lnTo>
                  <a:lnTo>
                    <a:pt x="88074" y="11188"/>
                  </a:lnTo>
                  <a:lnTo>
                    <a:pt x="85826" y="13525"/>
                  </a:lnTo>
                  <a:lnTo>
                    <a:pt x="99199" y="54114"/>
                  </a:lnTo>
                  <a:lnTo>
                    <a:pt x="107480" y="51358"/>
                  </a:lnTo>
                  <a:lnTo>
                    <a:pt x="116141" y="49301"/>
                  </a:lnTo>
                  <a:lnTo>
                    <a:pt x="125222" y="48031"/>
                  </a:lnTo>
                  <a:lnTo>
                    <a:pt x="134708" y="47599"/>
                  </a:lnTo>
                  <a:lnTo>
                    <a:pt x="144208" y="48031"/>
                  </a:lnTo>
                  <a:lnTo>
                    <a:pt x="153289" y="49301"/>
                  </a:lnTo>
                  <a:lnTo>
                    <a:pt x="161950" y="51346"/>
                  </a:lnTo>
                  <a:lnTo>
                    <a:pt x="170230" y="54114"/>
                  </a:lnTo>
                  <a:lnTo>
                    <a:pt x="183603" y="13525"/>
                  </a:lnTo>
                  <a:close/>
                </a:path>
                <a:path w="269875" h="403860" extrusionOk="0">
                  <a:moveTo>
                    <a:pt x="269417" y="281647"/>
                  </a:moveTo>
                  <a:lnTo>
                    <a:pt x="266395" y="235165"/>
                  </a:lnTo>
                  <a:lnTo>
                    <a:pt x="258191" y="194017"/>
                  </a:lnTo>
                  <a:lnTo>
                    <a:pt x="242531" y="146354"/>
                  </a:lnTo>
                  <a:lnTo>
                    <a:pt x="217817" y="101155"/>
                  </a:lnTo>
                  <a:lnTo>
                    <a:pt x="182422" y="67437"/>
                  </a:lnTo>
                  <a:lnTo>
                    <a:pt x="145923" y="57302"/>
                  </a:lnTo>
                  <a:lnTo>
                    <a:pt x="158216" y="57302"/>
                  </a:lnTo>
                  <a:lnTo>
                    <a:pt x="150850" y="55333"/>
                  </a:lnTo>
                  <a:lnTo>
                    <a:pt x="143052" y="54178"/>
                  </a:lnTo>
                  <a:lnTo>
                    <a:pt x="134708" y="54178"/>
                  </a:lnTo>
                  <a:lnTo>
                    <a:pt x="126365" y="54178"/>
                  </a:lnTo>
                  <a:lnTo>
                    <a:pt x="118579" y="55333"/>
                  </a:lnTo>
                  <a:lnTo>
                    <a:pt x="111213" y="57302"/>
                  </a:lnTo>
                  <a:lnTo>
                    <a:pt x="123507" y="57302"/>
                  </a:lnTo>
                  <a:lnTo>
                    <a:pt x="87007" y="67437"/>
                  </a:lnTo>
                  <a:lnTo>
                    <a:pt x="51612" y="101155"/>
                  </a:lnTo>
                  <a:lnTo>
                    <a:pt x="26885" y="146354"/>
                  </a:lnTo>
                  <a:lnTo>
                    <a:pt x="11239" y="194017"/>
                  </a:lnTo>
                  <a:lnTo>
                    <a:pt x="3035" y="235165"/>
                  </a:lnTo>
                  <a:lnTo>
                    <a:pt x="0" y="281647"/>
                  </a:lnTo>
                  <a:lnTo>
                    <a:pt x="1536" y="310984"/>
                  </a:lnTo>
                  <a:lnTo>
                    <a:pt x="10515" y="343319"/>
                  </a:lnTo>
                  <a:lnTo>
                    <a:pt x="32194" y="373176"/>
                  </a:lnTo>
                  <a:lnTo>
                    <a:pt x="71843" y="395097"/>
                  </a:lnTo>
                  <a:lnTo>
                    <a:pt x="134708" y="403618"/>
                  </a:lnTo>
                  <a:lnTo>
                    <a:pt x="197586" y="395097"/>
                  </a:lnTo>
                  <a:lnTo>
                    <a:pt x="237223" y="373176"/>
                  </a:lnTo>
                  <a:lnTo>
                    <a:pt x="258914" y="343319"/>
                  </a:lnTo>
                  <a:lnTo>
                    <a:pt x="267893"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73" name="Google Shape;973;p18"/>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6523909" y="4248065"/>
              <a:ext cx="165211" cy="169654"/>
            </a:xfrm>
            <a:prstGeom prst="rect">
              <a:avLst/>
            </a:prstGeom>
            <a:noFill/>
            <a:ln>
              <a:noFill/>
            </a:ln>
          </p:spPr>
        </p:pic>
        <p:sp>
          <p:nvSpPr>
            <p:cNvPr id="974" name="Google Shape;974;p18"/>
            <p:cNvSpPr/>
            <p:nvPr/>
          </p:nvSpPr>
          <p:spPr>
            <a:xfrm>
              <a:off x="6149924" y="4081417"/>
              <a:ext cx="269875" cy="403860"/>
            </a:xfrm>
            <a:custGeom>
              <a:avLst/>
              <a:gdLst/>
              <a:ahLst/>
              <a:cxnLst/>
              <a:rect l="l" t="t" r="r" b="b"/>
              <a:pathLst>
                <a:path w="269875" h="403860" extrusionOk="0">
                  <a:moveTo>
                    <a:pt x="134721" y="47586"/>
                  </a:moveTo>
                  <a:lnTo>
                    <a:pt x="134708" y="1371"/>
                  </a:lnTo>
                  <a:lnTo>
                    <a:pt x="125374" y="1371"/>
                  </a:lnTo>
                  <a:lnTo>
                    <a:pt x="125056" y="5994"/>
                  </a:lnTo>
                  <a:lnTo>
                    <a:pt x="118059" y="9220"/>
                  </a:lnTo>
                  <a:lnTo>
                    <a:pt x="112750" y="5829"/>
                  </a:lnTo>
                  <a:lnTo>
                    <a:pt x="106159" y="1993"/>
                  </a:lnTo>
                  <a:lnTo>
                    <a:pt x="100203" y="2171"/>
                  </a:lnTo>
                  <a:lnTo>
                    <a:pt x="93522" y="6311"/>
                  </a:lnTo>
                  <a:lnTo>
                    <a:pt x="88087" y="11188"/>
                  </a:lnTo>
                  <a:lnTo>
                    <a:pt x="85839" y="13525"/>
                  </a:lnTo>
                  <a:lnTo>
                    <a:pt x="99212" y="54114"/>
                  </a:lnTo>
                  <a:lnTo>
                    <a:pt x="107480" y="51358"/>
                  </a:lnTo>
                  <a:lnTo>
                    <a:pt x="116154" y="49301"/>
                  </a:lnTo>
                  <a:lnTo>
                    <a:pt x="125222" y="48031"/>
                  </a:lnTo>
                  <a:lnTo>
                    <a:pt x="134721" y="47586"/>
                  </a:lnTo>
                  <a:close/>
                </a:path>
                <a:path w="269875" h="403860" extrusionOk="0">
                  <a:moveTo>
                    <a:pt x="183616" y="13525"/>
                  </a:moveTo>
                  <a:lnTo>
                    <a:pt x="175577" y="4699"/>
                  </a:lnTo>
                  <a:lnTo>
                    <a:pt x="170776" y="546"/>
                  </a:lnTo>
                  <a:lnTo>
                    <a:pt x="167322" y="0"/>
                  </a:lnTo>
                  <a:lnTo>
                    <a:pt x="163296" y="1981"/>
                  </a:lnTo>
                  <a:lnTo>
                    <a:pt x="156692" y="5842"/>
                  </a:lnTo>
                  <a:lnTo>
                    <a:pt x="151396" y="9220"/>
                  </a:lnTo>
                  <a:lnTo>
                    <a:pt x="144386" y="5981"/>
                  </a:lnTo>
                  <a:lnTo>
                    <a:pt x="144081" y="1371"/>
                  </a:lnTo>
                  <a:lnTo>
                    <a:pt x="134721" y="1371"/>
                  </a:lnTo>
                  <a:lnTo>
                    <a:pt x="134721" y="47586"/>
                  </a:lnTo>
                  <a:lnTo>
                    <a:pt x="144221" y="48031"/>
                  </a:lnTo>
                  <a:lnTo>
                    <a:pt x="153289" y="49301"/>
                  </a:lnTo>
                  <a:lnTo>
                    <a:pt x="161963" y="51346"/>
                  </a:lnTo>
                  <a:lnTo>
                    <a:pt x="170230" y="54114"/>
                  </a:lnTo>
                  <a:lnTo>
                    <a:pt x="183616" y="13525"/>
                  </a:lnTo>
                  <a:close/>
                </a:path>
                <a:path w="269875" h="403860" extrusionOk="0">
                  <a:moveTo>
                    <a:pt x="269430" y="281647"/>
                  </a:moveTo>
                  <a:lnTo>
                    <a:pt x="266395" y="235165"/>
                  </a:lnTo>
                  <a:lnTo>
                    <a:pt x="258191" y="194017"/>
                  </a:lnTo>
                  <a:lnTo>
                    <a:pt x="242544" y="146354"/>
                  </a:lnTo>
                  <a:lnTo>
                    <a:pt x="217817" y="101155"/>
                  </a:lnTo>
                  <a:lnTo>
                    <a:pt x="182422" y="67437"/>
                  </a:lnTo>
                  <a:lnTo>
                    <a:pt x="145923" y="57302"/>
                  </a:lnTo>
                  <a:lnTo>
                    <a:pt x="158216" y="57302"/>
                  </a:lnTo>
                  <a:lnTo>
                    <a:pt x="150850" y="55333"/>
                  </a:lnTo>
                  <a:lnTo>
                    <a:pt x="143065" y="54178"/>
                  </a:lnTo>
                  <a:lnTo>
                    <a:pt x="134721" y="54178"/>
                  </a:lnTo>
                  <a:lnTo>
                    <a:pt x="126377" y="54178"/>
                  </a:lnTo>
                  <a:lnTo>
                    <a:pt x="118579" y="55333"/>
                  </a:lnTo>
                  <a:lnTo>
                    <a:pt x="111213" y="57302"/>
                  </a:lnTo>
                  <a:lnTo>
                    <a:pt x="123507" y="57302"/>
                  </a:lnTo>
                  <a:lnTo>
                    <a:pt x="87007" y="67437"/>
                  </a:lnTo>
                  <a:lnTo>
                    <a:pt x="51612" y="101155"/>
                  </a:lnTo>
                  <a:lnTo>
                    <a:pt x="26898" y="146354"/>
                  </a:lnTo>
                  <a:lnTo>
                    <a:pt x="11239" y="194017"/>
                  </a:lnTo>
                  <a:lnTo>
                    <a:pt x="3035" y="235165"/>
                  </a:lnTo>
                  <a:lnTo>
                    <a:pt x="0" y="281647"/>
                  </a:lnTo>
                  <a:lnTo>
                    <a:pt x="1536" y="310984"/>
                  </a:lnTo>
                  <a:lnTo>
                    <a:pt x="10515" y="343319"/>
                  </a:lnTo>
                  <a:lnTo>
                    <a:pt x="32207" y="373176"/>
                  </a:lnTo>
                  <a:lnTo>
                    <a:pt x="71843" y="395097"/>
                  </a:lnTo>
                  <a:lnTo>
                    <a:pt x="134708" y="403618"/>
                  </a:lnTo>
                  <a:lnTo>
                    <a:pt x="197586" y="395097"/>
                  </a:lnTo>
                  <a:lnTo>
                    <a:pt x="237236" y="373176"/>
                  </a:lnTo>
                  <a:lnTo>
                    <a:pt x="258914" y="343319"/>
                  </a:lnTo>
                  <a:lnTo>
                    <a:pt x="267893" y="310984"/>
                  </a:lnTo>
                  <a:lnTo>
                    <a:pt x="269430"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75" name="Google Shape;975;p18"/>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a:off x="6202058" y="4248065"/>
              <a:ext cx="165210" cy="169654"/>
            </a:xfrm>
            <a:prstGeom prst="rect">
              <a:avLst/>
            </a:prstGeom>
            <a:noFill/>
            <a:ln>
              <a:noFill/>
            </a:ln>
          </p:spPr>
        </p:pic>
        <p:sp>
          <p:nvSpPr>
            <p:cNvPr id="976" name="Google Shape;976;p18"/>
            <p:cNvSpPr/>
            <p:nvPr/>
          </p:nvSpPr>
          <p:spPr>
            <a:xfrm>
              <a:off x="7238365" y="4081417"/>
              <a:ext cx="269875" cy="403860"/>
            </a:xfrm>
            <a:custGeom>
              <a:avLst/>
              <a:gdLst/>
              <a:ahLst/>
              <a:cxnLst/>
              <a:rect l="l" t="t" r="r" b="b"/>
              <a:pathLst>
                <a:path w="269875" h="403860" extrusionOk="0">
                  <a:moveTo>
                    <a:pt x="183603" y="13525"/>
                  </a:moveTo>
                  <a:lnTo>
                    <a:pt x="175564" y="4699"/>
                  </a:lnTo>
                  <a:lnTo>
                    <a:pt x="170776" y="546"/>
                  </a:lnTo>
                  <a:lnTo>
                    <a:pt x="167309" y="0"/>
                  </a:lnTo>
                  <a:lnTo>
                    <a:pt x="163283" y="1981"/>
                  </a:lnTo>
                  <a:lnTo>
                    <a:pt x="156679" y="5842"/>
                  </a:lnTo>
                  <a:lnTo>
                    <a:pt x="151384" y="9220"/>
                  </a:lnTo>
                  <a:lnTo>
                    <a:pt x="144373" y="5981"/>
                  </a:lnTo>
                  <a:lnTo>
                    <a:pt x="144068" y="1371"/>
                  </a:lnTo>
                  <a:lnTo>
                    <a:pt x="134721" y="1371"/>
                  </a:lnTo>
                  <a:lnTo>
                    <a:pt x="134708" y="24485"/>
                  </a:lnTo>
                  <a:lnTo>
                    <a:pt x="134708" y="1371"/>
                  </a:lnTo>
                  <a:lnTo>
                    <a:pt x="125361" y="1371"/>
                  </a:lnTo>
                  <a:lnTo>
                    <a:pt x="125056" y="5994"/>
                  </a:lnTo>
                  <a:lnTo>
                    <a:pt x="118033" y="9220"/>
                  </a:lnTo>
                  <a:lnTo>
                    <a:pt x="112737" y="5829"/>
                  </a:lnTo>
                  <a:lnTo>
                    <a:pt x="106146" y="1993"/>
                  </a:lnTo>
                  <a:lnTo>
                    <a:pt x="100190" y="2171"/>
                  </a:lnTo>
                  <a:lnTo>
                    <a:pt x="93510" y="6311"/>
                  </a:lnTo>
                  <a:lnTo>
                    <a:pt x="88074" y="11188"/>
                  </a:lnTo>
                  <a:lnTo>
                    <a:pt x="85826" y="13525"/>
                  </a:lnTo>
                  <a:lnTo>
                    <a:pt x="99199" y="54114"/>
                  </a:lnTo>
                  <a:lnTo>
                    <a:pt x="107480" y="51358"/>
                  </a:lnTo>
                  <a:lnTo>
                    <a:pt x="116141" y="49301"/>
                  </a:lnTo>
                  <a:lnTo>
                    <a:pt x="125209" y="48031"/>
                  </a:lnTo>
                  <a:lnTo>
                    <a:pt x="134708" y="47599"/>
                  </a:lnTo>
                  <a:lnTo>
                    <a:pt x="144208" y="48031"/>
                  </a:lnTo>
                  <a:lnTo>
                    <a:pt x="153289" y="49301"/>
                  </a:lnTo>
                  <a:lnTo>
                    <a:pt x="161950" y="51346"/>
                  </a:lnTo>
                  <a:lnTo>
                    <a:pt x="170230" y="54114"/>
                  </a:lnTo>
                  <a:lnTo>
                    <a:pt x="183603" y="13525"/>
                  </a:lnTo>
                  <a:close/>
                </a:path>
                <a:path w="269875" h="403860" extrusionOk="0">
                  <a:moveTo>
                    <a:pt x="269417" y="281647"/>
                  </a:moveTo>
                  <a:lnTo>
                    <a:pt x="266382" y="235165"/>
                  </a:lnTo>
                  <a:lnTo>
                    <a:pt x="258178" y="194017"/>
                  </a:lnTo>
                  <a:lnTo>
                    <a:pt x="242531" y="146354"/>
                  </a:lnTo>
                  <a:lnTo>
                    <a:pt x="217817" y="101155"/>
                  </a:lnTo>
                  <a:lnTo>
                    <a:pt x="182410" y="67437"/>
                  </a:lnTo>
                  <a:lnTo>
                    <a:pt x="145910" y="57302"/>
                  </a:lnTo>
                  <a:lnTo>
                    <a:pt x="158216" y="57302"/>
                  </a:lnTo>
                  <a:lnTo>
                    <a:pt x="150837" y="55333"/>
                  </a:lnTo>
                  <a:lnTo>
                    <a:pt x="143052" y="54178"/>
                  </a:lnTo>
                  <a:lnTo>
                    <a:pt x="134708" y="54178"/>
                  </a:lnTo>
                  <a:lnTo>
                    <a:pt x="126365" y="54178"/>
                  </a:lnTo>
                  <a:lnTo>
                    <a:pt x="118579" y="55333"/>
                  </a:lnTo>
                  <a:lnTo>
                    <a:pt x="111201" y="57302"/>
                  </a:lnTo>
                  <a:lnTo>
                    <a:pt x="123494" y="57302"/>
                  </a:lnTo>
                  <a:lnTo>
                    <a:pt x="87007" y="67437"/>
                  </a:lnTo>
                  <a:lnTo>
                    <a:pt x="51600" y="101155"/>
                  </a:lnTo>
                  <a:lnTo>
                    <a:pt x="26885" y="146354"/>
                  </a:lnTo>
                  <a:lnTo>
                    <a:pt x="11239" y="194017"/>
                  </a:lnTo>
                  <a:lnTo>
                    <a:pt x="3035" y="235165"/>
                  </a:lnTo>
                  <a:lnTo>
                    <a:pt x="0" y="281647"/>
                  </a:lnTo>
                  <a:lnTo>
                    <a:pt x="1524" y="310984"/>
                  </a:lnTo>
                  <a:lnTo>
                    <a:pt x="10515" y="343319"/>
                  </a:lnTo>
                  <a:lnTo>
                    <a:pt x="32194" y="373176"/>
                  </a:lnTo>
                  <a:lnTo>
                    <a:pt x="71843" y="395097"/>
                  </a:lnTo>
                  <a:lnTo>
                    <a:pt x="134696" y="403618"/>
                  </a:lnTo>
                  <a:lnTo>
                    <a:pt x="197573" y="395097"/>
                  </a:lnTo>
                  <a:lnTo>
                    <a:pt x="237223" y="373176"/>
                  </a:lnTo>
                  <a:lnTo>
                    <a:pt x="258902" y="343319"/>
                  </a:lnTo>
                  <a:lnTo>
                    <a:pt x="267881"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77" name="Google Shape;977;p18"/>
            <p:cNvPicPr preferRelativeResize="0"/>
            <p:nvPr/>
          </p:nvPicPr>
          <p:blipFill rotWithShape="1">
            <a:blip r:embed="rId32" cstate="screen">
              <a:alphaModFix/>
              <a:extLst>
                <a:ext uri="{28A0092B-C50C-407E-A947-70E740481C1C}">
                  <a14:useLocalDpi xmlns:a14="http://schemas.microsoft.com/office/drawing/2010/main"/>
                </a:ext>
              </a:extLst>
            </a:blip>
            <a:srcRect/>
            <a:stretch/>
          </p:blipFill>
          <p:spPr>
            <a:xfrm>
              <a:off x="7290491" y="4248065"/>
              <a:ext cx="165210" cy="169654"/>
            </a:xfrm>
            <a:prstGeom prst="rect">
              <a:avLst/>
            </a:prstGeom>
            <a:noFill/>
            <a:ln>
              <a:noFill/>
            </a:ln>
          </p:spPr>
        </p:pic>
        <p:sp>
          <p:nvSpPr>
            <p:cNvPr id="978" name="Google Shape;978;p18"/>
            <p:cNvSpPr/>
            <p:nvPr/>
          </p:nvSpPr>
          <p:spPr>
            <a:xfrm>
              <a:off x="6916509" y="4081417"/>
              <a:ext cx="269875" cy="403860"/>
            </a:xfrm>
            <a:custGeom>
              <a:avLst/>
              <a:gdLst/>
              <a:ahLst/>
              <a:cxnLst/>
              <a:rect l="l" t="t" r="r" b="b"/>
              <a:pathLst>
                <a:path w="269875" h="403860" extrusionOk="0">
                  <a:moveTo>
                    <a:pt x="183616" y="13525"/>
                  </a:moveTo>
                  <a:lnTo>
                    <a:pt x="175577" y="4699"/>
                  </a:lnTo>
                  <a:lnTo>
                    <a:pt x="170776" y="546"/>
                  </a:lnTo>
                  <a:lnTo>
                    <a:pt x="167322" y="0"/>
                  </a:lnTo>
                  <a:lnTo>
                    <a:pt x="163283" y="1981"/>
                  </a:lnTo>
                  <a:lnTo>
                    <a:pt x="156692" y="5842"/>
                  </a:lnTo>
                  <a:lnTo>
                    <a:pt x="151396" y="9220"/>
                  </a:lnTo>
                  <a:lnTo>
                    <a:pt x="144373" y="5981"/>
                  </a:lnTo>
                  <a:lnTo>
                    <a:pt x="144068" y="1371"/>
                  </a:lnTo>
                  <a:lnTo>
                    <a:pt x="134734" y="1371"/>
                  </a:lnTo>
                  <a:lnTo>
                    <a:pt x="134708" y="32181"/>
                  </a:lnTo>
                  <a:lnTo>
                    <a:pt x="134708" y="1371"/>
                  </a:lnTo>
                  <a:lnTo>
                    <a:pt x="125374" y="1371"/>
                  </a:lnTo>
                  <a:lnTo>
                    <a:pt x="125056" y="5994"/>
                  </a:lnTo>
                  <a:lnTo>
                    <a:pt x="118046" y="9220"/>
                  </a:lnTo>
                  <a:lnTo>
                    <a:pt x="112737" y="5829"/>
                  </a:lnTo>
                  <a:lnTo>
                    <a:pt x="106159" y="1993"/>
                  </a:lnTo>
                  <a:lnTo>
                    <a:pt x="100203" y="2171"/>
                  </a:lnTo>
                  <a:lnTo>
                    <a:pt x="93522" y="6311"/>
                  </a:lnTo>
                  <a:lnTo>
                    <a:pt x="88074" y="11188"/>
                  </a:lnTo>
                  <a:lnTo>
                    <a:pt x="85826" y="13525"/>
                  </a:lnTo>
                  <a:lnTo>
                    <a:pt x="99199" y="54114"/>
                  </a:lnTo>
                  <a:lnTo>
                    <a:pt x="107480" y="51358"/>
                  </a:lnTo>
                  <a:lnTo>
                    <a:pt x="116141" y="49301"/>
                  </a:lnTo>
                  <a:lnTo>
                    <a:pt x="125222" y="48031"/>
                  </a:lnTo>
                  <a:lnTo>
                    <a:pt x="134708" y="47599"/>
                  </a:lnTo>
                  <a:lnTo>
                    <a:pt x="144221" y="48031"/>
                  </a:lnTo>
                  <a:lnTo>
                    <a:pt x="153289" y="49301"/>
                  </a:lnTo>
                  <a:lnTo>
                    <a:pt x="161963" y="51346"/>
                  </a:lnTo>
                  <a:lnTo>
                    <a:pt x="170230" y="54114"/>
                  </a:lnTo>
                  <a:lnTo>
                    <a:pt x="183616" y="13525"/>
                  </a:lnTo>
                  <a:close/>
                </a:path>
                <a:path w="269875" h="403860" extrusionOk="0">
                  <a:moveTo>
                    <a:pt x="269417" y="281647"/>
                  </a:moveTo>
                  <a:lnTo>
                    <a:pt x="266395" y="235165"/>
                  </a:lnTo>
                  <a:lnTo>
                    <a:pt x="258191" y="194017"/>
                  </a:lnTo>
                  <a:lnTo>
                    <a:pt x="242531" y="146354"/>
                  </a:lnTo>
                  <a:lnTo>
                    <a:pt x="217817" y="101155"/>
                  </a:lnTo>
                  <a:lnTo>
                    <a:pt x="182422" y="67437"/>
                  </a:lnTo>
                  <a:lnTo>
                    <a:pt x="145923" y="57302"/>
                  </a:lnTo>
                  <a:lnTo>
                    <a:pt x="158216" y="57302"/>
                  </a:lnTo>
                  <a:lnTo>
                    <a:pt x="150850" y="55333"/>
                  </a:lnTo>
                  <a:lnTo>
                    <a:pt x="143052" y="54178"/>
                  </a:lnTo>
                  <a:lnTo>
                    <a:pt x="134721" y="54178"/>
                  </a:lnTo>
                  <a:lnTo>
                    <a:pt x="126365" y="54178"/>
                  </a:lnTo>
                  <a:lnTo>
                    <a:pt x="118579" y="55333"/>
                  </a:lnTo>
                  <a:lnTo>
                    <a:pt x="111213" y="57302"/>
                  </a:lnTo>
                  <a:lnTo>
                    <a:pt x="123507" y="57302"/>
                  </a:lnTo>
                  <a:lnTo>
                    <a:pt x="87007" y="67437"/>
                  </a:lnTo>
                  <a:lnTo>
                    <a:pt x="51612" y="101155"/>
                  </a:lnTo>
                  <a:lnTo>
                    <a:pt x="26898" y="146354"/>
                  </a:lnTo>
                  <a:lnTo>
                    <a:pt x="11239" y="194017"/>
                  </a:lnTo>
                  <a:lnTo>
                    <a:pt x="3035" y="235165"/>
                  </a:lnTo>
                  <a:lnTo>
                    <a:pt x="0" y="281647"/>
                  </a:lnTo>
                  <a:lnTo>
                    <a:pt x="1536" y="310984"/>
                  </a:lnTo>
                  <a:lnTo>
                    <a:pt x="10515" y="343319"/>
                  </a:lnTo>
                  <a:lnTo>
                    <a:pt x="32194" y="373176"/>
                  </a:lnTo>
                  <a:lnTo>
                    <a:pt x="71843" y="395097"/>
                  </a:lnTo>
                  <a:lnTo>
                    <a:pt x="134708" y="403618"/>
                  </a:lnTo>
                  <a:lnTo>
                    <a:pt x="197586" y="395097"/>
                  </a:lnTo>
                  <a:lnTo>
                    <a:pt x="237223" y="373176"/>
                  </a:lnTo>
                  <a:lnTo>
                    <a:pt x="258914" y="343319"/>
                  </a:lnTo>
                  <a:lnTo>
                    <a:pt x="267893"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79" name="Google Shape;979;p18"/>
            <p:cNvPicPr preferRelativeResize="0"/>
            <p:nvPr/>
          </p:nvPicPr>
          <p:blipFill rotWithShape="1">
            <a:blip r:embed="rId33" cstate="screen">
              <a:alphaModFix/>
              <a:extLst>
                <a:ext uri="{28A0092B-C50C-407E-A947-70E740481C1C}">
                  <a14:useLocalDpi xmlns:a14="http://schemas.microsoft.com/office/drawing/2010/main"/>
                </a:ext>
              </a:extLst>
            </a:blip>
            <a:srcRect/>
            <a:stretch/>
          </p:blipFill>
          <p:spPr>
            <a:xfrm>
              <a:off x="6968640" y="4248065"/>
              <a:ext cx="165210" cy="169654"/>
            </a:xfrm>
            <a:prstGeom prst="rect">
              <a:avLst/>
            </a:prstGeom>
            <a:noFill/>
            <a:ln>
              <a:noFill/>
            </a:ln>
          </p:spPr>
        </p:pic>
      </p:grpSp>
      <p:grpSp>
        <p:nvGrpSpPr>
          <p:cNvPr id="980" name="Google Shape;980;p18"/>
          <p:cNvGrpSpPr/>
          <p:nvPr/>
        </p:nvGrpSpPr>
        <p:grpSpPr>
          <a:xfrm>
            <a:off x="5098342" y="2187800"/>
            <a:ext cx="600743" cy="532159"/>
            <a:chOff x="8406953" y="3607845"/>
            <a:chExt cx="990600" cy="877569"/>
          </a:xfrm>
        </p:grpSpPr>
        <p:sp>
          <p:nvSpPr>
            <p:cNvPr id="981" name="Google Shape;981;p18"/>
            <p:cNvSpPr/>
            <p:nvPr/>
          </p:nvSpPr>
          <p:spPr>
            <a:xfrm>
              <a:off x="8406953" y="3607845"/>
              <a:ext cx="990600" cy="877569"/>
            </a:xfrm>
            <a:custGeom>
              <a:avLst/>
              <a:gdLst/>
              <a:ahLst/>
              <a:cxnLst/>
              <a:rect l="l" t="t" r="r" b="b"/>
              <a:pathLst>
                <a:path w="990600" h="877570" extrusionOk="0">
                  <a:moveTo>
                    <a:pt x="500058" y="165481"/>
                  </a:moveTo>
                  <a:lnTo>
                    <a:pt x="134571" y="471608"/>
                  </a:lnTo>
                  <a:lnTo>
                    <a:pt x="134483" y="867825"/>
                  </a:lnTo>
                  <a:lnTo>
                    <a:pt x="136614" y="874406"/>
                  </a:lnTo>
                  <a:lnTo>
                    <a:pt x="142910" y="876831"/>
                  </a:lnTo>
                  <a:lnTo>
                    <a:pt x="155314" y="877177"/>
                  </a:lnTo>
                  <a:lnTo>
                    <a:pt x="818153" y="876308"/>
                  </a:lnTo>
                  <a:lnTo>
                    <a:pt x="833898" y="871998"/>
                  </a:lnTo>
                  <a:lnTo>
                    <a:pt x="841658" y="862518"/>
                  </a:lnTo>
                  <a:lnTo>
                    <a:pt x="844249" y="853037"/>
                  </a:lnTo>
                  <a:lnTo>
                    <a:pt x="844487" y="848728"/>
                  </a:lnTo>
                  <a:lnTo>
                    <a:pt x="844487" y="471608"/>
                  </a:lnTo>
                  <a:lnTo>
                    <a:pt x="500058" y="165481"/>
                  </a:lnTo>
                  <a:close/>
                </a:path>
                <a:path w="990600" h="877570" extrusionOk="0">
                  <a:moveTo>
                    <a:pt x="503084" y="0"/>
                  </a:moveTo>
                  <a:lnTo>
                    <a:pt x="0" y="443169"/>
                  </a:lnTo>
                  <a:lnTo>
                    <a:pt x="18959" y="475375"/>
                  </a:lnTo>
                  <a:lnTo>
                    <a:pt x="35565" y="486110"/>
                  </a:lnTo>
                  <a:lnTo>
                    <a:pt x="59076" y="475375"/>
                  </a:lnTo>
                  <a:lnTo>
                    <a:pt x="98750" y="443169"/>
                  </a:lnTo>
                  <a:lnTo>
                    <a:pt x="503084" y="101085"/>
                  </a:lnTo>
                  <a:lnTo>
                    <a:pt x="614711" y="101085"/>
                  </a:lnTo>
                  <a:lnTo>
                    <a:pt x="503084" y="0"/>
                  </a:lnTo>
                  <a:close/>
                </a:path>
                <a:path w="990600" h="877570" extrusionOk="0">
                  <a:moveTo>
                    <a:pt x="614711" y="101085"/>
                  </a:moveTo>
                  <a:lnTo>
                    <a:pt x="503084" y="101085"/>
                  </a:lnTo>
                  <a:lnTo>
                    <a:pt x="882412" y="441012"/>
                  </a:lnTo>
                  <a:lnTo>
                    <a:pt x="932296" y="464857"/>
                  </a:lnTo>
                  <a:lnTo>
                    <a:pt x="965635" y="462208"/>
                  </a:lnTo>
                  <a:lnTo>
                    <a:pt x="984281" y="448961"/>
                  </a:lnTo>
                  <a:lnTo>
                    <a:pt x="990085" y="441012"/>
                  </a:lnTo>
                  <a:lnTo>
                    <a:pt x="614711" y="10108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2" name="Google Shape;982;p18"/>
            <p:cNvSpPr/>
            <p:nvPr/>
          </p:nvSpPr>
          <p:spPr>
            <a:xfrm>
              <a:off x="8606358" y="4081417"/>
              <a:ext cx="269875" cy="403860"/>
            </a:xfrm>
            <a:custGeom>
              <a:avLst/>
              <a:gdLst/>
              <a:ahLst/>
              <a:cxnLst/>
              <a:rect l="l" t="t" r="r" b="b"/>
              <a:pathLst>
                <a:path w="269875" h="403860" extrusionOk="0">
                  <a:moveTo>
                    <a:pt x="134708" y="1371"/>
                  </a:moveTo>
                  <a:lnTo>
                    <a:pt x="125361" y="1371"/>
                  </a:lnTo>
                  <a:lnTo>
                    <a:pt x="125044" y="5994"/>
                  </a:lnTo>
                  <a:lnTo>
                    <a:pt x="118033" y="9220"/>
                  </a:lnTo>
                  <a:lnTo>
                    <a:pt x="112737" y="5829"/>
                  </a:lnTo>
                  <a:lnTo>
                    <a:pt x="106146" y="1993"/>
                  </a:lnTo>
                  <a:lnTo>
                    <a:pt x="100190" y="2171"/>
                  </a:lnTo>
                  <a:lnTo>
                    <a:pt x="93510" y="6311"/>
                  </a:lnTo>
                  <a:lnTo>
                    <a:pt x="88074" y="11188"/>
                  </a:lnTo>
                  <a:lnTo>
                    <a:pt x="85826" y="13525"/>
                  </a:lnTo>
                  <a:lnTo>
                    <a:pt x="99199" y="54114"/>
                  </a:lnTo>
                  <a:lnTo>
                    <a:pt x="107480" y="51358"/>
                  </a:lnTo>
                  <a:lnTo>
                    <a:pt x="116141" y="49301"/>
                  </a:lnTo>
                  <a:lnTo>
                    <a:pt x="125209" y="48031"/>
                  </a:lnTo>
                  <a:lnTo>
                    <a:pt x="134708" y="47586"/>
                  </a:lnTo>
                  <a:lnTo>
                    <a:pt x="134708" y="1371"/>
                  </a:lnTo>
                  <a:close/>
                </a:path>
                <a:path w="269875" h="403860" extrusionOk="0">
                  <a:moveTo>
                    <a:pt x="183603" y="13525"/>
                  </a:moveTo>
                  <a:lnTo>
                    <a:pt x="175564" y="4699"/>
                  </a:lnTo>
                  <a:lnTo>
                    <a:pt x="170764" y="546"/>
                  </a:lnTo>
                  <a:lnTo>
                    <a:pt x="167309" y="0"/>
                  </a:lnTo>
                  <a:lnTo>
                    <a:pt x="163283" y="1981"/>
                  </a:lnTo>
                  <a:lnTo>
                    <a:pt x="156679" y="5842"/>
                  </a:lnTo>
                  <a:lnTo>
                    <a:pt x="151384" y="9220"/>
                  </a:lnTo>
                  <a:lnTo>
                    <a:pt x="144373" y="5981"/>
                  </a:lnTo>
                  <a:lnTo>
                    <a:pt x="144068" y="1371"/>
                  </a:lnTo>
                  <a:lnTo>
                    <a:pt x="134721" y="1371"/>
                  </a:lnTo>
                  <a:lnTo>
                    <a:pt x="134708" y="47586"/>
                  </a:lnTo>
                  <a:lnTo>
                    <a:pt x="144208" y="48031"/>
                  </a:lnTo>
                  <a:lnTo>
                    <a:pt x="153289" y="49301"/>
                  </a:lnTo>
                  <a:lnTo>
                    <a:pt x="161950" y="51346"/>
                  </a:lnTo>
                  <a:lnTo>
                    <a:pt x="170218" y="54114"/>
                  </a:lnTo>
                  <a:lnTo>
                    <a:pt x="183603" y="13525"/>
                  </a:lnTo>
                  <a:close/>
                </a:path>
                <a:path w="269875" h="403860" extrusionOk="0">
                  <a:moveTo>
                    <a:pt x="269417" y="281647"/>
                  </a:moveTo>
                  <a:lnTo>
                    <a:pt x="266382" y="235165"/>
                  </a:lnTo>
                  <a:lnTo>
                    <a:pt x="258178" y="194017"/>
                  </a:lnTo>
                  <a:lnTo>
                    <a:pt x="242531" y="146354"/>
                  </a:lnTo>
                  <a:lnTo>
                    <a:pt x="217817" y="101155"/>
                  </a:lnTo>
                  <a:lnTo>
                    <a:pt x="182410" y="67437"/>
                  </a:lnTo>
                  <a:lnTo>
                    <a:pt x="145910" y="57302"/>
                  </a:lnTo>
                  <a:lnTo>
                    <a:pt x="158216" y="57302"/>
                  </a:lnTo>
                  <a:lnTo>
                    <a:pt x="150837" y="55333"/>
                  </a:lnTo>
                  <a:lnTo>
                    <a:pt x="143052" y="54178"/>
                  </a:lnTo>
                  <a:lnTo>
                    <a:pt x="134708" y="54178"/>
                  </a:lnTo>
                  <a:lnTo>
                    <a:pt x="126365" y="54178"/>
                  </a:lnTo>
                  <a:lnTo>
                    <a:pt x="118579" y="55333"/>
                  </a:lnTo>
                  <a:lnTo>
                    <a:pt x="111201" y="57302"/>
                  </a:lnTo>
                  <a:lnTo>
                    <a:pt x="123494" y="57302"/>
                  </a:lnTo>
                  <a:lnTo>
                    <a:pt x="87007" y="67437"/>
                  </a:lnTo>
                  <a:lnTo>
                    <a:pt x="51600" y="101155"/>
                  </a:lnTo>
                  <a:lnTo>
                    <a:pt x="26885" y="146354"/>
                  </a:lnTo>
                  <a:lnTo>
                    <a:pt x="11239" y="194017"/>
                  </a:lnTo>
                  <a:lnTo>
                    <a:pt x="3022" y="235165"/>
                  </a:lnTo>
                  <a:lnTo>
                    <a:pt x="0" y="281647"/>
                  </a:lnTo>
                  <a:lnTo>
                    <a:pt x="1524" y="310984"/>
                  </a:lnTo>
                  <a:lnTo>
                    <a:pt x="10502" y="343319"/>
                  </a:lnTo>
                  <a:lnTo>
                    <a:pt x="32194" y="373176"/>
                  </a:lnTo>
                  <a:lnTo>
                    <a:pt x="71843" y="395097"/>
                  </a:lnTo>
                  <a:lnTo>
                    <a:pt x="134696" y="403618"/>
                  </a:lnTo>
                  <a:lnTo>
                    <a:pt x="197573" y="395097"/>
                  </a:lnTo>
                  <a:lnTo>
                    <a:pt x="237223" y="373176"/>
                  </a:lnTo>
                  <a:lnTo>
                    <a:pt x="258902" y="343319"/>
                  </a:lnTo>
                  <a:lnTo>
                    <a:pt x="267881"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83" name="Google Shape;983;p18"/>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8658483" y="4248065"/>
              <a:ext cx="165210" cy="169654"/>
            </a:xfrm>
            <a:prstGeom prst="rect">
              <a:avLst/>
            </a:prstGeom>
            <a:noFill/>
            <a:ln>
              <a:noFill/>
            </a:ln>
          </p:spPr>
        </p:pic>
        <p:sp>
          <p:nvSpPr>
            <p:cNvPr id="984" name="Google Shape;984;p18"/>
            <p:cNvSpPr/>
            <p:nvPr/>
          </p:nvSpPr>
          <p:spPr>
            <a:xfrm>
              <a:off x="8928202" y="4081417"/>
              <a:ext cx="269875" cy="403860"/>
            </a:xfrm>
            <a:custGeom>
              <a:avLst/>
              <a:gdLst/>
              <a:ahLst/>
              <a:cxnLst/>
              <a:rect l="l" t="t" r="r" b="b"/>
              <a:pathLst>
                <a:path w="269875" h="403860" extrusionOk="0">
                  <a:moveTo>
                    <a:pt x="183616" y="13525"/>
                  </a:moveTo>
                  <a:lnTo>
                    <a:pt x="175577" y="4699"/>
                  </a:lnTo>
                  <a:lnTo>
                    <a:pt x="170776" y="546"/>
                  </a:lnTo>
                  <a:lnTo>
                    <a:pt x="167322" y="0"/>
                  </a:lnTo>
                  <a:lnTo>
                    <a:pt x="163283" y="1981"/>
                  </a:lnTo>
                  <a:lnTo>
                    <a:pt x="156692" y="5842"/>
                  </a:lnTo>
                  <a:lnTo>
                    <a:pt x="151396" y="9220"/>
                  </a:lnTo>
                  <a:lnTo>
                    <a:pt x="144373" y="5981"/>
                  </a:lnTo>
                  <a:lnTo>
                    <a:pt x="144081" y="1371"/>
                  </a:lnTo>
                  <a:lnTo>
                    <a:pt x="134721" y="1371"/>
                  </a:lnTo>
                  <a:lnTo>
                    <a:pt x="134708" y="24485"/>
                  </a:lnTo>
                  <a:lnTo>
                    <a:pt x="134708" y="1371"/>
                  </a:lnTo>
                  <a:lnTo>
                    <a:pt x="125374" y="1371"/>
                  </a:lnTo>
                  <a:lnTo>
                    <a:pt x="125056" y="5994"/>
                  </a:lnTo>
                  <a:lnTo>
                    <a:pt x="118046" y="9220"/>
                  </a:lnTo>
                  <a:lnTo>
                    <a:pt x="112750" y="5829"/>
                  </a:lnTo>
                  <a:lnTo>
                    <a:pt x="106159" y="1993"/>
                  </a:lnTo>
                  <a:lnTo>
                    <a:pt x="100203" y="2171"/>
                  </a:lnTo>
                  <a:lnTo>
                    <a:pt x="93522" y="6311"/>
                  </a:lnTo>
                  <a:lnTo>
                    <a:pt x="88087" y="11188"/>
                  </a:lnTo>
                  <a:lnTo>
                    <a:pt x="85839" y="13525"/>
                  </a:lnTo>
                  <a:lnTo>
                    <a:pt x="99212" y="54114"/>
                  </a:lnTo>
                  <a:lnTo>
                    <a:pt x="107480" y="51358"/>
                  </a:lnTo>
                  <a:lnTo>
                    <a:pt x="116154" y="49301"/>
                  </a:lnTo>
                  <a:lnTo>
                    <a:pt x="125222" y="48031"/>
                  </a:lnTo>
                  <a:lnTo>
                    <a:pt x="134708" y="47599"/>
                  </a:lnTo>
                  <a:lnTo>
                    <a:pt x="144221" y="48031"/>
                  </a:lnTo>
                  <a:lnTo>
                    <a:pt x="153289" y="49301"/>
                  </a:lnTo>
                  <a:lnTo>
                    <a:pt x="161963" y="51346"/>
                  </a:lnTo>
                  <a:lnTo>
                    <a:pt x="170230" y="54114"/>
                  </a:lnTo>
                  <a:lnTo>
                    <a:pt x="183616" y="13525"/>
                  </a:lnTo>
                  <a:close/>
                </a:path>
                <a:path w="269875" h="403860" extrusionOk="0">
                  <a:moveTo>
                    <a:pt x="269430" y="281647"/>
                  </a:moveTo>
                  <a:lnTo>
                    <a:pt x="266395" y="235165"/>
                  </a:lnTo>
                  <a:lnTo>
                    <a:pt x="258191" y="194017"/>
                  </a:lnTo>
                  <a:lnTo>
                    <a:pt x="242531" y="146354"/>
                  </a:lnTo>
                  <a:lnTo>
                    <a:pt x="217817" y="101155"/>
                  </a:lnTo>
                  <a:lnTo>
                    <a:pt x="182422" y="67437"/>
                  </a:lnTo>
                  <a:lnTo>
                    <a:pt x="145923" y="57302"/>
                  </a:lnTo>
                  <a:lnTo>
                    <a:pt x="158216" y="57302"/>
                  </a:lnTo>
                  <a:lnTo>
                    <a:pt x="150850" y="55333"/>
                  </a:lnTo>
                  <a:lnTo>
                    <a:pt x="143065" y="54178"/>
                  </a:lnTo>
                  <a:lnTo>
                    <a:pt x="134721" y="54178"/>
                  </a:lnTo>
                  <a:lnTo>
                    <a:pt x="126377" y="54178"/>
                  </a:lnTo>
                  <a:lnTo>
                    <a:pt x="118579" y="55333"/>
                  </a:lnTo>
                  <a:lnTo>
                    <a:pt x="111213" y="57302"/>
                  </a:lnTo>
                  <a:lnTo>
                    <a:pt x="123507" y="57302"/>
                  </a:lnTo>
                  <a:lnTo>
                    <a:pt x="87007" y="67437"/>
                  </a:lnTo>
                  <a:lnTo>
                    <a:pt x="51612" y="101155"/>
                  </a:lnTo>
                  <a:lnTo>
                    <a:pt x="26898" y="146354"/>
                  </a:lnTo>
                  <a:lnTo>
                    <a:pt x="11239" y="194017"/>
                  </a:lnTo>
                  <a:lnTo>
                    <a:pt x="3035" y="235165"/>
                  </a:lnTo>
                  <a:lnTo>
                    <a:pt x="0" y="281647"/>
                  </a:lnTo>
                  <a:lnTo>
                    <a:pt x="1536" y="310984"/>
                  </a:lnTo>
                  <a:lnTo>
                    <a:pt x="10515" y="343319"/>
                  </a:lnTo>
                  <a:lnTo>
                    <a:pt x="32207" y="373176"/>
                  </a:lnTo>
                  <a:lnTo>
                    <a:pt x="71843" y="395097"/>
                  </a:lnTo>
                  <a:lnTo>
                    <a:pt x="134708" y="403618"/>
                  </a:lnTo>
                  <a:lnTo>
                    <a:pt x="197586" y="395097"/>
                  </a:lnTo>
                  <a:lnTo>
                    <a:pt x="237236" y="373176"/>
                  </a:lnTo>
                  <a:lnTo>
                    <a:pt x="258914" y="343319"/>
                  </a:lnTo>
                  <a:lnTo>
                    <a:pt x="267893" y="310984"/>
                  </a:lnTo>
                  <a:lnTo>
                    <a:pt x="269430"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85" name="Google Shape;985;p18"/>
            <p:cNvPicPr preferRelativeResize="0"/>
            <p:nvPr/>
          </p:nvPicPr>
          <p:blipFill rotWithShape="1">
            <a:blip r:embed="rId34" cstate="screen">
              <a:alphaModFix/>
              <a:extLst>
                <a:ext uri="{28A0092B-C50C-407E-A947-70E740481C1C}">
                  <a14:useLocalDpi xmlns:a14="http://schemas.microsoft.com/office/drawing/2010/main"/>
                </a:ext>
              </a:extLst>
            </a:blip>
            <a:srcRect/>
            <a:stretch/>
          </p:blipFill>
          <p:spPr>
            <a:xfrm>
              <a:off x="8980333" y="4248065"/>
              <a:ext cx="165210" cy="169654"/>
            </a:xfrm>
            <a:prstGeom prst="rect">
              <a:avLst/>
            </a:prstGeom>
            <a:noFill/>
            <a:ln>
              <a:noFill/>
            </a:ln>
          </p:spPr>
        </p:pic>
      </p:grpSp>
      <p:grpSp>
        <p:nvGrpSpPr>
          <p:cNvPr id="986" name="Google Shape;986;p18"/>
          <p:cNvGrpSpPr/>
          <p:nvPr/>
        </p:nvGrpSpPr>
        <p:grpSpPr>
          <a:xfrm>
            <a:off x="6467120" y="2230713"/>
            <a:ext cx="508321" cy="489032"/>
            <a:chOff x="10664012" y="3678611"/>
            <a:chExt cx="838200" cy="806450"/>
          </a:xfrm>
        </p:grpSpPr>
        <p:sp>
          <p:nvSpPr>
            <p:cNvPr id="987" name="Google Shape;987;p18"/>
            <p:cNvSpPr/>
            <p:nvPr/>
          </p:nvSpPr>
          <p:spPr>
            <a:xfrm>
              <a:off x="10775124" y="3967104"/>
              <a:ext cx="269875" cy="403860"/>
            </a:xfrm>
            <a:custGeom>
              <a:avLst/>
              <a:gdLst/>
              <a:ahLst/>
              <a:cxnLst/>
              <a:rect l="l" t="t" r="r" b="b"/>
              <a:pathLst>
                <a:path w="269875" h="403860" extrusionOk="0">
                  <a:moveTo>
                    <a:pt x="183603" y="13525"/>
                  </a:moveTo>
                  <a:lnTo>
                    <a:pt x="175564" y="4686"/>
                  </a:lnTo>
                  <a:lnTo>
                    <a:pt x="170776" y="546"/>
                  </a:lnTo>
                  <a:lnTo>
                    <a:pt x="167309" y="0"/>
                  </a:lnTo>
                  <a:lnTo>
                    <a:pt x="163283" y="1981"/>
                  </a:lnTo>
                  <a:lnTo>
                    <a:pt x="156679" y="5829"/>
                  </a:lnTo>
                  <a:lnTo>
                    <a:pt x="151384" y="9220"/>
                  </a:lnTo>
                  <a:lnTo>
                    <a:pt x="144373" y="5981"/>
                  </a:lnTo>
                  <a:lnTo>
                    <a:pt x="144068" y="1358"/>
                  </a:lnTo>
                  <a:lnTo>
                    <a:pt x="134734" y="1358"/>
                  </a:lnTo>
                  <a:lnTo>
                    <a:pt x="134708" y="32181"/>
                  </a:lnTo>
                  <a:lnTo>
                    <a:pt x="134708" y="1371"/>
                  </a:lnTo>
                  <a:lnTo>
                    <a:pt x="125361" y="1371"/>
                  </a:lnTo>
                  <a:lnTo>
                    <a:pt x="125056" y="5981"/>
                  </a:lnTo>
                  <a:lnTo>
                    <a:pt x="118033" y="9207"/>
                  </a:lnTo>
                  <a:lnTo>
                    <a:pt x="112737" y="5829"/>
                  </a:lnTo>
                  <a:lnTo>
                    <a:pt x="106146" y="1981"/>
                  </a:lnTo>
                  <a:lnTo>
                    <a:pt x="100190" y="2159"/>
                  </a:lnTo>
                  <a:lnTo>
                    <a:pt x="93510" y="6311"/>
                  </a:lnTo>
                  <a:lnTo>
                    <a:pt x="88074" y="11176"/>
                  </a:lnTo>
                  <a:lnTo>
                    <a:pt x="85826" y="13525"/>
                  </a:lnTo>
                  <a:lnTo>
                    <a:pt x="99199" y="54114"/>
                  </a:lnTo>
                  <a:lnTo>
                    <a:pt x="107480" y="51346"/>
                  </a:lnTo>
                  <a:lnTo>
                    <a:pt x="116141" y="49301"/>
                  </a:lnTo>
                  <a:lnTo>
                    <a:pt x="125209" y="48031"/>
                  </a:lnTo>
                  <a:lnTo>
                    <a:pt x="134708" y="47599"/>
                  </a:lnTo>
                  <a:lnTo>
                    <a:pt x="144208" y="48018"/>
                  </a:lnTo>
                  <a:lnTo>
                    <a:pt x="153289" y="49301"/>
                  </a:lnTo>
                  <a:lnTo>
                    <a:pt x="161950" y="51346"/>
                  </a:lnTo>
                  <a:lnTo>
                    <a:pt x="170230" y="54102"/>
                  </a:lnTo>
                  <a:lnTo>
                    <a:pt x="183603" y="13525"/>
                  </a:lnTo>
                  <a:close/>
                </a:path>
                <a:path w="269875" h="403860" extrusionOk="0">
                  <a:moveTo>
                    <a:pt x="269417" y="281647"/>
                  </a:moveTo>
                  <a:lnTo>
                    <a:pt x="266382" y="235153"/>
                  </a:lnTo>
                  <a:lnTo>
                    <a:pt x="258178" y="194017"/>
                  </a:lnTo>
                  <a:lnTo>
                    <a:pt x="242531" y="146354"/>
                  </a:lnTo>
                  <a:lnTo>
                    <a:pt x="217817" y="101155"/>
                  </a:lnTo>
                  <a:lnTo>
                    <a:pt x="182410" y="67424"/>
                  </a:lnTo>
                  <a:lnTo>
                    <a:pt x="145948" y="57302"/>
                  </a:lnTo>
                  <a:lnTo>
                    <a:pt x="158216" y="57302"/>
                  </a:lnTo>
                  <a:lnTo>
                    <a:pt x="150837" y="55333"/>
                  </a:lnTo>
                  <a:lnTo>
                    <a:pt x="143052" y="54178"/>
                  </a:lnTo>
                  <a:lnTo>
                    <a:pt x="134708" y="54178"/>
                  </a:lnTo>
                  <a:lnTo>
                    <a:pt x="126365" y="54178"/>
                  </a:lnTo>
                  <a:lnTo>
                    <a:pt x="118579" y="55333"/>
                  </a:lnTo>
                  <a:lnTo>
                    <a:pt x="111201" y="57302"/>
                  </a:lnTo>
                  <a:lnTo>
                    <a:pt x="123456" y="57302"/>
                  </a:lnTo>
                  <a:lnTo>
                    <a:pt x="87007" y="67424"/>
                  </a:lnTo>
                  <a:lnTo>
                    <a:pt x="51600" y="101155"/>
                  </a:lnTo>
                  <a:lnTo>
                    <a:pt x="26885" y="146354"/>
                  </a:lnTo>
                  <a:lnTo>
                    <a:pt x="11239" y="194017"/>
                  </a:lnTo>
                  <a:lnTo>
                    <a:pt x="3035" y="235153"/>
                  </a:lnTo>
                  <a:lnTo>
                    <a:pt x="0" y="281647"/>
                  </a:lnTo>
                  <a:lnTo>
                    <a:pt x="1536" y="310984"/>
                  </a:lnTo>
                  <a:lnTo>
                    <a:pt x="10515" y="343306"/>
                  </a:lnTo>
                  <a:lnTo>
                    <a:pt x="32194" y="373164"/>
                  </a:lnTo>
                  <a:lnTo>
                    <a:pt x="71843" y="395097"/>
                  </a:lnTo>
                  <a:lnTo>
                    <a:pt x="134696" y="403618"/>
                  </a:lnTo>
                  <a:lnTo>
                    <a:pt x="197573" y="395097"/>
                  </a:lnTo>
                  <a:lnTo>
                    <a:pt x="237223" y="373164"/>
                  </a:lnTo>
                  <a:lnTo>
                    <a:pt x="258902" y="343306"/>
                  </a:lnTo>
                  <a:lnTo>
                    <a:pt x="267881" y="310984"/>
                  </a:lnTo>
                  <a:lnTo>
                    <a:pt x="269417" y="281647"/>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88" name="Google Shape;988;p18"/>
            <p:cNvPicPr preferRelativeResize="0"/>
            <p:nvPr/>
          </p:nvPicPr>
          <p:blipFill rotWithShape="1">
            <a:blip r:embed="rId35" cstate="screen">
              <a:alphaModFix/>
              <a:extLst>
                <a:ext uri="{28A0092B-C50C-407E-A947-70E740481C1C}">
                  <a14:useLocalDpi xmlns:a14="http://schemas.microsoft.com/office/drawing/2010/main"/>
                </a:ext>
              </a:extLst>
            </a:blip>
            <a:srcRect/>
            <a:stretch/>
          </p:blipFill>
          <p:spPr>
            <a:xfrm>
              <a:off x="10827249" y="4133748"/>
              <a:ext cx="165211" cy="169654"/>
            </a:xfrm>
            <a:prstGeom prst="rect">
              <a:avLst/>
            </a:prstGeom>
            <a:noFill/>
            <a:ln>
              <a:noFill/>
            </a:ln>
          </p:spPr>
        </p:pic>
        <p:sp>
          <p:nvSpPr>
            <p:cNvPr id="989" name="Google Shape;989;p18"/>
            <p:cNvSpPr/>
            <p:nvPr/>
          </p:nvSpPr>
          <p:spPr>
            <a:xfrm>
              <a:off x="10664012" y="3678611"/>
              <a:ext cx="838200" cy="806450"/>
            </a:xfrm>
            <a:custGeom>
              <a:avLst/>
              <a:gdLst/>
              <a:ahLst/>
              <a:cxnLst/>
              <a:rect l="l" t="t" r="r" b="b"/>
              <a:pathLst>
                <a:path w="838200" h="806450" extrusionOk="0">
                  <a:moveTo>
                    <a:pt x="634961" y="96431"/>
                  </a:moveTo>
                  <a:lnTo>
                    <a:pt x="629958" y="91325"/>
                  </a:lnTo>
                  <a:lnTo>
                    <a:pt x="629958" y="126911"/>
                  </a:lnTo>
                  <a:lnTo>
                    <a:pt x="634961" y="121589"/>
                  </a:lnTo>
                  <a:lnTo>
                    <a:pt x="634961" y="96431"/>
                  </a:lnTo>
                  <a:close/>
                </a:path>
                <a:path w="838200" h="806450" extrusionOk="0">
                  <a:moveTo>
                    <a:pt x="634961" y="59512"/>
                  </a:moveTo>
                  <a:lnTo>
                    <a:pt x="629958" y="54292"/>
                  </a:lnTo>
                  <a:lnTo>
                    <a:pt x="629958" y="89890"/>
                  </a:lnTo>
                  <a:lnTo>
                    <a:pt x="634961" y="84670"/>
                  </a:lnTo>
                  <a:lnTo>
                    <a:pt x="634961" y="59512"/>
                  </a:lnTo>
                  <a:close/>
                </a:path>
                <a:path w="838200" h="806450" extrusionOk="0">
                  <a:moveTo>
                    <a:pt x="665454" y="128752"/>
                  </a:moveTo>
                  <a:lnTo>
                    <a:pt x="660222" y="123431"/>
                  </a:lnTo>
                  <a:lnTo>
                    <a:pt x="636104" y="123431"/>
                  </a:lnTo>
                  <a:lnTo>
                    <a:pt x="630872" y="128752"/>
                  </a:lnTo>
                  <a:lnTo>
                    <a:pt x="665454" y="128752"/>
                  </a:lnTo>
                  <a:close/>
                </a:path>
                <a:path w="838200" h="806450" extrusionOk="0">
                  <a:moveTo>
                    <a:pt x="665454" y="53479"/>
                  </a:moveTo>
                  <a:lnTo>
                    <a:pt x="630872" y="53479"/>
                  </a:lnTo>
                  <a:lnTo>
                    <a:pt x="636104" y="58801"/>
                  </a:lnTo>
                  <a:lnTo>
                    <a:pt x="660222" y="58801"/>
                  </a:lnTo>
                  <a:lnTo>
                    <a:pt x="665454" y="53479"/>
                  </a:lnTo>
                  <a:close/>
                </a:path>
                <a:path w="838200" h="806450" extrusionOk="0">
                  <a:moveTo>
                    <a:pt x="666381" y="91325"/>
                  </a:moveTo>
                  <a:lnTo>
                    <a:pt x="661339" y="96431"/>
                  </a:lnTo>
                  <a:lnTo>
                    <a:pt x="661339" y="121602"/>
                  </a:lnTo>
                  <a:lnTo>
                    <a:pt x="666381" y="126911"/>
                  </a:lnTo>
                  <a:lnTo>
                    <a:pt x="666381" y="91325"/>
                  </a:lnTo>
                  <a:close/>
                </a:path>
                <a:path w="838200" h="806450" extrusionOk="0">
                  <a:moveTo>
                    <a:pt x="666381" y="54292"/>
                  </a:moveTo>
                  <a:lnTo>
                    <a:pt x="661339" y="59512"/>
                  </a:lnTo>
                  <a:lnTo>
                    <a:pt x="661339" y="84670"/>
                  </a:lnTo>
                  <a:lnTo>
                    <a:pt x="666381" y="89890"/>
                  </a:lnTo>
                  <a:lnTo>
                    <a:pt x="666381" y="54292"/>
                  </a:lnTo>
                  <a:close/>
                </a:path>
                <a:path w="838200" h="806450" extrusionOk="0">
                  <a:moveTo>
                    <a:pt x="678624" y="123647"/>
                  </a:moveTo>
                  <a:lnTo>
                    <a:pt x="673531" y="123647"/>
                  </a:lnTo>
                  <a:lnTo>
                    <a:pt x="673531" y="128752"/>
                  </a:lnTo>
                  <a:lnTo>
                    <a:pt x="678624" y="128752"/>
                  </a:lnTo>
                  <a:lnTo>
                    <a:pt x="678624" y="123647"/>
                  </a:lnTo>
                  <a:close/>
                </a:path>
                <a:path w="838200" h="806450" extrusionOk="0">
                  <a:moveTo>
                    <a:pt x="693140" y="96431"/>
                  </a:moveTo>
                  <a:lnTo>
                    <a:pt x="688174" y="91325"/>
                  </a:lnTo>
                  <a:lnTo>
                    <a:pt x="688174" y="126911"/>
                  </a:lnTo>
                  <a:lnTo>
                    <a:pt x="693140" y="121589"/>
                  </a:lnTo>
                  <a:lnTo>
                    <a:pt x="693140" y="96431"/>
                  </a:lnTo>
                  <a:close/>
                </a:path>
                <a:path w="838200" h="806450" extrusionOk="0">
                  <a:moveTo>
                    <a:pt x="693140" y="59512"/>
                  </a:moveTo>
                  <a:lnTo>
                    <a:pt x="688174" y="54292"/>
                  </a:lnTo>
                  <a:lnTo>
                    <a:pt x="688174" y="89890"/>
                  </a:lnTo>
                  <a:lnTo>
                    <a:pt x="693140" y="84670"/>
                  </a:lnTo>
                  <a:lnTo>
                    <a:pt x="693140" y="59512"/>
                  </a:lnTo>
                  <a:close/>
                </a:path>
                <a:path w="838200" h="806450" extrusionOk="0">
                  <a:moveTo>
                    <a:pt x="723747" y="128752"/>
                  </a:moveTo>
                  <a:lnTo>
                    <a:pt x="718527" y="123431"/>
                  </a:lnTo>
                  <a:lnTo>
                    <a:pt x="694283" y="123431"/>
                  </a:lnTo>
                  <a:lnTo>
                    <a:pt x="689190" y="128752"/>
                  </a:lnTo>
                  <a:lnTo>
                    <a:pt x="723747" y="128752"/>
                  </a:lnTo>
                  <a:close/>
                </a:path>
                <a:path w="838200" h="806450" extrusionOk="0">
                  <a:moveTo>
                    <a:pt x="723747" y="53479"/>
                  </a:moveTo>
                  <a:lnTo>
                    <a:pt x="689190" y="53479"/>
                  </a:lnTo>
                  <a:lnTo>
                    <a:pt x="694283" y="58801"/>
                  </a:lnTo>
                  <a:lnTo>
                    <a:pt x="718527" y="58801"/>
                  </a:lnTo>
                  <a:lnTo>
                    <a:pt x="723747" y="53479"/>
                  </a:lnTo>
                  <a:close/>
                </a:path>
                <a:path w="838200" h="806450" extrusionOk="0">
                  <a:moveTo>
                    <a:pt x="724674" y="91325"/>
                  </a:moveTo>
                  <a:lnTo>
                    <a:pt x="719658" y="96431"/>
                  </a:lnTo>
                  <a:lnTo>
                    <a:pt x="719658" y="121602"/>
                  </a:lnTo>
                  <a:lnTo>
                    <a:pt x="724674" y="126911"/>
                  </a:lnTo>
                  <a:lnTo>
                    <a:pt x="724674" y="91325"/>
                  </a:lnTo>
                  <a:close/>
                </a:path>
                <a:path w="838200" h="806450" extrusionOk="0">
                  <a:moveTo>
                    <a:pt x="724674" y="54292"/>
                  </a:moveTo>
                  <a:lnTo>
                    <a:pt x="719658" y="59512"/>
                  </a:lnTo>
                  <a:lnTo>
                    <a:pt x="719658" y="84670"/>
                  </a:lnTo>
                  <a:lnTo>
                    <a:pt x="724674" y="89890"/>
                  </a:lnTo>
                  <a:lnTo>
                    <a:pt x="724674" y="54292"/>
                  </a:lnTo>
                  <a:close/>
                </a:path>
                <a:path w="838200" h="806450" extrusionOk="0">
                  <a:moveTo>
                    <a:pt x="736333" y="96431"/>
                  </a:moveTo>
                  <a:lnTo>
                    <a:pt x="731202" y="91325"/>
                  </a:lnTo>
                  <a:lnTo>
                    <a:pt x="731202" y="126911"/>
                  </a:lnTo>
                  <a:lnTo>
                    <a:pt x="736333" y="121589"/>
                  </a:lnTo>
                  <a:lnTo>
                    <a:pt x="736333" y="96431"/>
                  </a:lnTo>
                  <a:close/>
                </a:path>
                <a:path w="838200" h="806450" extrusionOk="0">
                  <a:moveTo>
                    <a:pt x="736333" y="59512"/>
                  </a:moveTo>
                  <a:lnTo>
                    <a:pt x="731202" y="54292"/>
                  </a:lnTo>
                  <a:lnTo>
                    <a:pt x="731202" y="89890"/>
                  </a:lnTo>
                  <a:lnTo>
                    <a:pt x="736333" y="84670"/>
                  </a:lnTo>
                  <a:lnTo>
                    <a:pt x="736333" y="59512"/>
                  </a:lnTo>
                  <a:close/>
                </a:path>
                <a:path w="838200" h="806450" extrusionOk="0">
                  <a:moveTo>
                    <a:pt x="766686" y="128752"/>
                  </a:moveTo>
                  <a:lnTo>
                    <a:pt x="761555" y="123431"/>
                  </a:lnTo>
                  <a:lnTo>
                    <a:pt x="737450" y="123431"/>
                  </a:lnTo>
                  <a:lnTo>
                    <a:pt x="732231" y="128752"/>
                  </a:lnTo>
                  <a:lnTo>
                    <a:pt x="766686" y="128752"/>
                  </a:lnTo>
                  <a:close/>
                </a:path>
                <a:path w="838200" h="806450" extrusionOk="0">
                  <a:moveTo>
                    <a:pt x="766686" y="53479"/>
                  </a:moveTo>
                  <a:lnTo>
                    <a:pt x="732231" y="53479"/>
                  </a:lnTo>
                  <a:lnTo>
                    <a:pt x="737450" y="58801"/>
                  </a:lnTo>
                  <a:lnTo>
                    <a:pt x="761568" y="58801"/>
                  </a:lnTo>
                  <a:lnTo>
                    <a:pt x="766686" y="53479"/>
                  </a:lnTo>
                  <a:close/>
                </a:path>
                <a:path w="838200" h="806450" extrusionOk="0">
                  <a:moveTo>
                    <a:pt x="767829" y="91325"/>
                  </a:moveTo>
                  <a:lnTo>
                    <a:pt x="762711" y="96431"/>
                  </a:lnTo>
                  <a:lnTo>
                    <a:pt x="762711" y="121602"/>
                  </a:lnTo>
                  <a:lnTo>
                    <a:pt x="767829" y="126911"/>
                  </a:lnTo>
                  <a:lnTo>
                    <a:pt x="767829" y="91325"/>
                  </a:lnTo>
                  <a:close/>
                </a:path>
                <a:path w="838200" h="806450" extrusionOk="0">
                  <a:moveTo>
                    <a:pt x="767829" y="54292"/>
                  </a:moveTo>
                  <a:lnTo>
                    <a:pt x="762711" y="59512"/>
                  </a:lnTo>
                  <a:lnTo>
                    <a:pt x="762711" y="84670"/>
                  </a:lnTo>
                  <a:lnTo>
                    <a:pt x="767829" y="89890"/>
                  </a:lnTo>
                  <a:lnTo>
                    <a:pt x="767829" y="54292"/>
                  </a:lnTo>
                  <a:close/>
                </a:path>
                <a:path w="838200" h="806450" extrusionOk="0">
                  <a:moveTo>
                    <a:pt x="837666" y="57365"/>
                  </a:moveTo>
                  <a:lnTo>
                    <a:pt x="833158" y="35026"/>
                  </a:lnTo>
                  <a:lnTo>
                    <a:pt x="826846" y="25666"/>
                  </a:lnTo>
                  <a:lnTo>
                    <a:pt x="820877" y="16789"/>
                  </a:lnTo>
                  <a:lnTo>
                    <a:pt x="812088" y="10883"/>
                  </a:lnTo>
                  <a:lnTo>
                    <a:pt x="812088" y="57365"/>
                  </a:lnTo>
                  <a:lnTo>
                    <a:pt x="812088" y="124663"/>
                  </a:lnTo>
                  <a:lnTo>
                    <a:pt x="809586" y="136994"/>
                  </a:lnTo>
                  <a:lnTo>
                    <a:pt x="802741" y="147066"/>
                  </a:lnTo>
                  <a:lnTo>
                    <a:pt x="792632" y="153860"/>
                  </a:lnTo>
                  <a:lnTo>
                    <a:pt x="780288" y="156362"/>
                  </a:lnTo>
                  <a:lnTo>
                    <a:pt x="509892" y="156362"/>
                  </a:lnTo>
                  <a:lnTo>
                    <a:pt x="497560" y="153860"/>
                  </a:lnTo>
                  <a:lnTo>
                    <a:pt x="487489" y="147066"/>
                  </a:lnTo>
                  <a:lnTo>
                    <a:pt x="480695" y="136994"/>
                  </a:lnTo>
                  <a:lnTo>
                    <a:pt x="478205" y="124663"/>
                  </a:lnTo>
                  <a:lnTo>
                    <a:pt x="478205" y="57365"/>
                  </a:lnTo>
                  <a:lnTo>
                    <a:pt x="480695" y="45034"/>
                  </a:lnTo>
                  <a:lnTo>
                    <a:pt x="487489" y="34950"/>
                  </a:lnTo>
                  <a:lnTo>
                    <a:pt x="497560" y="28155"/>
                  </a:lnTo>
                  <a:lnTo>
                    <a:pt x="509892" y="25666"/>
                  </a:lnTo>
                  <a:lnTo>
                    <a:pt x="780288" y="25666"/>
                  </a:lnTo>
                  <a:lnTo>
                    <a:pt x="792632" y="28155"/>
                  </a:lnTo>
                  <a:lnTo>
                    <a:pt x="802741" y="34950"/>
                  </a:lnTo>
                  <a:lnTo>
                    <a:pt x="809586" y="45034"/>
                  </a:lnTo>
                  <a:lnTo>
                    <a:pt x="812088" y="57365"/>
                  </a:lnTo>
                  <a:lnTo>
                    <a:pt x="812088" y="10883"/>
                  </a:lnTo>
                  <a:lnTo>
                    <a:pt x="802640" y="4508"/>
                  </a:lnTo>
                  <a:lnTo>
                    <a:pt x="780288" y="0"/>
                  </a:lnTo>
                  <a:lnTo>
                    <a:pt x="509892" y="0"/>
                  </a:lnTo>
                  <a:lnTo>
                    <a:pt x="487603" y="4508"/>
                  </a:lnTo>
                  <a:lnTo>
                    <a:pt x="469366" y="16789"/>
                  </a:lnTo>
                  <a:lnTo>
                    <a:pt x="457047" y="35026"/>
                  </a:lnTo>
                  <a:lnTo>
                    <a:pt x="452526" y="57365"/>
                  </a:lnTo>
                  <a:lnTo>
                    <a:pt x="452526" y="124663"/>
                  </a:lnTo>
                  <a:lnTo>
                    <a:pt x="457047" y="146951"/>
                  </a:lnTo>
                  <a:lnTo>
                    <a:pt x="469366" y="165201"/>
                  </a:lnTo>
                  <a:lnTo>
                    <a:pt x="487603" y="177507"/>
                  </a:lnTo>
                  <a:lnTo>
                    <a:pt x="509892" y="182029"/>
                  </a:lnTo>
                  <a:lnTo>
                    <a:pt x="637832" y="182029"/>
                  </a:lnTo>
                  <a:lnTo>
                    <a:pt x="637832" y="700913"/>
                  </a:lnTo>
                  <a:lnTo>
                    <a:pt x="26263" y="700913"/>
                  </a:lnTo>
                  <a:lnTo>
                    <a:pt x="16040" y="702983"/>
                  </a:lnTo>
                  <a:lnTo>
                    <a:pt x="7696" y="708634"/>
                  </a:lnTo>
                  <a:lnTo>
                    <a:pt x="2057" y="717016"/>
                  </a:lnTo>
                  <a:lnTo>
                    <a:pt x="0" y="727316"/>
                  </a:lnTo>
                  <a:lnTo>
                    <a:pt x="0" y="757758"/>
                  </a:lnTo>
                  <a:lnTo>
                    <a:pt x="2057" y="768057"/>
                  </a:lnTo>
                  <a:lnTo>
                    <a:pt x="7696" y="776465"/>
                  </a:lnTo>
                  <a:lnTo>
                    <a:pt x="16040" y="782116"/>
                  </a:lnTo>
                  <a:lnTo>
                    <a:pt x="26263" y="784186"/>
                  </a:lnTo>
                  <a:lnTo>
                    <a:pt x="38900" y="784186"/>
                  </a:lnTo>
                  <a:lnTo>
                    <a:pt x="38900" y="788809"/>
                  </a:lnTo>
                  <a:lnTo>
                    <a:pt x="38900" y="798512"/>
                  </a:lnTo>
                  <a:lnTo>
                    <a:pt x="46824" y="806424"/>
                  </a:lnTo>
                  <a:lnTo>
                    <a:pt x="92951" y="806424"/>
                  </a:lnTo>
                  <a:lnTo>
                    <a:pt x="101003" y="798512"/>
                  </a:lnTo>
                  <a:lnTo>
                    <a:pt x="101003" y="784186"/>
                  </a:lnTo>
                  <a:lnTo>
                    <a:pt x="609790" y="784186"/>
                  </a:lnTo>
                  <a:lnTo>
                    <a:pt x="609790" y="788809"/>
                  </a:lnTo>
                  <a:lnTo>
                    <a:pt x="609790" y="798512"/>
                  </a:lnTo>
                  <a:lnTo>
                    <a:pt x="617778" y="806424"/>
                  </a:lnTo>
                  <a:lnTo>
                    <a:pt x="664794" y="806424"/>
                  </a:lnTo>
                  <a:lnTo>
                    <a:pt x="672871" y="798512"/>
                  </a:lnTo>
                  <a:lnTo>
                    <a:pt x="672871" y="784186"/>
                  </a:lnTo>
                  <a:lnTo>
                    <a:pt x="690486" y="784186"/>
                  </a:lnTo>
                  <a:lnTo>
                    <a:pt x="700811" y="782116"/>
                  </a:lnTo>
                  <a:lnTo>
                    <a:pt x="709231" y="776465"/>
                  </a:lnTo>
                  <a:lnTo>
                    <a:pt x="714908" y="768057"/>
                  </a:lnTo>
                  <a:lnTo>
                    <a:pt x="715200" y="766584"/>
                  </a:lnTo>
                  <a:lnTo>
                    <a:pt x="716991" y="757758"/>
                  </a:lnTo>
                  <a:lnTo>
                    <a:pt x="716991" y="727316"/>
                  </a:lnTo>
                  <a:lnTo>
                    <a:pt x="715213" y="718527"/>
                  </a:lnTo>
                  <a:lnTo>
                    <a:pt x="714908" y="717016"/>
                  </a:lnTo>
                  <a:lnTo>
                    <a:pt x="709980" y="709739"/>
                  </a:lnTo>
                  <a:lnTo>
                    <a:pt x="709231" y="708634"/>
                  </a:lnTo>
                  <a:lnTo>
                    <a:pt x="700811" y="702983"/>
                  </a:lnTo>
                  <a:lnTo>
                    <a:pt x="699376" y="702703"/>
                  </a:lnTo>
                  <a:lnTo>
                    <a:pt x="699376" y="722439"/>
                  </a:lnTo>
                  <a:lnTo>
                    <a:pt x="695337" y="718527"/>
                  </a:lnTo>
                  <a:lnTo>
                    <a:pt x="699376" y="722439"/>
                  </a:lnTo>
                  <a:lnTo>
                    <a:pt x="699376" y="702703"/>
                  </a:lnTo>
                  <a:lnTo>
                    <a:pt x="690486" y="700913"/>
                  </a:lnTo>
                  <a:lnTo>
                    <a:pt x="669188" y="700913"/>
                  </a:lnTo>
                  <a:lnTo>
                    <a:pt x="669188" y="182029"/>
                  </a:lnTo>
                  <a:lnTo>
                    <a:pt x="789190" y="182029"/>
                  </a:lnTo>
                  <a:lnTo>
                    <a:pt x="789190" y="181317"/>
                  </a:lnTo>
                  <a:lnTo>
                    <a:pt x="808329" y="174675"/>
                  </a:lnTo>
                  <a:lnTo>
                    <a:pt x="823709" y="162115"/>
                  </a:lnTo>
                  <a:lnTo>
                    <a:pt x="827151" y="156362"/>
                  </a:lnTo>
                  <a:lnTo>
                    <a:pt x="833945" y="144995"/>
                  </a:lnTo>
                  <a:lnTo>
                    <a:pt x="837666" y="124663"/>
                  </a:lnTo>
                  <a:lnTo>
                    <a:pt x="837666" y="5736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90" name="Google Shape;990;p18"/>
            <p:cNvPicPr preferRelativeResize="0"/>
            <p:nvPr/>
          </p:nvPicPr>
          <p:blipFill rotWithShape="1">
            <a:blip r:embed="rId36" cstate="screen">
              <a:alphaModFix/>
              <a:extLst>
                <a:ext uri="{28A0092B-C50C-407E-A947-70E740481C1C}">
                  <a14:useLocalDpi xmlns:a14="http://schemas.microsoft.com/office/drawing/2010/main"/>
                </a:ext>
              </a:extLst>
            </a:blip>
            <a:srcRect/>
            <a:stretch/>
          </p:blipFill>
          <p:spPr>
            <a:xfrm>
              <a:off x="10846272" y="3810381"/>
              <a:ext cx="136302" cy="112824"/>
            </a:xfrm>
            <a:prstGeom prst="rect">
              <a:avLst/>
            </a:prstGeom>
            <a:noFill/>
            <a:ln>
              <a:noFill/>
            </a:ln>
          </p:spPr>
        </p:pic>
        <p:sp>
          <p:nvSpPr>
            <p:cNvPr id="991" name="Google Shape;991;p18"/>
            <p:cNvSpPr/>
            <p:nvPr/>
          </p:nvSpPr>
          <p:spPr>
            <a:xfrm>
              <a:off x="10765154" y="3696094"/>
              <a:ext cx="299085" cy="89535"/>
            </a:xfrm>
            <a:custGeom>
              <a:avLst/>
              <a:gdLst/>
              <a:ahLst/>
              <a:cxnLst/>
              <a:rect l="l" t="t" r="r" b="b"/>
              <a:pathLst>
                <a:path w="299084" h="89535" extrusionOk="0">
                  <a:moveTo>
                    <a:pt x="149199" y="0"/>
                  </a:moveTo>
                  <a:lnTo>
                    <a:pt x="109142" y="3895"/>
                  </a:lnTo>
                  <a:lnTo>
                    <a:pt x="71186" y="15341"/>
                  </a:lnTo>
                  <a:lnTo>
                    <a:pt x="36214" y="33974"/>
                  </a:lnTo>
                  <a:lnTo>
                    <a:pt x="5109" y="59432"/>
                  </a:lnTo>
                  <a:lnTo>
                    <a:pt x="0" y="71712"/>
                  </a:lnTo>
                  <a:lnTo>
                    <a:pt x="1272" y="78256"/>
                  </a:lnTo>
                  <a:lnTo>
                    <a:pt x="5099" y="84007"/>
                  </a:lnTo>
                  <a:lnTo>
                    <a:pt x="8387" y="87295"/>
                  </a:lnTo>
                  <a:lnTo>
                    <a:pt x="12774" y="89096"/>
                  </a:lnTo>
                  <a:lnTo>
                    <a:pt x="22093" y="89096"/>
                  </a:lnTo>
                  <a:lnTo>
                    <a:pt x="26470" y="87295"/>
                  </a:lnTo>
                  <a:lnTo>
                    <a:pt x="29758" y="84018"/>
                  </a:lnTo>
                  <a:lnTo>
                    <a:pt x="55541" y="62918"/>
                  </a:lnTo>
                  <a:lnTo>
                    <a:pt x="84531" y="47472"/>
                  </a:lnTo>
                  <a:lnTo>
                    <a:pt x="115994" y="37983"/>
                  </a:lnTo>
                  <a:lnTo>
                    <a:pt x="149199" y="34752"/>
                  </a:lnTo>
                  <a:lnTo>
                    <a:pt x="182447" y="37989"/>
                  </a:lnTo>
                  <a:lnTo>
                    <a:pt x="213945" y="47498"/>
                  </a:lnTo>
                  <a:lnTo>
                    <a:pt x="242959" y="62980"/>
                  </a:lnTo>
                  <a:lnTo>
                    <a:pt x="268756" y="84133"/>
                  </a:lnTo>
                  <a:lnTo>
                    <a:pt x="272054" y="87421"/>
                  </a:lnTo>
                  <a:lnTo>
                    <a:pt x="276441" y="89232"/>
                  </a:lnTo>
                  <a:lnTo>
                    <a:pt x="285750" y="89232"/>
                  </a:lnTo>
                  <a:lnTo>
                    <a:pt x="290127" y="87431"/>
                  </a:lnTo>
                  <a:lnTo>
                    <a:pt x="293425" y="84154"/>
                  </a:lnTo>
                  <a:lnTo>
                    <a:pt x="297254" y="78407"/>
                  </a:lnTo>
                  <a:lnTo>
                    <a:pt x="298531" y="71861"/>
                  </a:lnTo>
                  <a:lnTo>
                    <a:pt x="297258" y="65315"/>
                  </a:lnTo>
                  <a:lnTo>
                    <a:pt x="293436" y="59568"/>
                  </a:lnTo>
                  <a:lnTo>
                    <a:pt x="262314" y="34053"/>
                  </a:lnTo>
                  <a:lnTo>
                    <a:pt x="227309" y="15377"/>
                  </a:lnTo>
                  <a:lnTo>
                    <a:pt x="189309" y="3905"/>
                  </a:lnTo>
                  <a:lnTo>
                    <a:pt x="14919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92" name="Google Shape;992;p18"/>
            <p:cNvPicPr preferRelativeResize="0"/>
            <p:nvPr/>
          </p:nvPicPr>
          <p:blipFill rotWithShape="1">
            <a:blip r:embed="rId37" cstate="screen">
              <a:alphaModFix/>
              <a:extLst>
                <a:ext uri="{28A0092B-C50C-407E-A947-70E740481C1C}">
                  <a14:useLocalDpi xmlns:a14="http://schemas.microsoft.com/office/drawing/2010/main"/>
                </a:ext>
              </a:extLst>
            </a:blip>
            <a:srcRect/>
            <a:stretch/>
          </p:blipFill>
          <p:spPr>
            <a:xfrm>
              <a:off x="10806726" y="3754679"/>
              <a:ext cx="215396" cy="72081"/>
            </a:xfrm>
            <a:prstGeom prst="rect">
              <a:avLst/>
            </a:prstGeom>
            <a:noFill/>
            <a:ln>
              <a:noFill/>
            </a:ln>
          </p:spPr>
        </p:pic>
      </p:grpSp>
      <p:sp>
        <p:nvSpPr>
          <p:cNvPr id="993" name="Google Shape;993;p18"/>
          <p:cNvSpPr/>
          <p:nvPr/>
        </p:nvSpPr>
        <p:spPr>
          <a:xfrm>
            <a:off x="8897048" y="2328173"/>
            <a:ext cx="619612" cy="455146"/>
          </a:xfrm>
          <a:custGeom>
            <a:avLst/>
            <a:gdLst/>
            <a:ahLst/>
            <a:cxnLst/>
            <a:rect l="l" t="t" r="r" b="b"/>
            <a:pathLst>
              <a:path w="1021715" h="750570" extrusionOk="0">
                <a:moveTo>
                  <a:pt x="451789" y="375208"/>
                </a:moveTo>
                <a:lnTo>
                  <a:pt x="146265" y="0"/>
                </a:lnTo>
                <a:lnTo>
                  <a:pt x="0" y="0"/>
                </a:lnTo>
                <a:lnTo>
                  <a:pt x="305523" y="375208"/>
                </a:lnTo>
                <a:lnTo>
                  <a:pt x="0" y="750417"/>
                </a:lnTo>
                <a:lnTo>
                  <a:pt x="146265" y="750417"/>
                </a:lnTo>
                <a:lnTo>
                  <a:pt x="451789" y="375208"/>
                </a:lnTo>
                <a:close/>
              </a:path>
              <a:path w="1021715" h="750570" extrusionOk="0">
                <a:moveTo>
                  <a:pt x="1021156" y="375208"/>
                </a:moveTo>
                <a:lnTo>
                  <a:pt x="715619" y="0"/>
                </a:lnTo>
                <a:lnTo>
                  <a:pt x="267525" y="0"/>
                </a:lnTo>
                <a:lnTo>
                  <a:pt x="573036" y="375208"/>
                </a:lnTo>
                <a:lnTo>
                  <a:pt x="267525" y="750417"/>
                </a:lnTo>
                <a:lnTo>
                  <a:pt x="715619" y="750417"/>
                </a:lnTo>
                <a:lnTo>
                  <a:pt x="1021156" y="375208"/>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4" name="Google Shape;994;p18"/>
          <p:cNvSpPr/>
          <p:nvPr/>
        </p:nvSpPr>
        <p:spPr>
          <a:xfrm>
            <a:off x="9565968" y="2328173"/>
            <a:ext cx="619612" cy="455146"/>
          </a:xfrm>
          <a:custGeom>
            <a:avLst/>
            <a:gdLst/>
            <a:ahLst/>
            <a:cxnLst/>
            <a:rect l="l" t="t" r="r" b="b"/>
            <a:pathLst>
              <a:path w="1021715" h="750570" extrusionOk="0">
                <a:moveTo>
                  <a:pt x="451789" y="375208"/>
                </a:moveTo>
                <a:lnTo>
                  <a:pt x="146265" y="0"/>
                </a:lnTo>
                <a:lnTo>
                  <a:pt x="0" y="0"/>
                </a:lnTo>
                <a:lnTo>
                  <a:pt x="305536" y="375208"/>
                </a:lnTo>
                <a:lnTo>
                  <a:pt x="0" y="750417"/>
                </a:lnTo>
                <a:lnTo>
                  <a:pt x="146265" y="750417"/>
                </a:lnTo>
                <a:lnTo>
                  <a:pt x="451789" y="375208"/>
                </a:lnTo>
                <a:close/>
              </a:path>
              <a:path w="1021715" h="750570" extrusionOk="0">
                <a:moveTo>
                  <a:pt x="1021156" y="375208"/>
                </a:moveTo>
                <a:lnTo>
                  <a:pt x="715619" y="0"/>
                </a:lnTo>
                <a:lnTo>
                  <a:pt x="267525" y="0"/>
                </a:lnTo>
                <a:lnTo>
                  <a:pt x="573036" y="375208"/>
                </a:lnTo>
                <a:lnTo>
                  <a:pt x="267525" y="750417"/>
                </a:lnTo>
                <a:lnTo>
                  <a:pt x="715619" y="750417"/>
                </a:lnTo>
                <a:lnTo>
                  <a:pt x="1021156" y="375208"/>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5" name="Google Shape;995;p18"/>
          <p:cNvSpPr/>
          <p:nvPr/>
        </p:nvSpPr>
        <p:spPr>
          <a:xfrm>
            <a:off x="10234887" y="2328173"/>
            <a:ext cx="619612" cy="455146"/>
          </a:xfrm>
          <a:custGeom>
            <a:avLst/>
            <a:gdLst/>
            <a:ahLst/>
            <a:cxnLst/>
            <a:rect l="l" t="t" r="r" b="b"/>
            <a:pathLst>
              <a:path w="1021715" h="750570" extrusionOk="0">
                <a:moveTo>
                  <a:pt x="451789" y="375208"/>
                </a:moveTo>
                <a:lnTo>
                  <a:pt x="146265" y="0"/>
                </a:lnTo>
                <a:lnTo>
                  <a:pt x="0" y="0"/>
                </a:lnTo>
                <a:lnTo>
                  <a:pt x="305536" y="375208"/>
                </a:lnTo>
                <a:lnTo>
                  <a:pt x="0" y="750417"/>
                </a:lnTo>
                <a:lnTo>
                  <a:pt x="146265" y="750417"/>
                </a:lnTo>
                <a:lnTo>
                  <a:pt x="451789" y="375208"/>
                </a:lnTo>
                <a:close/>
              </a:path>
              <a:path w="1021715" h="750570" extrusionOk="0">
                <a:moveTo>
                  <a:pt x="1021156" y="375208"/>
                </a:moveTo>
                <a:lnTo>
                  <a:pt x="715619" y="0"/>
                </a:lnTo>
                <a:lnTo>
                  <a:pt x="267525" y="0"/>
                </a:lnTo>
                <a:lnTo>
                  <a:pt x="573049" y="375208"/>
                </a:lnTo>
                <a:lnTo>
                  <a:pt x="267525" y="750417"/>
                </a:lnTo>
                <a:lnTo>
                  <a:pt x="715619" y="750417"/>
                </a:lnTo>
                <a:lnTo>
                  <a:pt x="1021156" y="375208"/>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6" name="Google Shape;996;p18"/>
          <p:cNvSpPr/>
          <p:nvPr/>
        </p:nvSpPr>
        <p:spPr>
          <a:xfrm>
            <a:off x="10903807" y="2328173"/>
            <a:ext cx="619612" cy="455146"/>
          </a:xfrm>
          <a:custGeom>
            <a:avLst/>
            <a:gdLst/>
            <a:ahLst/>
            <a:cxnLst/>
            <a:rect l="l" t="t" r="r" b="b"/>
            <a:pathLst>
              <a:path w="1021715" h="750570" extrusionOk="0">
                <a:moveTo>
                  <a:pt x="451789" y="375208"/>
                </a:moveTo>
                <a:lnTo>
                  <a:pt x="146278" y="0"/>
                </a:lnTo>
                <a:lnTo>
                  <a:pt x="0" y="0"/>
                </a:lnTo>
                <a:lnTo>
                  <a:pt x="305536" y="375208"/>
                </a:lnTo>
                <a:lnTo>
                  <a:pt x="0" y="750417"/>
                </a:lnTo>
                <a:lnTo>
                  <a:pt x="146278" y="750417"/>
                </a:lnTo>
                <a:lnTo>
                  <a:pt x="451789" y="375208"/>
                </a:lnTo>
                <a:close/>
              </a:path>
              <a:path w="1021715" h="750570" extrusionOk="0">
                <a:moveTo>
                  <a:pt x="1021156" y="375208"/>
                </a:moveTo>
                <a:lnTo>
                  <a:pt x="715632" y="0"/>
                </a:lnTo>
                <a:lnTo>
                  <a:pt x="267525" y="0"/>
                </a:lnTo>
                <a:lnTo>
                  <a:pt x="573049" y="375208"/>
                </a:lnTo>
                <a:lnTo>
                  <a:pt x="267525" y="750417"/>
                </a:lnTo>
                <a:lnTo>
                  <a:pt x="715632" y="750417"/>
                </a:lnTo>
                <a:lnTo>
                  <a:pt x="1021156" y="375208"/>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7" name="Google Shape;997;p18"/>
          <p:cNvSpPr txBox="1"/>
          <p:nvPr/>
        </p:nvSpPr>
        <p:spPr>
          <a:xfrm>
            <a:off x="2045465" y="3943573"/>
            <a:ext cx="2312475" cy="107048"/>
          </a:xfrm>
          <a:prstGeom prst="rect">
            <a:avLst/>
          </a:prstGeom>
          <a:noFill/>
          <a:ln>
            <a:noFill/>
          </a:ln>
        </p:spPr>
        <p:txBody>
          <a:bodyPr spcFirstLastPara="1" wrap="square" lIns="0" tIns="107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a:ln>
                  <a:noFill/>
                </a:ln>
                <a:solidFill>
                  <a:srgbClr val="000000"/>
                </a:solidFill>
                <a:effectLst/>
                <a:uLnTx/>
                <a:uFillTx/>
                <a:latin typeface="Inter"/>
                <a:ea typeface="Inter"/>
                <a:cs typeface="Inter"/>
                <a:sym typeface="Inter"/>
              </a:rPr>
              <a:t>Starting from here, it is processed by a third party (Transporter)</a:t>
            </a:r>
            <a:endParaRPr kumimoji="0" sz="6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98" name="Google Shape;998;p18"/>
          <p:cNvSpPr txBox="1"/>
          <p:nvPr/>
        </p:nvSpPr>
        <p:spPr>
          <a:xfrm>
            <a:off x="7516394" y="5107658"/>
            <a:ext cx="2312475" cy="107048"/>
          </a:xfrm>
          <a:prstGeom prst="rect">
            <a:avLst/>
          </a:prstGeom>
          <a:noFill/>
          <a:ln>
            <a:noFill/>
          </a:ln>
        </p:spPr>
        <p:txBody>
          <a:bodyPr spcFirstLastPara="1" wrap="square" lIns="0" tIns="107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a:ln>
                  <a:noFill/>
                </a:ln>
                <a:solidFill>
                  <a:srgbClr val="000000"/>
                </a:solidFill>
                <a:effectLst/>
                <a:uLnTx/>
                <a:uFillTx/>
                <a:latin typeface="Inter"/>
                <a:ea typeface="Inter"/>
                <a:cs typeface="Inter"/>
                <a:sym typeface="Inter"/>
              </a:rPr>
              <a:t>Starting from here, it is processed by a third party (Transporter)</a:t>
            </a:r>
            <a:endParaRPr kumimoji="0" sz="6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999" name="Google Shape;999;p18"/>
          <p:cNvSpPr txBox="1"/>
          <p:nvPr/>
        </p:nvSpPr>
        <p:spPr>
          <a:xfrm>
            <a:off x="7516394" y="6271743"/>
            <a:ext cx="2738001" cy="107048"/>
          </a:xfrm>
          <a:prstGeom prst="rect">
            <a:avLst/>
          </a:prstGeom>
          <a:noFill/>
          <a:ln>
            <a:noFill/>
          </a:ln>
        </p:spPr>
        <p:txBody>
          <a:bodyPr spcFirstLastPara="1" wrap="square" lIns="0" tIns="107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0" cap="none" spc="0" normalizeH="0" baseline="0" noProof="0">
                <a:ln>
                  <a:noFill/>
                </a:ln>
                <a:solidFill>
                  <a:srgbClr val="000000"/>
                </a:solidFill>
                <a:effectLst/>
                <a:uLnTx/>
                <a:uFillTx/>
                <a:latin typeface="Inter"/>
                <a:ea typeface="Inter"/>
                <a:cs typeface="Inter"/>
                <a:sym typeface="Inter"/>
              </a:rPr>
              <a:t>Starting from here, it is processed by a third party (Beneficiary Transporter)</a:t>
            </a:r>
            <a:endParaRPr kumimoji="0" sz="6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00" name="Google Shape;1000;p18"/>
          <p:cNvSpPr txBox="1">
            <a:spLocks noGrp="1"/>
          </p:cNvSpPr>
          <p:nvPr>
            <p:ph type="title"/>
          </p:nvPr>
        </p:nvSpPr>
        <p:spPr>
          <a:xfrm>
            <a:off x="927876" y="557000"/>
            <a:ext cx="10889100" cy="561600"/>
          </a:xfrm>
          <a:prstGeom prst="rect">
            <a:avLst/>
          </a:prstGeom>
          <a:noFill/>
          <a:ln>
            <a:noFill/>
          </a:ln>
        </p:spPr>
        <p:txBody>
          <a:bodyPr spcFirstLastPara="1" wrap="square" lIns="0" tIns="98725" rIns="0" bIns="0" anchor="t" anchorCtr="0">
            <a:spAutoFit/>
          </a:bodyPr>
          <a:lstStyle/>
          <a:p>
            <a:pPr marL="266700" lvl="0" indent="0" algn="l" rtl="0">
              <a:lnSpc>
                <a:spcPct val="100000"/>
              </a:lnSpc>
              <a:spcBef>
                <a:spcPts val="0"/>
              </a:spcBef>
              <a:spcAft>
                <a:spcPts val="0"/>
              </a:spcAft>
              <a:buSzPts val="800"/>
              <a:buNone/>
            </a:pPr>
            <a:r>
              <a:rPr lang="en-US" sz="3000">
                <a:solidFill>
                  <a:srgbClr val="05A7E0"/>
                </a:solidFill>
                <a:latin typeface="Inter Medium"/>
                <a:ea typeface="Inter Medium"/>
                <a:cs typeface="Inter Medium"/>
                <a:sym typeface="Inter Medium"/>
              </a:rPr>
              <a:t>ME-SMILE </a:t>
            </a:r>
            <a:r>
              <a:rPr lang="en-US" sz="3000">
                <a:solidFill>
                  <a:srgbClr val="0F4E69"/>
                </a:solidFill>
                <a:latin typeface="Inter Medium"/>
                <a:ea typeface="Inter Medium"/>
                <a:cs typeface="Inter Medium"/>
                <a:sym typeface="Inter Medium"/>
              </a:rPr>
              <a:t>End to End Standard Operating Procedures</a:t>
            </a:r>
            <a:endParaRPr sz="3000">
              <a:latin typeface="Inter Medium"/>
              <a:ea typeface="Inter Medium"/>
              <a:cs typeface="Inter Medium"/>
              <a:sym typeface="Inter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9"/>
          <p:cNvSpPr txBox="1"/>
          <p:nvPr/>
        </p:nvSpPr>
        <p:spPr>
          <a:xfrm>
            <a:off x="8202848" y="1731045"/>
            <a:ext cx="3230400" cy="3911400"/>
          </a:xfrm>
          <a:prstGeom prst="rect">
            <a:avLst/>
          </a:prstGeom>
          <a:noFill/>
          <a:ln>
            <a:noFill/>
          </a:ln>
        </p:spPr>
        <p:txBody>
          <a:bodyPr spcFirstLastPara="1" wrap="square" lIns="0" tIns="7300" rIns="0" bIns="0" anchor="t" anchorCtr="0">
            <a:spAutoFit/>
          </a:bodyPr>
          <a:lstStyle/>
          <a:p>
            <a:pPr marL="12700" marR="76200" lvl="0" indent="0" algn="l" defTabSz="914400" rtl="0" eaLnBrk="1" fontAlgn="auto" latinLnBrk="0" hangingPunct="1">
              <a:lnSpc>
                <a:spcPct val="1006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Inter"/>
                <a:ea typeface="Inter"/>
                <a:cs typeface="Inter"/>
                <a:sym typeface="Inter"/>
              </a:rPr>
              <a:t>The initiation of ME-SMILE, </a:t>
            </a: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100% reporting rate and 100% are in complete report </a:t>
            </a:r>
            <a:r>
              <a:rPr kumimoji="0" lang="en-US" sz="1800" b="0" i="0" u="none" strike="noStrike" kern="0" cap="none" spc="0" normalizeH="0" baseline="0" noProof="0">
                <a:ln>
                  <a:noFill/>
                </a:ln>
                <a:solidFill>
                  <a:srgbClr val="000000"/>
                </a:solidFill>
                <a:effectLst/>
                <a:uLnTx/>
                <a:uFillTx/>
                <a:latin typeface="Inter"/>
                <a:ea typeface="Inter"/>
                <a:cs typeface="Inter"/>
                <a:sym typeface="Inter"/>
              </a:rPr>
              <a:t>has been maintained.</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a:p>
            <a:pPr marL="12700" marR="342900" lvl="0" indent="0" algn="l" defTabSz="914400" rtl="0" eaLnBrk="1" fontAlgn="auto" latinLnBrk="0" hangingPunct="1">
              <a:lnSpc>
                <a:spcPct val="100600"/>
              </a:lnSpc>
              <a:spcBef>
                <a:spcPts val="220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Inter"/>
                <a:ea typeface="Inter"/>
                <a:cs typeface="Inter"/>
                <a:sym typeface="Inter"/>
              </a:rPr>
              <a:t>The system has shortened the duration of weighing</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a:p>
            <a:pPr marL="12700" marR="0" lvl="0" indent="0" algn="l" defTabSz="914400" rtl="0" eaLnBrk="1" fontAlgn="auto" latinLnBrk="0" hangingPunct="1">
              <a:lnSpc>
                <a:spcPct val="1006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Inter"/>
                <a:ea typeface="Inter"/>
                <a:cs typeface="Inter"/>
                <a:sym typeface="Inter"/>
              </a:rPr>
              <a:t>process during waste loading in hospital from </a:t>
            </a:r>
            <a:r>
              <a:rPr kumimoji="0" lang="en-US" sz="1800" b="1" i="0" u="none" strike="noStrike" kern="0" cap="none" spc="0" normalizeH="0" baseline="0" noProof="0">
                <a:ln>
                  <a:noFill/>
                </a:ln>
                <a:solidFill>
                  <a:srgbClr val="000000"/>
                </a:solidFill>
                <a:effectLst/>
                <a:uLnTx/>
                <a:uFillTx/>
                <a:latin typeface="Inter"/>
                <a:ea typeface="Inter"/>
                <a:cs typeface="Inter"/>
                <a:sym typeface="Inter"/>
              </a:rPr>
              <a:t>3 to 0.5 hour</a:t>
            </a:r>
            <a:r>
              <a:rPr kumimoji="0" lang="en-US" sz="1800" b="0" i="0" u="none" strike="noStrike" kern="0" cap="none" spc="0" normalizeH="0" baseline="0" noProof="0">
                <a:ln>
                  <a:noFill/>
                </a:ln>
                <a:solidFill>
                  <a:srgbClr val="000000"/>
                </a:solidFill>
                <a:effectLst/>
                <a:uLnTx/>
                <a:uFillTx/>
                <a:latin typeface="Inter"/>
                <a:ea typeface="Inter"/>
                <a:cs typeface="Inter"/>
                <a:sym typeface="Inter"/>
              </a:rPr>
              <a:t>, and increased the accuracy</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a:p>
            <a:pPr marL="12700" marR="76200" lvl="0" indent="0" algn="l" defTabSz="914400" rtl="0" eaLnBrk="1" fontAlgn="auto" latinLnBrk="0" hangingPunct="1">
              <a:lnSpc>
                <a:spcPct val="1006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Inter"/>
                <a:ea typeface="Inter"/>
                <a:cs typeface="Inter"/>
                <a:sym typeface="Inter"/>
              </a:rPr>
              <a:t>of measuring the weighing of waste during collection and transporting.</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06" name="Google Shape;1006;p19"/>
          <p:cNvSpPr txBox="1">
            <a:spLocks noGrp="1"/>
          </p:cNvSpPr>
          <p:nvPr>
            <p:ph type="title"/>
          </p:nvPr>
        </p:nvSpPr>
        <p:spPr>
          <a:xfrm>
            <a:off x="4549922" y="648425"/>
            <a:ext cx="4247700" cy="469200"/>
          </a:xfrm>
          <a:prstGeom prst="rect">
            <a:avLst/>
          </a:prstGeom>
          <a:noFill/>
          <a:ln>
            <a:noFill/>
          </a:ln>
        </p:spPr>
        <p:txBody>
          <a:bodyPr spcFirstLastPara="1" wrap="square" lIns="0" tIns="7300" rIns="0" bIns="0" anchor="t" anchorCtr="0">
            <a:spAutoFit/>
          </a:bodyPr>
          <a:lstStyle/>
          <a:p>
            <a:pPr marL="127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Result</a:t>
            </a:r>
            <a:endParaRPr sz="3000">
              <a:latin typeface="Inter SemiBold"/>
              <a:ea typeface="Inter SemiBold"/>
              <a:cs typeface="Inter SemiBold"/>
              <a:sym typeface="Inter SemiBold"/>
            </a:endParaRPr>
          </a:p>
        </p:txBody>
      </p:sp>
      <p:pic>
        <p:nvPicPr>
          <p:cNvPr id="1007" name="Google Shape;1007;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07739" y="1750356"/>
            <a:ext cx="3293311" cy="2192717"/>
          </a:xfrm>
          <a:prstGeom prst="rect">
            <a:avLst/>
          </a:prstGeom>
          <a:noFill/>
          <a:ln>
            <a:noFill/>
          </a:ln>
        </p:spPr>
      </p:pic>
      <p:pic>
        <p:nvPicPr>
          <p:cNvPr id="1008" name="Google Shape;1008;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07739" y="4074292"/>
            <a:ext cx="3293311" cy="2192717"/>
          </a:xfrm>
          <a:prstGeom prst="rect">
            <a:avLst/>
          </a:prstGeom>
          <a:noFill/>
          <a:ln>
            <a:noFill/>
          </a:ln>
        </p:spPr>
      </p:pic>
      <p:pic>
        <p:nvPicPr>
          <p:cNvPr id="1009" name="Google Shape;1009;p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87210" y="4074292"/>
            <a:ext cx="3293304" cy="2192717"/>
          </a:xfrm>
          <a:prstGeom prst="rect">
            <a:avLst/>
          </a:prstGeom>
          <a:noFill/>
          <a:ln>
            <a:noFill/>
          </a:ln>
        </p:spPr>
      </p:pic>
      <p:pic>
        <p:nvPicPr>
          <p:cNvPr id="1010" name="Google Shape;1010;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7210" y="1750356"/>
            <a:ext cx="3282262" cy="21927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20"/>
          <p:cNvSpPr txBox="1"/>
          <p:nvPr/>
        </p:nvSpPr>
        <p:spPr>
          <a:xfrm>
            <a:off x="1361076" y="3059133"/>
            <a:ext cx="2283208" cy="381214"/>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Cost efficiency</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16" name="Google Shape;1016;p20"/>
          <p:cNvSpPr txBox="1"/>
          <p:nvPr/>
        </p:nvSpPr>
        <p:spPr>
          <a:xfrm>
            <a:off x="5467409" y="3040614"/>
            <a:ext cx="5742897" cy="381214"/>
          </a:xfrm>
          <a:prstGeom prst="rect">
            <a:avLst/>
          </a:prstGeom>
          <a:noFill/>
          <a:ln>
            <a:noFill/>
          </a:ln>
        </p:spPr>
        <p:txBody>
          <a:bodyPr spcFirstLastPara="1" wrap="square" lIns="0" tIns="807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Inter"/>
                <a:ea typeface="Inter"/>
                <a:cs typeface="Inter"/>
                <a:sym typeface="Inter"/>
              </a:rPr>
              <a:t>Safe environment and better health</a:t>
            </a:r>
            <a:endParaRPr kumimoji="0" sz="24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17" name="Google Shape;1017;p20"/>
          <p:cNvSpPr txBox="1"/>
          <p:nvPr/>
        </p:nvSpPr>
        <p:spPr>
          <a:xfrm>
            <a:off x="5475109" y="3557464"/>
            <a:ext cx="6159540" cy="582217"/>
          </a:xfrm>
          <a:prstGeom prst="rect">
            <a:avLst/>
          </a:prstGeom>
          <a:solidFill>
            <a:srgbClr val="FDCB49"/>
          </a:solidFill>
          <a:ln>
            <a:noFill/>
          </a:ln>
        </p:spPr>
        <p:txBody>
          <a:bodyPr spcFirstLastPara="1" wrap="square" lIns="0" tIns="194475" rIns="0" bIns="0" anchor="t" anchorCtr="0">
            <a:spAutoFit/>
          </a:bodyPr>
          <a:lstStyle/>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Less contamination due to segregated waste</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18" name="Google Shape;1018;p20"/>
          <p:cNvSpPr txBox="1"/>
          <p:nvPr/>
        </p:nvSpPr>
        <p:spPr>
          <a:xfrm>
            <a:off x="5475109" y="4275364"/>
            <a:ext cx="6159540" cy="582217"/>
          </a:xfrm>
          <a:prstGeom prst="rect">
            <a:avLst/>
          </a:prstGeom>
          <a:solidFill>
            <a:srgbClr val="FDCB49"/>
          </a:solidFill>
          <a:ln>
            <a:noFill/>
          </a:ln>
        </p:spPr>
        <p:txBody>
          <a:bodyPr spcFirstLastPara="1" wrap="square" lIns="0" tIns="92800" rIns="0" bIns="0" anchor="t" anchorCtr="0">
            <a:spAutoFit/>
          </a:bodyPr>
          <a:lstStyle/>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QR coded scanning process:</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127000" marR="0" lvl="0" indent="0" algn="l" defTabSz="914400" rtl="0" eaLnBrk="1" fontAlgn="auto" latinLnBrk="0" hangingPunct="1">
              <a:lnSpc>
                <a:spcPct val="100000"/>
              </a:lnSpc>
              <a:spcBef>
                <a:spcPts val="1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minimize direct contact of operator to waste while weighing, loading &amp; data input</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19" name="Google Shape;1019;p20"/>
          <p:cNvSpPr txBox="1"/>
          <p:nvPr/>
        </p:nvSpPr>
        <p:spPr>
          <a:xfrm>
            <a:off x="1368780" y="3557464"/>
            <a:ext cx="3976841" cy="582217"/>
          </a:xfrm>
          <a:prstGeom prst="rect">
            <a:avLst/>
          </a:prstGeom>
          <a:solidFill>
            <a:srgbClr val="FDCB49"/>
          </a:solidFill>
          <a:ln>
            <a:noFill/>
          </a:ln>
        </p:spPr>
        <p:txBody>
          <a:bodyPr spcFirstLastPara="1" wrap="square" lIns="0" tIns="92800" rIns="0" bIns="0" anchor="t" anchorCtr="0">
            <a:spAutoFit/>
          </a:bodyPr>
          <a:lstStyle/>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Segregated waste</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a:p>
            <a:pPr marL="127000" marR="0" lvl="0" indent="0" algn="l" defTabSz="914400" rtl="0" eaLnBrk="1" fontAlgn="auto" latinLnBrk="0" hangingPunct="1">
              <a:lnSpc>
                <a:spcPct val="100000"/>
              </a:lnSpc>
              <a:spcBef>
                <a:spcPts val="10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Inter"/>
                <a:ea typeface="Inter"/>
                <a:cs typeface="Inter"/>
                <a:sym typeface="Inter"/>
              </a:rPr>
              <a:t>(infectious waste costed more than non-infectious)</a:t>
            </a:r>
            <a:endParaRPr kumimoji="0" sz="12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20" name="Google Shape;1020;p20"/>
          <p:cNvSpPr txBox="1"/>
          <p:nvPr/>
        </p:nvSpPr>
        <p:spPr>
          <a:xfrm>
            <a:off x="1368780" y="4275358"/>
            <a:ext cx="3976841" cy="582217"/>
          </a:xfrm>
          <a:prstGeom prst="rect">
            <a:avLst/>
          </a:prstGeom>
          <a:solidFill>
            <a:srgbClr val="FDCB49"/>
          </a:solidFill>
          <a:ln>
            <a:noFill/>
          </a:ln>
        </p:spPr>
        <p:txBody>
          <a:bodyPr spcFirstLastPara="1" wrap="square" lIns="0" tIns="194475" rIns="0" bIns="0" anchor="t" anchorCtr="0">
            <a:spAutoFit/>
          </a:bodyPr>
          <a:lstStyle/>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Increased weight accuracy</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21" name="Google Shape;1021;p20"/>
          <p:cNvSpPr txBox="1"/>
          <p:nvPr/>
        </p:nvSpPr>
        <p:spPr>
          <a:xfrm>
            <a:off x="1368780" y="4984393"/>
            <a:ext cx="3976841" cy="582217"/>
          </a:xfrm>
          <a:prstGeom prst="rect">
            <a:avLst/>
          </a:prstGeom>
          <a:solidFill>
            <a:srgbClr val="FDCB49"/>
          </a:solidFill>
          <a:ln>
            <a:noFill/>
          </a:ln>
        </p:spPr>
        <p:txBody>
          <a:bodyPr spcFirstLastPara="1" wrap="square" lIns="0" tIns="118975" rIns="0" bIns="0" anchor="t" anchorCtr="0">
            <a:spAutoFit/>
          </a:bodyPr>
          <a:lstStyle/>
          <a:p>
            <a:pPr marL="127000" marR="596900" lvl="0" indent="0" algn="l" defTabSz="914400" rtl="0" eaLnBrk="1" fontAlgn="auto" latinLnBrk="0" hangingPunct="1">
              <a:lnSpc>
                <a:spcPct val="107755"/>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Recycled waste for (health facility) income generating</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22" name="Google Shape;1022;p20"/>
          <p:cNvSpPr txBox="1"/>
          <p:nvPr/>
        </p:nvSpPr>
        <p:spPr>
          <a:xfrm>
            <a:off x="1368780" y="5693429"/>
            <a:ext cx="3976841" cy="582217"/>
          </a:xfrm>
          <a:prstGeom prst="rect">
            <a:avLst/>
          </a:prstGeom>
          <a:solidFill>
            <a:srgbClr val="FDCB49"/>
          </a:solidFill>
          <a:ln>
            <a:noFill/>
          </a:ln>
        </p:spPr>
        <p:txBody>
          <a:bodyPr spcFirstLastPara="1" wrap="square" lIns="0" tIns="194475" rIns="0" bIns="0" anchor="t" anchorCtr="0">
            <a:spAutoFit/>
          </a:bodyPr>
          <a:lstStyle/>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Safe time &amp; human resources</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23" name="Google Shape;1023;p20"/>
          <p:cNvSpPr txBox="1"/>
          <p:nvPr/>
        </p:nvSpPr>
        <p:spPr>
          <a:xfrm>
            <a:off x="5475109" y="4984393"/>
            <a:ext cx="6159540" cy="582217"/>
          </a:xfrm>
          <a:prstGeom prst="rect">
            <a:avLst/>
          </a:prstGeom>
          <a:solidFill>
            <a:srgbClr val="FDCB49"/>
          </a:solidFill>
          <a:ln>
            <a:noFill/>
          </a:ln>
        </p:spPr>
        <p:txBody>
          <a:bodyPr spcFirstLastPara="1" wrap="square" lIns="0" tIns="194475" rIns="0" bIns="0" anchor="t" anchorCtr="0">
            <a:spAutoFit/>
          </a:bodyPr>
          <a:lstStyle/>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Monitor waste location</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24" name="Google Shape;1024;p20"/>
          <p:cNvSpPr txBox="1"/>
          <p:nvPr/>
        </p:nvSpPr>
        <p:spPr>
          <a:xfrm>
            <a:off x="5475109" y="5693429"/>
            <a:ext cx="6159540" cy="582217"/>
          </a:xfrm>
          <a:prstGeom prst="rect">
            <a:avLst/>
          </a:prstGeom>
          <a:solidFill>
            <a:srgbClr val="FDCB49"/>
          </a:solidFill>
          <a:ln>
            <a:noFill/>
          </a:ln>
        </p:spPr>
        <p:txBody>
          <a:bodyPr spcFirstLastPara="1" wrap="square" lIns="0" tIns="194475" rIns="0" bIns="0" anchor="t" anchorCtr="0">
            <a:spAutoFit/>
          </a:bodyPr>
          <a:lstStyle/>
          <a:p>
            <a:pPr marL="1270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More control to waste</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25" name="Google Shape;1025;p20"/>
          <p:cNvSpPr/>
          <p:nvPr/>
        </p:nvSpPr>
        <p:spPr>
          <a:xfrm>
            <a:off x="5475109" y="2185237"/>
            <a:ext cx="557613" cy="758577"/>
          </a:xfrm>
          <a:custGeom>
            <a:avLst/>
            <a:gdLst/>
            <a:ahLst/>
            <a:cxnLst/>
            <a:rect l="l" t="t" r="r" b="b"/>
            <a:pathLst>
              <a:path w="919479" h="1250950" extrusionOk="0">
                <a:moveTo>
                  <a:pt x="919111" y="1071562"/>
                </a:moveTo>
                <a:lnTo>
                  <a:pt x="459549" y="697357"/>
                </a:lnTo>
                <a:lnTo>
                  <a:pt x="0" y="1071562"/>
                </a:lnTo>
                <a:lnTo>
                  <a:pt x="0" y="1250708"/>
                </a:lnTo>
                <a:lnTo>
                  <a:pt x="459549" y="876490"/>
                </a:lnTo>
                <a:lnTo>
                  <a:pt x="919111" y="1250708"/>
                </a:lnTo>
                <a:lnTo>
                  <a:pt x="919111" y="1071562"/>
                </a:lnTo>
                <a:close/>
              </a:path>
              <a:path w="919479" h="1250950" extrusionOk="0">
                <a:moveTo>
                  <a:pt x="919111" y="374218"/>
                </a:moveTo>
                <a:lnTo>
                  <a:pt x="459549" y="0"/>
                </a:lnTo>
                <a:lnTo>
                  <a:pt x="0" y="374218"/>
                </a:lnTo>
                <a:lnTo>
                  <a:pt x="0" y="923061"/>
                </a:lnTo>
                <a:lnTo>
                  <a:pt x="459549" y="548843"/>
                </a:lnTo>
                <a:lnTo>
                  <a:pt x="919111" y="923061"/>
                </a:lnTo>
                <a:lnTo>
                  <a:pt x="919111" y="374218"/>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6" name="Google Shape;1026;p20"/>
          <p:cNvSpPr/>
          <p:nvPr/>
        </p:nvSpPr>
        <p:spPr>
          <a:xfrm>
            <a:off x="6159502" y="2204929"/>
            <a:ext cx="809463" cy="831354"/>
          </a:xfrm>
          <a:custGeom>
            <a:avLst/>
            <a:gdLst/>
            <a:ahLst/>
            <a:cxnLst/>
            <a:rect l="l" t="t" r="r" b="b"/>
            <a:pathLst>
              <a:path w="1334770" h="1370964" extrusionOk="0">
                <a:moveTo>
                  <a:pt x="504024" y="784555"/>
                </a:moveTo>
                <a:lnTo>
                  <a:pt x="314947" y="531914"/>
                </a:lnTo>
                <a:lnTo>
                  <a:pt x="0" y="551014"/>
                </a:lnTo>
                <a:lnTo>
                  <a:pt x="130822" y="611644"/>
                </a:lnTo>
                <a:lnTo>
                  <a:pt x="29133" y="787742"/>
                </a:lnTo>
                <a:lnTo>
                  <a:pt x="15887" y="819277"/>
                </a:lnTo>
                <a:lnTo>
                  <a:pt x="9855" y="847064"/>
                </a:lnTo>
                <a:lnTo>
                  <a:pt x="10261" y="871347"/>
                </a:lnTo>
                <a:lnTo>
                  <a:pt x="40500" y="921613"/>
                </a:lnTo>
                <a:lnTo>
                  <a:pt x="75539" y="943279"/>
                </a:lnTo>
                <a:lnTo>
                  <a:pt x="116789" y="958329"/>
                </a:lnTo>
                <a:lnTo>
                  <a:pt x="159600" y="967790"/>
                </a:lnTo>
                <a:lnTo>
                  <a:pt x="207403" y="972553"/>
                </a:lnTo>
                <a:lnTo>
                  <a:pt x="221856" y="973251"/>
                </a:lnTo>
                <a:lnTo>
                  <a:pt x="242379" y="942428"/>
                </a:lnTo>
                <a:lnTo>
                  <a:pt x="271881" y="896213"/>
                </a:lnTo>
                <a:lnTo>
                  <a:pt x="295757" y="857681"/>
                </a:lnTo>
                <a:lnTo>
                  <a:pt x="321144" y="815962"/>
                </a:lnTo>
                <a:lnTo>
                  <a:pt x="347764" y="771537"/>
                </a:lnTo>
                <a:lnTo>
                  <a:pt x="375361" y="724941"/>
                </a:lnTo>
                <a:lnTo>
                  <a:pt x="504024" y="784555"/>
                </a:lnTo>
                <a:close/>
              </a:path>
              <a:path w="1334770" h="1370964" extrusionOk="0">
                <a:moveTo>
                  <a:pt x="591680" y="996784"/>
                </a:moveTo>
                <a:lnTo>
                  <a:pt x="549414" y="996911"/>
                </a:lnTo>
                <a:lnTo>
                  <a:pt x="500684" y="996518"/>
                </a:lnTo>
                <a:lnTo>
                  <a:pt x="272288" y="996518"/>
                </a:lnTo>
                <a:lnTo>
                  <a:pt x="254228" y="997178"/>
                </a:lnTo>
                <a:lnTo>
                  <a:pt x="240626" y="997292"/>
                </a:lnTo>
                <a:lnTo>
                  <a:pt x="224536" y="997064"/>
                </a:lnTo>
                <a:lnTo>
                  <a:pt x="224155" y="997585"/>
                </a:lnTo>
                <a:lnTo>
                  <a:pt x="171043" y="993800"/>
                </a:lnTo>
                <a:lnTo>
                  <a:pt x="119024" y="984796"/>
                </a:lnTo>
                <a:lnTo>
                  <a:pt x="53276" y="961364"/>
                </a:lnTo>
                <a:lnTo>
                  <a:pt x="25984" y="942365"/>
                </a:lnTo>
                <a:lnTo>
                  <a:pt x="187629" y="1222349"/>
                </a:lnTo>
                <a:lnTo>
                  <a:pt x="197256" y="1227429"/>
                </a:lnTo>
                <a:lnTo>
                  <a:pt x="205371" y="1230579"/>
                </a:lnTo>
                <a:lnTo>
                  <a:pt x="211823" y="1232268"/>
                </a:lnTo>
                <a:lnTo>
                  <a:pt x="216484" y="1232966"/>
                </a:lnTo>
                <a:lnTo>
                  <a:pt x="583222" y="1232966"/>
                </a:lnTo>
                <a:lnTo>
                  <a:pt x="591680" y="996784"/>
                </a:lnTo>
                <a:close/>
              </a:path>
              <a:path w="1334770" h="1370964" extrusionOk="0">
                <a:moveTo>
                  <a:pt x="781050" y="0"/>
                </a:moveTo>
                <a:lnTo>
                  <a:pt x="457746" y="0"/>
                </a:lnTo>
                <a:lnTo>
                  <a:pt x="448525" y="5829"/>
                </a:lnTo>
                <a:lnTo>
                  <a:pt x="441744" y="11277"/>
                </a:lnTo>
                <a:lnTo>
                  <a:pt x="437045" y="16027"/>
                </a:lnTo>
                <a:lnTo>
                  <a:pt x="434111" y="19735"/>
                </a:lnTo>
                <a:lnTo>
                  <a:pt x="250774" y="337337"/>
                </a:lnTo>
                <a:lnTo>
                  <a:pt x="451078" y="462737"/>
                </a:lnTo>
                <a:lnTo>
                  <a:pt x="472084" y="426046"/>
                </a:lnTo>
                <a:lnTo>
                  <a:pt x="496811" y="384048"/>
                </a:lnTo>
                <a:lnTo>
                  <a:pt x="610971" y="186270"/>
                </a:lnTo>
                <a:lnTo>
                  <a:pt x="619442" y="170294"/>
                </a:lnTo>
                <a:lnTo>
                  <a:pt x="626160" y="158445"/>
                </a:lnTo>
                <a:lnTo>
                  <a:pt x="634390" y="144602"/>
                </a:lnTo>
                <a:lnTo>
                  <a:pt x="634111" y="144030"/>
                </a:lnTo>
                <a:lnTo>
                  <a:pt x="643572" y="128866"/>
                </a:lnTo>
                <a:lnTo>
                  <a:pt x="674878" y="86118"/>
                </a:lnTo>
                <a:lnTo>
                  <a:pt x="723138" y="34683"/>
                </a:lnTo>
                <a:lnTo>
                  <a:pt x="750938" y="14160"/>
                </a:lnTo>
                <a:lnTo>
                  <a:pt x="781050" y="0"/>
                </a:lnTo>
                <a:close/>
              </a:path>
              <a:path w="1334770" h="1370964" extrusionOk="0">
                <a:moveTo>
                  <a:pt x="1132954" y="173189"/>
                </a:moveTo>
                <a:lnTo>
                  <a:pt x="1015047" y="256184"/>
                </a:lnTo>
                <a:lnTo>
                  <a:pt x="913358" y="80048"/>
                </a:lnTo>
                <a:lnTo>
                  <a:pt x="892670" y="52819"/>
                </a:lnTo>
                <a:lnTo>
                  <a:pt x="871626" y="33693"/>
                </a:lnTo>
                <a:lnTo>
                  <a:pt x="850404" y="21907"/>
                </a:lnTo>
                <a:lnTo>
                  <a:pt x="829183" y="16687"/>
                </a:lnTo>
                <a:lnTo>
                  <a:pt x="791756" y="22961"/>
                </a:lnTo>
                <a:lnTo>
                  <a:pt x="755484" y="42468"/>
                </a:lnTo>
                <a:lnTo>
                  <a:pt x="721804" y="70675"/>
                </a:lnTo>
                <a:lnTo>
                  <a:pt x="692188" y="103022"/>
                </a:lnTo>
                <a:lnTo>
                  <a:pt x="662165" y="145122"/>
                </a:lnTo>
                <a:lnTo>
                  <a:pt x="656348" y="154254"/>
                </a:lnTo>
                <a:lnTo>
                  <a:pt x="678980" y="199504"/>
                </a:lnTo>
                <a:lnTo>
                  <a:pt x="698068" y="236054"/>
                </a:lnTo>
                <a:lnTo>
                  <a:pt x="719480" y="275983"/>
                </a:lnTo>
                <a:lnTo>
                  <a:pt x="742911" y="318833"/>
                </a:lnTo>
                <a:lnTo>
                  <a:pt x="768070" y="364096"/>
                </a:lnTo>
                <a:lnTo>
                  <a:pt x="794626" y="411314"/>
                </a:lnTo>
                <a:lnTo>
                  <a:pt x="678675" y="492912"/>
                </a:lnTo>
                <a:lnTo>
                  <a:pt x="991997" y="455510"/>
                </a:lnTo>
                <a:lnTo>
                  <a:pt x="1132954" y="173189"/>
                </a:lnTo>
                <a:close/>
              </a:path>
              <a:path w="1334770" h="1370964" extrusionOk="0">
                <a:moveTo>
                  <a:pt x="1148575" y="1108887"/>
                </a:moveTo>
                <a:lnTo>
                  <a:pt x="1140980" y="1065618"/>
                </a:lnTo>
                <a:lnTo>
                  <a:pt x="1127760" y="1023785"/>
                </a:lnTo>
                <a:lnTo>
                  <a:pt x="1107998" y="980033"/>
                </a:lnTo>
                <a:lnTo>
                  <a:pt x="1064425" y="964793"/>
                </a:lnTo>
                <a:lnTo>
                  <a:pt x="1009637" y="962367"/>
                </a:lnTo>
                <a:lnTo>
                  <a:pt x="964336" y="960945"/>
                </a:lnTo>
                <a:lnTo>
                  <a:pt x="915530" y="959815"/>
                </a:lnTo>
                <a:lnTo>
                  <a:pt x="863752" y="958964"/>
                </a:lnTo>
                <a:lnTo>
                  <a:pt x="809586" y="958367"/>
                </a:lnTo>
                <a:lnTo>
                  <a:pt x="796886" y="817130"/>
                </a:lnTo>
                <a:lnTo>
                  <a:pt x="672604" y="1107224"/>
                </a:lnTo>
                <a:lnTo>
                  <a:pt x="846645" y="1370431"/>
                </a:lnTo>
                <a:lnTo>
                  <a:pt x="833704" y="1226820"/>
                </a:lnTo>
                <a:lnTo>
                  <a:pt x="1037094" y="1226820"/>
                </a:lnTo>
                <a:lnTo>
                  <a:pt x="1098105" y="1213878"/>
                </a:lnTo>
                <a:lnTo>
                  <a:pt x="1134071" y="1185608"/>
                </a:lnTo>
                <a:lnTo>
                  <a:pt x="1147330" y="1150061"/>
                </a:lnTo>
                <a:lnTo>
                  <a:pt x="1148575" y="1108887"/>
                </a:lnTo>
                <a:close/>
              </a:path>
              <a:path w="1334770" h="1370964" extrusionOk="0">
                <a:moveTo>
                  <a:pt x="1334236" y="872299"/>
                </a:moveTo>
                <a:lnTo>
                  <a:pt x="1145603" y="524344"/>
                </a:lnTo>
                <a:lnTo>
                  <a:pt x="936840" y="635127"/>
                </a:lnTo>
                <a:lnTo>
                  <a:pt x="958100" y="671652"/>
                </a:lnTo>
                <a:lnTo>
                  <a:pt x="982103" y="714070"/>
                </a:lnTo>
                <a:lnTo>
                  <a:pt x="1096302" y="911847"/>
                </a:lnTo>
                <a:lnTo>
                  <a:pt x="1105903" y="927163"/>
                </a:lnTo>
                <a:lnTo>
                  <a:pt x="1112799" y="938898"/>
                </a:lnTo>
                <a:lnTo>
                  <a:pt x="1120648" y="952957"/>
                </a:lnTo>
                <a:lnTo>
                  <a:pt x="1121308" y="953058"/>
                </a:lnTo>
                <a:lnTo>
                  <a:pt x="1131176" y="971638"/>
                </a:lnTo>
                <a:lnTo>
                  <a:pt x="1151051" y="1017244"/>
                </a:lnTo>
                <a:lnTo>
                  <a:pt x="1171498" y="1084783"/>
                </a:lnTo>
                <a:lnTo>
                  <a:pt x="1175359" y="1119124"/>
                </a:lnTo>
                <a:lnTo>
                  <a:pt x="1172565" y="1152283"/>
                </a:lnTo>
                <a:lnTo>
                  <a:pt x="1334236" y="872299"/>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7" name="Google Shape;1027;p20"/>
          <p:cNvSpPr/>
          <p:nvPr/>
        </p:nvSpPr>
        <p:spPr>
          <a:xfrm>
            <a:off x="1368770" y="2178537"/>
            <a:ext cx="557613" cy="758577"/>
          </a:xfrm>
          <a:custGeom>
            <a:avLst/>
            <a:gdLst/>
            <a:ahLst/>
            <a:cxnLst/>
            <a:rect l="l" t="t" r="r" b="b"/>
            <a:pathLst>
              <a:path w="919480" h="1250950" extrusionOk="0">
                <a:moveTo>
                  <a:pt x="919111" y="327647"/>
                </a:moveTo>
                <a:lnTo>
                  <a:pt x="459562" y="701852"/>
                </a:lnTo>
                <a:lnTo>
                  <a:pt x="0" y="327647"/>
                </a:lnTo>
                <a:lnTo>
                  <a:pt x="0" y="876490"/>
                </a:lnTo>
                <a:lnTo>
                  <a:pt x="459562" y="1250696"/>
                </a:lnTo>
                <a:lnTo>
                  <a:pt x="919111" y="876490"/>
                </a:lnTo>
                <a:lnTo>
                  <a:pt x="919111" y="327647"/>
                </a:lnTo>
                <a:close/>
              </a:path>
              <a:path w="919480" h="1250950" extrusionOk="0">
                <a:moveTo>
                  <a:pt x="919111" y="0"/>
                </a:moveTo>
                <a:lnTo>
                  <a:pt x="459562" y="374205"/>
                </a:lnTo>
                <a:lnTo>
                  <a:pt x="0" y="0"/>
                </a:lnTo>
                <a:lnTo>
                  <a:pt x="0" y="179133"/>
                </a:lnTo>
                <a:lnTo>
                  <a:pt x="459562" y="553351"/>
                </a:lnTo>
                <a:lnTo>
                  <a:pt x="919111" y="179133"/>
                </a:lnTo>
                <a:lnTo>
                  <a:pt x="91911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8" name="Google Shape;1028;p20"/>
          <p:cNvSpPr/>
          <p:nvPr/>
        </p:nvSpPr>
        <p:spPr>
          <a:xfrm>
            <a:off x="2053167" y="2107186"/>
            <a:ext cx="557613" cy="829814"/>
          </a:xfrm>
          <a:custGeom>
            <a:avLst/>
            <a:gdLst/>
            <a:ahLst/>
            <a:cxnLst/>
            <a:rect l="l" t="t" r="r" b="b"/>
            <a:pathLst>
              <a:path w="919479" h="1368425" extrusionOk="0">
                <a:moveTo>
                  <a:pt x="157000" y="875156"/>
                </a:moveTo>
                <a:lnTo>
                  <a:pt x="25538" y="943426"/>
                </a:lnTo>
                <a:lnTo>
                  <a:pt x="0" y="983216"/>
                </a:lnTo>
                <a:lnTo>
                  <a:pt x="861" y="991052"/>
                </a:lnTo>
                <a:lnTo>
                  <a:pt x="33384" y="1039463"/>
                </a:lnTo>
                <a:lnTo>
                  <a:pt x="86485" y="1092414"/>
                </a:lnTo>
                <a:lnTo>
                  <a:pt x="118111" y="1118007"/>
                </a:lnTo>
                <a:lnTo>
                  <a:pt x="162266" y="1148640"/>
                </a:lnTo>
                <a:lnTo>
                  <a:pt x="208617" y="1174306"/>
                </a:lnTo>
                <a:lnTo>
                  <a:pt x="257157" y="1195043"/>
                </a:lnTo>
                <a:lnTo>
                  <a:pt x="307879" y="1210888"/>
                </a:lnTo>
                <a:lnTo>
                  <a:pt x="360774" y="1221879"/>
                </a:lnTo>
                <a:lnTo>
                  <a:pt x="360774" y="1314179"/>
                </a:lnTo>
                <a:lnTo>
                  <a:pt x="365038" y="1335274"/>
                </a:lnTo>
                <a:lnTo>
                  <a:pt x="376671" y="1352494"/>
                </a:lnTo>
                <a:lnTo>
                  <a:pt x="393931" y="1364100"/>
                </a:lnTo>
                <a:lnTo>
                  <a:pt x="415076" y="1368356"/>
                </a:lnTo>
                <a:lnTo>
                  <a:pt x="514497" y="1368356"/>
                </a:lnTo>
                <a:lnTo>
                  <a:pt x="535635" y="1364100"/>
                </a:lnTo>
                <a:lnTo>
                  <a:pt x="552899" y="1352494"/>
                </a:lnTo>
                <a:lnTo>
                  <a:pt x="564540" y="1335274"/>
                </a:lnTo>
                <a:lnTo>
                  <a:pt x="568809" y="1314179"/>
                </a:lnTo>
                <a:lnTo>
                  <a:pt x="568809" y="1221732"/>
                </a:lnTo>
                <a:lnTo>
                  <a:pt x="626567" y="1210380"/>
                </a:lnTo>
                <a:lnTo>
                  <a:pt x="680480" y="1194069"/>
                </a:lnTo>
                <a:lnTo>
                  <a:pt x="730511" y="1172750"/>
                </a:lnTo>
                <a:lnTo>
                  <a:pt x="776625" y="1146373"/>
                </a:lnTo>
                <a:lnTo>
                  <a:pt x="819220" y="1113792"/>
                </a:lnTo>
                <a:lnTo>
                  <a:pt x="854288" y="1077366"/>
                </a:lnTo>
                <a:lnTo>
                  <a:pt x="881817" y="1037079"/>
                </a:lnTo>
                <a:lnTo>
                  <a:pt x="894980" y="1007979"/>
                </a:lnTo>
                <a:lnTo>
                  <a:pt x="360774" y="1007979"/>
                </a:lnTo>
                <a:lnTo>
                  <a:pt x="319080" y="989824"/>
                </a:lnTo>
                <a:lnTo>
                  <a:pt x="278547" y="965229"/>
                </a:lnTo>
                <a:lnTo>
                  <a:pt x="239179" y="934167"/>
                </a:lnTo>
                <a:lnTo>
                  <a:pt x="200978" y="896611"/>
                </a:lnTo>
                <a:lnTo>
                  <a:pt x="192036" y="887216"/>
                </a:lnTo>
                <a:lnTo>
                  <a:pt x="181722" y="880512"/>
                </a:lnTo>
                <a:lnTo>
                  <a:pt x="170041" y="876494"/>
                </a:lnTo>
                <a:lnTo>
                  <a:pt x="157000" y="875156"/>
                </a:lnTo>
                <a:close/>
              </a:path>
              <a:path w="919479" h="1368425" extrusionOk="0">
                <a:moveTo>
                  <a:pt x="514497" y="0"/>
                </a:moveTo>
                <a:lnTo>
                  <a:pt x="415076" y="0"/>
                </a:lnTo>
                <a:lnTo>
                  <a:pt x="393931" y="4272"/>
                </a:lnTo>
                <a:lnTo>
                  <a:pt x="376671" y="15922"/>
                </a:lnTo>
                <a:lnTo>
                  <a:pt x="365038" y="33196"/>
                </a:lnTo>
                <a:lnTo>
                  <a:pt x="360774" y="54343"/>
                </a:lnTo>
                <a:lnTo>
                  <a:pt x="360774" y="156979"/>
                </a:lnTo>
                <a:lnTo>
                  <a:pt x="323093" y="163438"/>
                </a:lnTo>
                <a:lnTo>
                  <a:pt x="253378" y="183006"/>
                </a:lnTo>
                <a:lnTo>
                  <a:pt x="168217" y="224067"/>
                </a:lnTo>
                <a:lnTo>
                  <a:pt x="123397" y="255734"/>
                </a:lnTo>
                <a:lnTo>
                  <a:pt x="86911" y="291095"/>
                </a:lnTo>
                <a:lnTo>
                  <a:pt x="58755" y="330138"/>
                </a:lnTo>
                <a:lnTo>
                  <a:pt x="38925" y="372849"/>
                </a:lnTo>
                <a:lnTo>
                  <a:pt x="27418" y="419215"/>
                </a:lnTo>
                <a:lnTo>
                  <a:pt x="24229" y="469221"/>
                </a:lnTo>
                <a:lnTo>
                  <a:pt x="28172" y="512588"/>
                </a:lnTo>
                <a:lnTo>
                  <a:pt x="38422" y="553383"/>
                </a:lnTo>
                <a:lnTo>
                  <a:pt x="54971" y="591606"/>
                </a:lnTo>
                <a:lnTo>
                  <a:pt x="77809" y="627258"/>
                </a:lnTo>
                <a:lnTo>
                  <a:pt x="104961" y="658905"/>
                </a:lnTo>
                <a:lnTo>
                  <a:pt x="136543" y="686988"/>
                </a:lnTo>
                <a:lnTo>
                  <a:pt x="172551" y="711515"/>
                </a:lnTo>
                <a:lnTo>
                  <a:pt x="212981" y="732494"/>
                </a:lnTo>
                <a:lnTo>
                  <a:pt x="257831" y="749931"/>
                </a:lnTo>
                <a:lnTo>
                  <a:pt x="307096" y="763836"/>
                </a:lnTo>
                <a:lnTo>
                  <a:pt x="360774" y="774217"/>
                </a:lnTo>
                <a:lnTo>
                  <a:pt x="360774" y="1007979"/>
                </a:lnTo>
                <a:lnTo>
                  <a:pt x="894980" y="1007979"/>
                </a:lnTo>
                <a:lnTo>
                  <a:pt x="896604" y="1004388"/>
                </a:lnTo>
                <a:lnTo>
                  <a:pt x="568809" y="1004388"/>
                </a:lnTo>
                <a:lnTo>
                  <a:pt x="568809" y="799253"/>
                </a:lnTo>
                <a:lnTo>
                  <a:pt x="905929" y="799253"/>
                </a:lnTo>
                <a:lnTo>
                  <a:pt x="888322" y="758677"/>
                </a:lnTo>
                <a:lnTo>
                  <a:pt x="863010" y="721580"/>
                </a:lnTo>
                <a:lnTo>
                  <a:pt x="833908" y="691162"/>
                </a:lnTo>
                <a:lnTo>
                  <a:pt x="800492" y="664183"/>
                </a:lnTo>
                <a:lnTo>
                  <a:pt x="762764" y="640647"/>
                </a:lnTo>
                <a:lnTo>
                  <a:pt x="720728" y="620559"/>
                </a:lnTo>
                <a:lnTo>
                  <a:pt x="674388" y="603923"/>
                </a:lnTo>
                <a:lnTo>
                  <a:pt x="623748" y="590745"/>
                </a:lnTo>
                <a:lnTo>
                  <a:pt x="568809" y="581029"/>
                </a:lnTo>
                <a:lnTo>
                  <a:pt x="568809" y="554695"/>
                </a:lnTo>
                <a:lnTo>
                  <a:pt x="360774" y="554695"/>
                </a:lnTo>
                <a:lnTo>
                  <a:pt x="332262" y="540004"/>
                </a:lnTo>
                <a:lnTo>
                  <a:pt x="311826" y="520972"/>
                </a:lnTo>
                <a:lnTo>
                  <a:pt x="299462" y="497579"/>
                </a:lnTo>
                <a:lnTo>
                  <a:pt x="295163" y="469807"/>
                </a:lnTo>
                <a:lnTo>
                  <a:pt x="298672" y="446095"/>
                </a:lnTo>
                <a:lnTo>
                  <a:pt x="309485" y="425162"/>
                </a:lnTo>
                <a:lnTo>
                  <a:pt x="327628" y="407021"/>
                </a:lnTo>
                <a:lnTo>
                  <a:pt x="353130" y="391684"/>
                </a:lnTo>
                <a:lnTo>
                  <a:pt x="360774" y="388700"/>
                </a:lnTo>
                <a:lnTo>
                  <a:pt x="807372" y="388700"/>
                </a:lnTo>
                <a:lnTo>
                  <a:pt x="828749" y="375287"/>
                </a:lnTo>
                <a:lnTo>
                  <a:pt x="838766" y="367574"/>
                </a:lnTo>
                <a:lnTo>
                  <a:pt x="845988" y="358859"/>
                </a:lnTo>
                <a:lnTo>
                  <a:pt x="850405" y="349149"/>
                </a:lnTo>
                <a:lnTo>
                  <a:pt x="852005" y="338450"/>
                </a:lnTo>
                <a:lnTo>
                  <a:pt x="851204" y="329743"/>
                </a:lnTo>
                <a:lnTo>
                  <a:pt x="801001" y="269896"/>
                </a:lnTo>
                <a:lnTo>
                  <a:pt x="761225" y="237862"/>
                </a:lnTo>
                <a:lnTo>
                  <a:pt x="718111" y="210831"/>
                </a:lnTo>
                <a:lnTo>
                  <a:pt x="671665" y="188801"/>
                </a:lnTo>
                <a:lnTo>
                  <a:pt x="621896" y="171772"/>
                </a:lnTo>
                <a:lnTo>
                  <a:pt x="568809" y="159743"/>
                </a:lnTo>
                <a:lnTo>
                  <a:pt x="568809" y="54343"/>
                </a:lnTo>
                <a:lnTo>
                  <a:pt x="564540" y="33196"/>
                </a:lnTo>
                <a:lnTo>
                  <a:pt x="552899" y="15922"/>
                </a:lnTo>
                <a:lnTo>
                  <a:pt x="535635" y="4272"/>
                </a:lnTo>
                <a:lnTo>
                  <a:pt x="514497" y="0"/>
                </a:lnTo>
                <a:close/>
              </a:path>
              <a:path w="919479" h="1368425" extrusionOk="0">
                <a:moveTo>
                  <a:pt x="905929" y="799253"/>
                </a:moveTo>
                <a:lnTo>
                  <a:pt x="568809" y="799253"/>
                </a:lnTo>
                <a:lnTo>
                  <a:pt x="604073" y="814638"/>
                </a:lnTo>
                <a:lnTo>
                  <a:pt x="629296" y="835435"/>
                </a:lnTo>
                <a:lnTo>
                  <a:pt x="644390" y="861697"/>
                </a:lnTo>
                <a:lnTo>
                  <a:pt x="649268" y="893480"/>
                </a:lnTo>
                <a:lnTo>
                  <a:pt x="645391" y="923770"/>
                </a:lnTo>
                <a:lnTo>
                  <a:pt x="616043" y="973521"/>
                </a:lnTo>
                <a:lnTo>
                  <a:pt x="583762" y="997309"/>
                </a:lnTo>
                <a:lnTo>
                  <a:pt x="568809" y="1004388"/>
                </a:lnTo>
                <a:lnTo>
                  <a:pt x="896604" y="1004388"/>
                </a:lnTo>
                <a:lnTo>
                  <a:pt x="901793" y="992916"/>
                </a:lnTo>
                <a:lnTo>
                  <a:pt x="914205" y="944859"/>
                </a:lnTo>
                <a:lnTo>
                  <a:pt x="919040" y="892894"/>
                </a:lnTo>
                <a:lnTo>
                  <a:pt x="916315" y="844353"/>
                </a:lnTo>
                <a:lnTo>
                  <a:pt x="906083" y="799607"/>
                </a:lnTo>
                <a:lnTo>
                  <a:pt x="905929" y="799253"/>
                </a:lnTo>
                <a:close/>
              </a:path>
              <a:path w="919479" h="1368425" extrusionOk="0">
                <a:moveTo>
                  <a:pt x="807372" y="388700"/>
                </a:moveTo>
                <a:lnTo>
                  <a:pt x="360774" y="388700"/>
                </a:lnTo>
                <a:lnTo>
                  <a:pt x="360774" y="554695"/>
                </a:lnTo>
                <a:lnTo>
                  <a:pt x="568809" y="554695"/>
                </a:lnTo>
                <a:lnTo>
                  <a:pt x="568809" y="393789"/>
                </a:lnTo>
                <a:lnTo>
                  <a:pt x="799262" y="393789"/>
                </a:lnTo>
                <a:lnTo>
                  <a:pt x="807372" y="388700"/>
                </a:lnTo>
                <a:close/>
              </a:path>
              <a:path w="919479" h="1368425" extrusionOk="0">
                <a:moveTo>
                  <a:pt x="799262" y="393789"/>
                </a:moveTo>
                <a:lnTo>
                  <a:pt x="568809" y="393789"/>
                </a:lnTo>
                <a:lnTo>
                  <a:pt x="586201" y="402759"/>
                </a:lnTo>
                <a:lnTo>
                  <a:pt x="603303" y="413168"/>
                </a:lnTo>
                <a:lnTo>
                  <a:pt x="620095" y="425049"/>
                </a:lnTo>
                <a:lnTo>
                  <a:pt x="636556" y="438436"/>
                </a:lnTo>
                <a:lnTo>
                  <a:pt x="646979" y="445730"/>
                </a:lnTo>
                <a:lnTo>
                  <a:pt x="658205" y="450981"/>
                </a:lnTo>
                <a:lnTo>
                  <a:pt x="670231" y="454165"/>
                </a:lnTo>
                <a:lnTo>
                  <a:pt x="683057" y="455263"/>
                </a:lnTo>
                <a:lnTo>
                  <a:pt x="694373" y="453745"/>
                </a:lnTo>
                <a:lnTo>
                  <a:pt x="705363" y="450344"/>
                </a:lnTo>
                <a:lnTo>
                  <a:pt x="713679" y="446932"/>
                </a:lnTo>
                <a:lnTo>
                  <a:pt x="717308" y="445211"/>
                </a:lnTo>
                <a:lnTo>
                  <a:pt x="799262" y="393789"/>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9" name="Google Shape;1029;p20"/>
          <p:cNvSpPr txBox="1">
            <a:spLocks noGrp="1"/>
          </p:cNvSpPr>
          <p:nvPr>
            <p:ph type="title"/>
          </p:nvPr>
        </p:nvSpPr>
        <p:spPr>
          <a:xfrm>
            <a:off x="927865" y="557011"/>
            <a:ext cx="10071600" cy="561600"/>
          </a:xfrm>
          <a:prstGeom prst="rect">
            <a:avLst/>
          </a:prstGeom>
          <a:noFill/>
          <a:ln>
            <a:noFill/>
          </a:ln>
        </p:spPr>
        <p:txBody>
          <a:bodyPr spcFirstLastPara="1" wrap="square" lIns="0" tIns="98725" rIns="0" bIns="0" anchor="t" anchorCtr="0">
            <a:spAutoFit/>
          </a:bodyPr>
          <a:lstStyle/>
          <a:p>
            <a:pPr marL="35306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Benefit</a:t>
            </a:r>
            <a:endParaRPr sz="3000">
              <a:latin typeface="Inter SemiBold"/>
              <a:ea typeface="Inter SemiBold"/>
              <a:cs typeface="Inter SemiBold"/>
              <a:sym typeface="Inter Semi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21"/>
          <p:cNvSpPr txBox="1">
            <a:spLocks noGrp="1"/>
          </p:cNvSpPr>
          <p:nvPr>
            <p:ph type="title"/>
          </p:nvPr>
        </p:nvSpPr>
        <p:spPr>
          <a:xfrm>
            <a:off x="927865" y="557011"/>
            <a:ext cx="10071600" cy="561600"/>
          </a:xfrm>
          <a:prstGeom prst="rect">
            <a:avLst/>
          </a:prstGeom>
          <a:noFill/>
          <a:ln>
            <a:noFill/>
          </a:ln>
        </p:spPr>
        <p:txBody>
          <a:bodyPr spcFirstLastPara="1" wrap="square" lIns="0" tIns="98725" rIns="0" bIns="0" anchor="t" anchorCtr="0">
            <a:spAutoFit/>
          </a:bodyPr>
          <a:lstStyle/>
          <a:p>
            <a:pPr marL="3060700" lvl="0" indent="0" algn="l" rtl="0">
              <a:lnSpc>
                <a:spcPct val="100000"/>
              </a:lnSpc>
              <a:spcBef>
                <a:spcPts val="0"/>
              </a:spcBef>
              <a:spcAft>
                <a:spcPts val="0"/>
              </a:spcAft>
              <a:buSzPts val="800"/>
              <a:buNone/>
            </a:pPr>
            <a:r>
              <a:rPr lang="en-US" sz="3000">
                <a:solidFill>
                  <a:srgbClr val="05A7E0"/>
                </a:solidFill>
                <a:latin typeface="Inter SemiBold"/>
                <a:ea typeface="Inter SemiBold"/>
                <a:cs typeface="Inter SemiBold"/>
                <a:sym typeface="Inter SemiBold"/>
              </a:rPr>
              <a:t>ME-SMILE </a:t>
            </a:r>
            <a:r>
              <a:rPr lang="en-US" sz="3000">
                <a:solidFill>
                  <a:srgbClr val="0F4E69"/>
                </a:solidFill>
                <a:latin typeface="Inter SemiBold"/>
                <a:ea typeface="Inter SemiBold"/>
                <a:cs typeface="Inter SemiBold"/>
                <a:sym typeface="Inter SemiBold"/>
              </a:rPr>
              <a:t>Key Uptakes</a:t>
            </a:r>
            <a:endParaRPr sz="3000">
              <a:latin typeface="Inter SemiBold"/>
              <a:ea typeface="Inter SemiBold"/>
              <a:cs typeface="Inter SemiBold"/>
              <a:sym typeface="Inter SemiBold"/>
            </a:endParaRPr>
          </a:p>
        </p:txBody>
      </p:sp>
      <p:sp>
        <p:nvSpPr>
          <p:cNvPr id="1035" name="Google Shape;1035;p21"/>
          <p:cNvSpPr/>
          <p:nvPr/>
        </p:nvSpPr>
        <p:spPr>
          <a:xfrm>
            <a:off x="1374422" y="2328171"/>
            <a:ext cx="10106729" cy="695812"/>
          </a:xfrm>
          <a:custGeom>
            <a:avLst/>
            <a:gdLst/>
            <a:ahLst/>
            <a:cxnLst/>
            <a:rect l="l" t="t" r="r" b="b"/>
            <a:pathLst>
              <a:path w="16665575" h="1147445" extrusionOk="0">
                <a:moveTo>
                  <a:pt x="16246165"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728428"/>
                </a:lnTo>
                <a:lnTo>
                  <a:pt x="2817" y="777274"/>
                </a:lnTo>
                <a:lnTo>
                  <a:pt x="11061" y="824465"/>
                </a:lnTo>
                <a:lnTo>
                  <a:pt x="24417" y="869686"/>
                </a:lnTo>
                <a:lnTo>
                  <a:pt x="42571" y="912624"/>
                </a:lnTo>
                <a:lnTo>
                  <a:pt x="65208" y="952963"/>
                </a:lnTo>
                <a:lnTo>
                  <a:pt x="92014" y="990390"/>
                </a:lnTo>
                <a:lnTo>
                  <a:pt x="122675" y="1024591"/>
                </a:lnTo>
                <a:lnTo>
                  <a:pt x="156876" y="1055252"/>
                </a:lnTo>
                <a:lnTo>
                  <a:pt x="194304" y="1082057"/>
                </a:lnTo>
                <a:lnTo>
                  <a:pt x="234643" y="1104693"/>
                </a:lnTo>
                <a:lnTo>
                  <a:pt x="277581" y="1122846"/>
                </a:lnTo>
                <a:lnTo>
                  <a:pt x="322801" y="1136202"/>
                </a:lnTo>
                <a:lnTo>
                  <a:pt x="369991" y="1144445"/>
                </a:lnTo>
                <a:lnTo>
                  <a:pt x="418835" y="1147263"/>
                </a:lnTo>
                <a:lnTo>
                  <a:pt x="16246165" y="1147263"/>
                </a:lnTo>
                <a:lnTo>
                  <a:pt x="16295011" y="1144445"/>
                </a:lnTo>
                <a:lnTo>
                  <a:pt x="16342202" y="1136202"/>
                </a:lnTo>
                <a:lnTo>
                  <a:pt x="16387423" y="1122846"/>
                </a:lnTo>
                <a:lnTo>
                  <a:pt x="16430361" y="1104693"/>
                </a:lnTo>
                <a:lnTo>
                  <a:pt x="16470700" y="1082057"/>
                </a:lnTo>
                <a:lnTo>
                  <a:pt x="16508127" y="1055252"/>
                </a:lnTo>
                <a:lnTo>
                  <a:pt x="16542328" y="1024591"/>
                </a:lnTo>
                <a:lnTo>
                  <a:pt x="16572989" y="990390"/>
                </a:lnTo>
                <a:lnTo>
                  <a:pt x="16599794" y="952963"/>
                </a:lnTo>
                <a:lnTo>
                  <a:pt x="16622430" y="912624"/>
                </a:lnTo>
                <a:lnTo>
                  <a:pt x="16640583" y="869686"/>
                </a:lnTo>
                <a:lnTo>
                  <a:pt x="16653939" y="824465"/>
                </a:lnTo>
                <a:lnTo>
                  <a:pt x="16662182" y="777274"/>
                </a:lnTo>
                <a:lnTo>
                  <a:pt x="16665000" y="728428"/>
                </a:lnTo>
                <a:lnTo>
                  <a:pt x="16665000" y="418835"/>
                </a:lnTo>
                <a:lnTo>
                  <a:pt x="16662182" y="369991"/>
                </a:lnTo>
                <a:lnTo>
                  <a:pt x="16653939" y="322801"/>
                </a:lnTo>
                <a:lnTo>
                  <a:pt x="16640583" y="277581"/>
                </a:lnTo>
                <a:lnTo>
                  <a:pt x="16622430" y="234643"/>
                </a:lnTo>
                <a:lnTo>
                  <a:pt x="16599794" y="194304"/>
                </a:lnTo>
                <a:lnTo>
                  <a:pt x="16572989" y="156876"/>
                </a:lnTo>
                <a:lnTo>
                  <a:pt x="16542328" y="122675"/>
                </a:lnTo>
                <a:lnTo>
                  <a:pt x="16508127" y="92014"/>
                </a:lnTo>
                <a:lnTo>
                  <a:pt x="16470700" y="65208"/>
                </a:lnTo>
                <a:lnTo>
                  <a:pt x="16430361" y="42571"/>
                </a:lnTo>
                <a:lnTo>
                  <a:pt x="16387423" y="24417"/>
                </a:lnTo>
                <a:lnTo>
                  <a:pt x="16342202" y="11061"/>
                </a:lnTo>
                <a:lnTo>
                  <a:pt x="16295011" y="2817"/>
                </a:lnTo>
                <a:lnTo>
                  <a:pt x="16246165"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6" name="Google Shape;1036;p21"/>
          <p:cNvSpPr txBox="1"/>
          <p:nvPr/>
        </p:nvSpPr>
        <p:spPr>
          <a:xfrm>
            <a:off x="1620721" y="2570102"/>
            <a:ext cx="2395655" cy="244131"/>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Government Engagement</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37" name="Google Shape;1037;p21"/>
          <p:cNvSpPr/>
          <p:nvPr/>
        </p:nvSpPr>
        <p:spPr>
          <a:xfrm>
            <a:off x="1374422" y="3224496"/>
            <a:ext cx="10106729" cy="689266"/>
          </a:xfrm>
          <a:custGeom>
            <a:avLst/>
            <a:gdLst/>
            <a:ahLst/>
            <a:cxnLst/>
            <a:rect l="l" t="t" r="r" b="b"/>
            <a:pathLst>
              <a:path w="16665575" h="1136650" extrusionOk="0">
                <a:moveTo>
                  <a:pt x="16246165"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717758"/>
                </a:lnTo>
                <a:lnTo>
                  <a:pt x="2817" y="766602"/>
                </a:lnTo>
                <a:lnTo>
                  <a:pt x="11061" y="813792"/>
                </a:lnTo>
                <a:lnTo>
                  <a:pt x="24417" y="859012"/>
                </a:lnTo>
                <a:lnTo>
                  <a:pt x="42571" y="901949"/>
                </a:lnTo>
                <a:lnTo>
                  <a:pt x="65208" y="942289"/>
                </a:lnTo>
                <a:lnTo>
                  <a:pt x="92014" y="979716"/>
                </a:lnTo>
                <a:lnTo>
                  <a:pt x="122675" y="1013918"/>
                </a:lnTo>
                <a:lnTo>
                  <a:pt x="156876" y="1044578"/>
                </a:lnTo>
                <a:lnTo>
                  <a:pt x="194304" y="1071385"/>
                </a:lnTo>
                <a:lnTo>
                  <a:pt x="234643" y="1094022"/>
                </a:lnTo>
                <a:lnTo>
                  <a:pt x="277581" y="1112175"/>
                </a:lnTo>
                <a:lnTo>
                  <a:pt x="322801" y="1125531"/>
                </a:lnTo>
                <a:lnTo>
                  <a:pt x="369991" y="1133775"/>
                </a:lnTo>
                <a:lnTo>
                  <a:pt x="418835" y="1136593"/>
                </a:lnTo>
                <a:lnTo>
                  <a:pt x="16246165" y="1136593"/>
                </a:lnTo>
                <a:lnTo>
                  <a:pt x="16295011" y="1133775"/>
                </a:lnTo>
                <a:lnTo>
                  <a:pt x="16342202" y="1125531"/>
                </a:lnTo>
                <a:lnTo>
                  <a:pt x="16387423" y="1112175"/>
                </a:lnTo>
                <a:lnTo>
                  <a:pt x="16430361" y="1094022"/>
                </a:lnTo>
                <a:lnTo>
                  <a:pt x="16470700" y="1071385"/>
                </a:lnTo>
                <a:lnTo>
                  <a:pt x="16508127" y="1044578"/>
                </a:lnTo>
                <a:lnTo>
                  <a:pt x="16542328" y="1013918"/>
                </a:lnTo>
                <a:lnTo>
                  <a:pt x="16572989" y="979716"/>
                </a:lnTo>
                <a:lnTo>
                  <a:pt x="16599794" y="942289"/>
                </a:lnTo>
                <a:lnTo>
                  <a:pt x="16622430" y="901949"/>
                </a:lnTo>
                <a:lnTo>
                  <a:pt x="16640583" y="859012"/>
                </a:lnTo>
                <a:lnTo>
                  <a:pt x="16653939" y="813792"/>
                </a:lnTo>
                <a:lnTo>
                  <a:pt x="16662182" y="766602"/>
                </a:lnTo>
                <a:lnTo>
                  <a:pt x="16665000" y="717758"/>
                </a:lnTo>
                <a:lnTo>
                  <a:pt x="16665000" y="418835"/>
                </a:lnTo>
                <a:lnTo>
                  <a:pt x="16662182" y="369991"/>
                </a:lnTo>
                <a:lnTo>
                  <a:pt x="16653939" y="322801"/>
                </a:lnTo>
                <a:lnTo>
                  <a:pt x="16640583" y="277581"/>
                </a:lnTo>
                <a:lnTo>
                  <a:pt x="16622430" y="234643"/>
                </a:lnTo>
                <a:lnTo>
                  <a:pt x="16599794" y="194304"/>
                </a:lnTo>
                <a:lnTo>
                  <a:pt x="16572989" y="156876"/>
                </a:lnTo>
                <a:lnTo>
                  <a:pt x="16542328" y="122675"/>
                </a:lnTo>
                <a:lnTo>
                  <a:pt x="16508127" y="92014"/>
                </a:lnTo>
                <a:lnTo>
                  <a:pt x="16470700" y="65208"/>
                </a:lnTo>
                <a:lnTo>
                  <a:pt x="16430361" y="42571"/>
                </a:lnTo>
                <a:lnTo>
                  <a:pt x="16387423" y="24417"/>
                </a:lnTo>
                <a:lnTo>
                  <a:pt x="16342202" y="11061"/>
                </a:lnTo>
                <a:lnTo>
                  <a:pt x="16295011" y="2817"/>
                </a:lnTo>
                <a:lnTo>
                  <a:pt x="16246165"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8" name="Google Shape;1038;p21"/>
          <p:cNvSpPr txBox="1"/>
          <p:nvPr/>
        </p:nvSpPr>
        <p:spPr>
          <a:xfrm>
            <a:off x="1620721" y="3463191"/>
            <a:ext cx="4735856" cy="244131"/>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Software: ownerships of source code, open source</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39" name="Google Shape;1039;p21"/>
          <p:cNvSpPr/>
          <p:nvPr/>
        </p:nvSpPr>
        <p:spPr>
          <a:xfrm>
            <a:off x="1374422" y="4107876"/>
            <a:ext cx="10106729" cy="695812"/>
          </a:xfrm>
          <a:custGeom>
            <a:avLst/>
            <a:gdLst/>
            <a:ahLst/>
            <a:cxnLst/>
            <a:rect l="l" t="t" r="r" b="b"/>
            <a:pathLst>
              <a:path w="16665575" h="1147445" extrusionOk="0">
                <a:moveTo>
                  <a:pt x="16246165"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728428"/>
                </a:lnTo>
                <a:lnTo>
                  <a:pt x="2817" y="777274"/>
                </a:lnTo>
                <a:lnTo>
                  <a:pt x="11061" y="824465"/>
                </a:lnTo>
                <a:lnTo>
                  <a:pt x="24417" y="869686"/>
                </a:lnTo>
                <a:lnTo>
                  <a:pt x="42571" y="912624"/>
                </a:lnTo>
                <a:lnTo>
                  <a:pt x="65208" y="952963"/>
                </a:lnTo>
                <a:lnTo>
                  <a:pt x="92014" y="990390"/>
                </a:lnTo>
                <a:lnTo>
                  <a:pt x="122675" y="1024591"/>
                </a:lnTo>
                <a:lnTo>
                  <a:pt x="156876" y="1055252"/>
                </a:lnTo>
                <a:lnTo>
                  <a:pt x="194304" y="1082057"/>
                </a:lnTo>
                <a:lnTo>
                  <a:pt x="234643" y="1104693"/>
                </a:lnTo>
                <a:lnTo>
                  <a:pt x="277581" y="1122846"/>
                </a:lnTo>
                <a:lnTo>
                  <a:pt x="322801" y="1136202"/>
                </a:lnTo>
                <a:lnTo>
                  <a:pt x="369991" y="1144445"/>
                </a:lnTo>
                <a:lnTo>
                  <a:pt x="418835" y="1147263"/>
                </a:lnTo>
                <a:lnTo>
                  <a:pt x="16246165" y="1147263"/>
                </a:lnTo>
                <a:lnTo>
                  <a:pt x="16295011" y="1144445"/>
                </a:lnTo>
                <a:lnTo>
                  <a:pt x="16342202" y="1136202"/>
                </a:lnTo>
                <a:lnTo>
                  <a:pt x="16387423" y="1122846"/>
                </a:lnTo>
                <a:lnTo>
                  <a:pt x="16430361" y="1104693"/>
                </a:lnTo>
                <a:lnTo>
                  <a:pt x="16470700" y="1082057"/>
                </a:lnTo>
                <a:lnTo>
                  <a:pt x="16508127" y="1055252"/>
                </a:lnTo>
                <a:lnTo>
                  <a:pt x="16542328" y="1024591"/>
                </a:lnTo>
                <a:lnTo>
                  <a:pt x="16572989" y="990390"/>
                </a:lnTo>
                <a:lnTo>
                  <a:pt x="16599794" y="952963"/>
                </a:lnTo>
                <a:lnTo>
                  <a:pt x="16622430" y="912624"/>
                </a:lnTo>
                <a:lnTo>
                  <a:pt x="16640583" y="869686"/>
                </a:lnTo>
                <a:lnTo>
                  <a:pt x="16653939" y="824465"/>
                </a:lnTo>
                <a:lnTo>
                  <a:pt x="16662182" y="777274"/>
                </a:lnTo>
                <a:lnTo>
                  <a:pt x="16665000" y="728428"/>
                </a:lnTo>
                <a:lnTo>
                  <a:pt x="16665000" y="418835"/>
                </a:lnTo>
                <a:lnTo>
                  <a:pt x="16662182" y="369991"/>
                </a:lnTo>
                <a:lnTo>
                  <a:pt x="16653939" y="322801"/>
                </a:lnTo>
                <a:lnTo>
                  <a:pt x="16640583" y="277581"/>
                </a:lnTo>
                <a:lnTo>
                  <a:pt x="16622430" y="234643"/>
                </a:lnTo>
                <a:lnTo>
                  <a:pt x="16599794" y="194304"/>
                </a:lnTo>
                <a:lnTo>
                  <a:pt x="16572989" y="156876"/>
                </a:lnTo>
                <a:lnTo>
                  <a:pt x="16542328" y="122675"/>
                </a:lnTo>
                <a:lnTo>
                  <a:pt x="16508127" y="92014"/>
                </a:lnTo>
                <a:lnTo>
                  <a:pt x="16470700" y="65208"/>
                </a:lnTo>
                <a:lnTo>
                  <a:pt x="16430361" y="42571"/>
                </a:lnTo>
                <a:lnTo>
                  <a:pt x="16387423" y="24417"/>
                </a:lnTo>
                <a:lnTo>
                  <a:pt x="16342202" y="11061"/>
                </a:lnTo>
                <a:lnTo>
                  <a:pt x="16295011" y="2817"/>
                </a:lnTo>
                <a:lnTo>
                  <a:pt x="16246165"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0" name="Google Shape;1040;p21"/>
          <p:cNvSpPr txBox="1"/>
          <p:nvPr/>
        </p:nvSpPr>
        <p:spPr>
          <a:xfrm>
            <a:off x="1620721" y="4349807"/>
            <a:ext cx="4761273" cy="244131"/>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Field based sanitarians, transporters - involvement</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041" name="Google Shape;1041;p21"/>
          <p:cNvSpPr/>
          <p:nvPr/>
        </p:nvSpPr>
        <p:spPr>
          <a:xfrm>
            <a:off x="1374422" y="4997730"/>
            <a:ext cx="10132145" cy="695812"/>
          </a:xfrm>
          <a:custGeom>
            <a:avLst/>
            <a:gdLst/>
            <a:ahLst/>
            <a:cxnLst/>
            <a:rect l="l" t="t" r="r" b="b"/>
            <a:pathLst>
              <a:path w="16707485" h="1147445" extrusionOk="0">
                <a:moveTo>
                  <a:pt x="16288048" y="0"/>
                </a:moveTo>
                <a:lnTo>
                  <a:pt x="418835" y="0"/>
                </a:lnTo>
                <a:lnTo>
                  <a:pt x="369991" y="2817"/>
                </a:lnTo>
                <a:lnTo>
                  <a:pt x="322801" y="11061"/>
                </a:lnTo>
                <a:lnTo>
                  <a:pt x="277581" y="24417"/>
                </a:lnTo>
                <a:lnTo>
                  <a:pt x="234643" y="42571"/>
                </a:lnTo>
                <a:lnTo>
                  <a:pt x="194304" y="65208"/>
                </a:lnTo>
                <a:lnTo>
                  <a:pt x="156876" y="92014"/>
                </a:lnTo>
                <a:lnTo>
                  <a:pt x="122675" y="122675"/>
                </a:lnTo>
                <a:lnTo>
                  <a:pt x="92014" y="156876"/>
                </a:lnTo>
                <a:lnTo>
                  <a:pt x="65208" y="194304"/>
                </a:lnTo>
                <a:lnTo>
                  <a:pt x="42571" y="234643"/>
                </a:lnTo>
                <a:lnTo>
                  <a:pt x="24417" y="277581"/>
                </a:lnTo>
                <a:lnTo>
                  <a:pt x="11061" y="322801"/>
                </a:lnTo>
                <a:lnTo>
                  <a:pt x="2817" y="369991"/>
                </a:lnTo>
                <a:lnTo>
                  <a:pt x="0" y="418835"/>
                </a:lnTo>
                <a:lnTo>
                  <a:pt x="0" y="728428"/>
                </a:lnTo>
                <a:lnTo>
                  <a:pt x="2817" y="777274"/>
                </a:lnTo>
                <a:lnTo>
                  <a:pt x="11061" y="824465"/>
                </a:lnTo>
                <a:lnTo>
                  <a:pt x="24417" y="869686"/>
                </a:lnTo>
                <a:lnTo>
                  <a:pt x="42571" y="912624"/>
                </a:lnTo>
                <a:lnTo>
                  <a:pt x="65208" y="952963"/>
                </a:lnTo>
                <a:lnTo>
                  <a:pt x="92014" y="990390"/>
                </a:lnTo>
                <a:lnTo>
                  <a:pt x="122675" y="1024591"/>
                </a:lnTo>
                <a:lnTo>
                  <a:pt x="156876" y="1055252"/>
                </a:lnTo>
                <a:lnTo>
                  <a:pt x="194304" y="1082057"/>
                </a:lnTo>
                <a:lnTo>
                  <a:pt x="234643" y="1104693"/>
                </a:lnTo>
                <a:lnTo>
                  <a:pt x="277581" y="1122846"/>
                </a:lnTo>
                <a:lnTo>
                  <a:pt x="322801" y="1136202"/>
                </a:lnTo>
                <a:lnTo>
                  <a:pt x="369991" y="1144445"/>
                </a:lnTo>
                <a:lnTo>
                  <a:pt x="418835" y="1147263"/>
                </a:lnTo>
                <a:lnTo>
                  <a:pt x="16288048" y="1147263"/>
                </a:lnTo>
                <a:lnTo>
                  <a:pt x="16336892" y="1144445"/>
                </a:lnTo>
                <a:lnTo>
                  <a:pt x="16384082" y="1136202"/>
                </a:lnTo>
                <a:lnTo>
                  <a:pt x="16429302" y="1122846"/>
                </a:lnTo>
                <a:lnTo>
                  <a:pt x="16472239" y="1104693"/>
                </a:lnTo>
                <a:lnTo>
                  <a:pt x="16512579" y="1082057"/>
                </a:lnTo>
                <a:lnTo>
                  <a:pt x="16550007" y="1055252"/>
                </a:lnTo>
                <a:lnTo>
                  <a:pt x="16584208" y="1024591"/>
                </a:lnTo>
                <a:lnTo>
                  <a:pt x="16614869" y="990390"/>
                </a:lnTo>
                <a:lnTo>
                  <a:pt x="16641675" y="952963"/>
                </a:lnTo>
                <a:lnTo>
                  <a:pt x="16664312" y="912624"/>
                </a:lnTo>
                <a:lnTo>
                  <a:pt x="16682466" y="869686"/>
                </a:lnTo>
                <a:lnTo>
                  <a:pt x="16695822" y="824465"/>
                </a:lnTo>
                <a:lnTo>
                  <a:pt x="16704066" y="777274"/>
                </a:lnTo>
                <a:lnTo>
                  <a:pt x="16706883" y="728428"/>
                </a:lnTo>
                <a:lnTo>
                  <a:pt x="16706883" y="418835"/>
                </a:lnTo>
                <a:lnTo>
                  <a:pt x="16704066" y="369991"/>
                </a:lnTo>
                <a:lnTo>
                  <a:pt x="16695822" y="322801"/>
                </a:lnTo>
                <a:lnTo>
                  <a:pt x="16682466" y="277581"/>
                </a:lnTo>
                <a:lnTo>
                  <a:pt x="16664312" y="234643"/>
                </a:lnTo>
                <a:lnTo>
                  <a:pt x="16641675" y="194304"/>
                </a:lnTo>
                <a:lnTo>
                  <a:pt x="16614869" y="156876"/>
                </a:lnTo>
                <a:lnTo>
                  <a:pt x="16584208" y="122675"/>
                </a:lnTo>
                <a:lnTo>
                  <a:pt x="16550007" y="92014"/>
                </a:lnTo>
                <a:lnTo>
                  <a:pt x="16512579" y="65208"/>
                </a:lnTo>
                <a:lnTo>
                  <a:pt x="16472239" y="42571"/>
                </a:lnTo>
                <a:lnTo>
                  <a:pt x="16429302" y="24417"/>
                </a:lnTo>
                <a:lnTo>
                  <a:pt x="16384082" y="11061"/>
                </a:lnTo>
                <a:lnTo>
                  <a:pt x="16336892" y="2817"/>
                </a:lnTo>
                <a:lnTo>
                  <a:pt x="16288048"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2" name="Google Shape;1042;p21"/>
          <p:cNvSpPr txBox="1"/>
          <p:nvPr/>
        </p:nvSpPr>
        <p:spPr>
          <a:xfrm>
            <a:off x="1620721" y="5239661"/>
            <a:ext cx="5199507" cy="244131"/>
          </a:xfrm>
          <a:prstGeom prst="rect">
            <a:avLst/>
          </a:prstGeom>
          <a:noFill/>
          <a:ln>
            <a:noFill/>
          </a:ln>
        </p:spPr>
        <p:txBody>
          <a:bodyPr spcFirstLastPara="1" wrap="square" lIns="0" tIns="9225" rIns="0" bIns="0" anchor="t" anchorCtr="0">
            <a:spAutoFit/>
          </a:bodyPr>
          <a:lstStyle/>
          <a:p>
            <a:pPr marL="1270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1" i="0" u="none" strike="noStrike" kern="0" cap="none" spc="0" normalizeH="0" baseline="0" noProof="0">
                <a:ln>
                  <a:noFill/>
                </a:ln>
                <a:solidFill>
                  <a:srgbClr val="000000"/>
                </a:solidFill>
                <a:effectLst/>
                <a:uLnTx/>
                <a:uFillTx/>
                <a:latin typeface="Inter"/>
                <a:ea typeface="Inter"/>
                <a:cs typeface="Inter"/>
                <a:sym typeface="Inter"/>
              </a:rPr>
              <a:t>Show evidence or example from UNDP (similar solution)</a:t>
            </a:r>
            <a:endParaRPr kumimoji="0" sz="1500" b="0" i="0" u="none" strike="noStrike" kern="0" cap="none" spc="0" normalizeH="0" baseline="0" noProof="0">
              <a:ln>
                <a:noFill/>
              </a:ln>
              <a:solidFill>
                <a:srgbClr val="000000"/>
              </a:solidFill>
              <a:effectLst/>
              <a:uLnTx/>
              <a:uFillTx/>
              <a:latin typeface="Inter"/>
              <a:ea typeface="Inter"/>
              <a:cs typeface="Inter"/>
              <a:sym typeface="Inter"/>
            </a:endParaRPr>
          </a:p>
        </p:txBody>
      </p:sp>
      <p:grpSp>
        <p:nvGrpSpPr>
          <p:cNvPr id="1043" name="Google Shape;1043;p21"/>
          <p:cNvGrpSpPr/>
          <p:nvPr/>
        </p:nvGrpSpPr>
        <p:grpSpPr>
          <a:xfrm>
            <a:off x="9817155" y="2410717"/>
            <a:ext cx="1355123" cy="514560"/>
            <a:chOff x="16188080" y="3975451"/>
            <a:chExt cx="2234542" cy="848548"/>
          </a:xfrm>
        </p:grpSpPr>
        <p:sp>
          <p:nvSpPr>
            <p:cNvPr id="1044" name="Google Shape;1044;p21"/>
            <p:cNvSpPr/>
            <p:nvPr/>
          </p:nvSpPr>
          <p:spPr>
            <a:xfrm>
              <a:off x="16188080" y="4133119"/>
              <a:ext cx="1960880" cy="690880"/>
            </a:xfrm>
            <a:custGeom>
              <a:avLst/>
              <a:gdLst/>
              <a:ahLst/>
              <a:cxnLst/>
              <a:rect l="l" t="t" r="r" b="b"/>
              <a:pathLst>
                <a:path w="1960880" h="690879" extrusionOk="0">
                  <a:moveTo>
                    <a:pt x="374650" y="380009"/>
                  </a:moveTo>
                  <a:lnTo>
                    <a:pt x="349478" y="362318"/>
                  </a:lnTo>
                  <a:lnTo>
                    <a:pt x="321805" y="349465"/>
                  </a:lnTo>
                  <a:lnTo>
                    <a:pt x="291109" y="341630"/>
                  </a:lnTo>
                  <a:lnTo>
                    <a:pt x="256921" y="338975"/>
                  </a:lnTo>
                  <a:lnTo>
                    <a:pt x="207010" y="345262"/>
                  </a:lnTo>
                  <a:lnTo>
                    <a:pt x="163931" y="362991"/>
                  </a:lnTo>
                  <a:lnTo>
                    <a:pt x="127088" y="390525"/>
                  </a:lnTo>
                  <a:lnTo>
                    <a:pt x="95910" y="426199"/>
                  </a:lnTo>
                  <a:lnTo>
                    <a:pt x="69786" y="468363"/>
                  </a:lnTo>
                  <a:lnTo>
                    <a:pt x="48120" y="515378"/>
                  </a:lnTo>
                  <a:lnTo>
                    <a:pt x="30327" y="565569"/>
                  </a:lnTo>
                  <a:lnTo>
                    <a:pt x="0" y="660146"/>
                  </a:lnTo>
                  <a:lnTo>
                    <a:pt x="241" y="671652"/>
                  </a:lnTo>
                  <a:lnTo>
                    <a:pt x="7353" y="681329"/>
                  </a:lnTo>
                  <a:lnTo>
                    <a:pt x="18808" y="687997"/>
                  </a:lnTo>
                  <a:lnTo>
                    <a:pt x="32105" y="690473"/>
                  </a:lnTo>
                  <a:lnTo>
                    <a:pt x="271170" y="690473"/>
                  </a:lnTo>
                  <a:lnTo>
                    <a:pt x="266585" y="680453"/>
                  </a:lnTo>
                  <a:lnTo>
                    <a:pt x="263817" y="669277"/>
                  </a:lnTo>
                  <a:lnTo>
                    <a:pt x="263512" y="660146"/>
                  </a:lnTo>
                  <a:lnTo>
                    <a:pt x="263499" y="656551"/>
                  </a:lnTo>
                  <a:lnTo>
                    <a:pt x="265823" y="644055"/>
                  </a:lnTo>
                  <a:lnTo>
                    <a:pt x="299720" y="540588"/>
                  </a:lnTo>
                  <a:lnTo>
                    <a:pt x="314439" y="497928"/>
                  </a:lnTo>
                  <a:lnTo>
                    <a:pt x="331825" y="456285"/>
                  </a:lnTo>
                  <a:lnTo>
                    <a:pt x="351904" y="416648"/>
                  </a:lnTo>
                  <a:lnTo>
                    <a:pt x="374650" y="380009"/>
                  </a:lnTo>
                  <a:close/>
                </a:path>
                <a:path w="1960880" h="690879" extrusionOk="0">
                  <a:moveTo>
                    <a:pt x="378218" y="187325"/>
                  </a:moveTo>
                  <a:lnTo>
                    <a:pt x="368554" y="140512"/>
                  </a:lnTo>
                  <a:lnTo>
                    <a:pt x="342328" y="101904"/>
                  </a:lnTo>
                  <a:lnTo>
                    <a:pt x="303720" y="75679"/>
                  </a:lnTo>
                  <a:lnTo>
                    <a:pt x="256921" y="66014"/>
                  </a:lnTo>
                  <a:lnTo>
                    <a:pt x="210388" y="75679"/>
                  </a:lnTo>
                  <a:lnTo>
                    <a:pt x="172389" y="101904"/>
                  </a:lnTo>
                  <a:lnTo>
                    <a:pt x="146761" y="140512"/>
                  </a:lnTo>
                  <a:lnTo>
                    <a:pt x="137363" y="187325"/>
                  </a:lnTo>
                  <a:lnTo>
                    <a:pt x="146761" y="233845"/>
                  </a:lnTo>
                  <a:lnTo>
                    <a:pt x="172389" y="271856"/>
                  </a:lnTo>
                  <a:lnTo>
                    <a:pt x="210388" y="297472"/>
                  </a:lnTo>
                  <a:lnTo>
                    <a:pt x="256921" y="306870"/>
                  </a:lnTo>
                  <a:lnTo>
                    <a:pt x="303720" y="297472"/>
                  </a:lnTo>
                  <a:lnTo>
                    <a:pt x="342328" y="271856"/>
                  </a:lnTo>
                  <a:lnTo>
                    <a:pt x="368554" y="233845"/>
                  </a:lnTo>
                  <a:lnTo>
                    <a:pt x="378218" y="187325"/>
                  </a:lnTo>
                  <a:close/>
                </a:path>
                <a:path w="1960880" h="690879" extrusionOk="0">
                  <a:moveTo>
                    <a:pt x="722579" y="132016"/>
                  </a:moveTo>
                  <a:lnTo>
                    <a:pt x="715860" y="90208"/>
                  </a:lnTo>
                  <a:lnTo>
                    <a:pt x="697052" y="53962"/>
                  </a:lnTo>
                  <a:lnTo>
                    <a:pt x="668223" y="25412"/>
                  </a:lnTo>
                  <a:lnTo>
                    <a:pt x="631431" y="6718"/>
                  </a:lnTo>
                  <a:lnTo>
                    <a:pt x="588733" y="0"/>
                  </a:lnTo>
                  <a:lnTo>
                    <a:pt x="546912" y="6718"/>
                  </a:lnTo>
                  <a:lnTo>
                    <a:pt x="510667" y="25412"/>
                  </a:lnTo>
                  <a:lnTo>
                    <a:pt x="482130" y="53962"/>
                  </a:lnTo>
                  <a:lnTo>
                    <a:pt x="463435" y="90208"/>
                  </a:lnTo>
                  <a:lnTo>
                    <a:pt x="456730" y="132016"/>
                  </a:lnTo>
                  <a:lnTo>
                    <a:pt x="463435" y="174713"/>
                  </a:lnTo>
                  <a:lnTo>
                    <a:pt x="482130" y="211505"/>
                  </a:lnTo>
                  <a:lnTo>
                    <a:pt x="510667" y="240322"/>
                  </a:lnTo>
                  <a:lnTo>
                    <a:pt x="546912" y="259118"/>
                  </a:lnTo>
                  <a:lnTo>
                    <a:pt x="588733" y="265836"/>
                  </a:lnTo>
                  <a:lnTo>
                    <a:pt x="631431" y="259118"/>
                  </a:lnTo>
                  <a:lnTo>
                    <a:pt x="668223" y="240322"/>
                  </a:lnTo>
                  <a:lnTo>
                    <a:pt x="697052" y="211505"/>
                  </a:lnTo>
                  <a:lnTo>
                    <a:pt x="715860" y="174713"/>
                  </a:lnTo>
                  <a:lnTo>
                    <a:pt x="722579" y="132016"/>
                  </a:lnTo>
                  <a:close/>
                </a:path>
                <a:path w="1960880" h="690879" extrusionOk="0">
                  <a:moveTo>
                    <a:pt x="874217" y="656551"/>
                  </a:moveTo>
                  <a:lnTo>
                    <a:pt x="840320" y="551281"/>
                  </a:lnTo>
                  <a:lnTo>
                    <a:pt x="823429" y="502577"/>
                  </a:lnTo>
                  <a:lnTo>
                    <a:pt x="803275" y="456285"/>
                  </a:lnTo>
                  <a:lnTo>
                    <a:pt x="779386" y="413677"/>
                  </a:lnTo>
                  <a:lnTo>
                    <a:pt x="751344" y="375996"/>
                  </a:lnTo>
                  <a:lnTo>
                    <a:pt x="718693" y="344512"/>
                  </a:lnTo>
                  <a:lnTo>
                    <a:pt x="680999" y="320471"/>
                  </a:lnTo>
                  <a:lnTo>
                    <a:pt x="637819" y="305130"/>
                  </a:lnTo>
                  <a:lnTo>
                    <a:pt x="588733" y="299732"/>
                  </a:lnTo>
                  <a:lnTo>
                    <a:pt x="540245" y="305130"/>
                  </a:lnTo>
                  <a:lnTo>
                    <a:pt x="497497" y="320471"/>
                  </a:lnTo>
                  <a:lnTo>
                    <a:pt x="460070" y="344512"/>
                  </a:lnTo>
                  <a:lnTo>
                    <a:pt x="427507" y="375996"/>
                  </a:lnTo>
                  <a:lnTo>
                    <a:pt x="399376" y="413677"/>
                  </a:lnTo>
                  <a:lnTo>
                    <a:pt x="375246" y="456285"/>
                  </a:lnTo>
                  <a:lnTo>
                    <a:pt x="354660" y="502577"/>
                  </a:lnTo>
                  <a:lnTo>
                    <a:pt x="337197" y="551281"/>
                  </a:lnTo>
                  <a:lnTo>
                    <a:pt x="305079" y="656551"/>
                  </a:lnTo>
                  <a:lnTo>
                    <a:pt x="304596" y="669378"/>
                  </a:lnTo>
                  <a:lnTo>
                    <a:pt x="311988" y="680212"/>
                  </a:lnTo>
                  <a:lnTo>
                    <a:pt x="324383" y="687692"/>
                  </a:lnTo>
                  <a:lnTo>
                    <a:pt x="338963" y="690473"/>
                  </a:lnTo>
                  <a:lnTo>
                    <a:pt x="838530" y="690473"/>
                  </a:lnTo>
                  <a:lnTo>
                    <a:pt x="853147" y="687692"/>
                  </a:lnTo>
                  <a:lnTo>
                    <a:pt x="865746" y="680212"/>
                  </a:lnTo>
                  <a:lnTo>
                    <a:pt x="873658" y="669378"/>
                  </a:lnTo>
                  <a:lnTo>
                    <a:pt x="874217" y="656551"/>
                  </a:lnTo>
                  <a:close/>
                </a:path>
                <a:path w="1960880" h="690879" extrusionOk="0">
                  <a:moveTo>
                    <a:pt x="1041920" y="187325"/>
                  </a:moveTo>
                  <a:lnTo>
                    <a:pt x="1032497" y="140512"/>
                  </a:lnTo>
                  <a:lnTo>
                    <a:pt x="1006678" y="101904"/>
                  </a:lnTo>
                  <a:lnTo>
                    <a:pt x="968146" y="75679"/>
                  </a:lnTo>
                  <a:lnTo>
                    <a:pt x="920584" y="66014"/>
                  </a:lnTo>
                  <a:lnTo>
                    <a:pt x="874064" y="75679"/>
                  </a:lnTo>
                  <a:lnTo>
                    <a:pt x="836079" y="101904"/>
                  </a:lnTo>
                  <a:lnTo>
                    <a:pt x="810475" y="140512"/>
                  </a:lnTo>
                  <a:lnTo>
                    <a:pt x="801077" y="187325"/>
                  </a:lnTo>
                  <a:lnTo>
                    <a:pt x="810475" y="233845"/>
                  </a:lnTo>
                  <a:lnTo>
                    <a:pt x="836079" y="271856"/>
                  </a:lnTo>
                  <a:lnTo>
                    <a:pt x="874064" y="297472"/>
                  </a:lnTo>
                  <a:lnTo>
                    <a:pt x="920584" y="306870"/>
                  </a:lnTo>
                  <a:lnTo>
                    <a:pt x="968146" y="297472"/>
                  </a:lnTo>
                  <a:lnTo>
                    <a:pt x="1006678" y="271856"/>
                  </a:lnTo>
                  <a:lnTo>
                    <a:pt x="1032497" y="233845"/>
                  </a:lnTo>
                  <a:lnTo>
                    <a:pt x="1041920" y="187325"/>
                  </a:lnTo>
                  <a:close/>
                </a:path>
                <a:path w="1960880" h="690879" extrusionOk="0">
                  <a:moveTo>
                    <a:pt x="1177518" y="660146"/>
                  </a:moveTo>
                  <a:lnTo>
                    <a:pt x="1148969" y="565569"/>
                  </a:lnTo>
                  <a:lnTo>
                    <a:pt x="1130515" y="515378"/>
                  </a:lnTo>
                  <a:lnTo>
                    <a:pt x="1108379" y="468363"/>
                  </a:lnTo>
                  <a:lnTo>
                    <a:pt x="1081925" y="426199"/>
                  </a:lnTo>
                  <a:lnTo>
                    <a:pt x="1050556" y="390525"/>
                  </a:lnTo>
                  <a:lnTo>
                    <a:pt x="1013625" y="362991"/>
                  </a:lnTo>
                  <a:lnTo>
                    <a:pt x="970508" y="345262"/>
                  </a:lnTo>
                  <a:lnTo>
                    <a:pt x="920584" y="338975"/>
                  </a:lnTo>
                  <a:lnTo>
                    <a:pt x="887145" y="341630"/>
                  </a:lnTo>
                  <a:lnTo>
                    <a:pt x="856373" y="349465"/>
                  </a:lnTo>
                  <a:lnTo>
                    <a:pt x="828268" y="362318"/>
                  </a:lnTo>
                  <a:lnTo>
                    <a:pt x="802855" y="380009"/>
                  </a:lnTo>
                  <a:lnTo>
                    <a:pt x="826350" y="416648"/>
                  </a:lnTo>
                  <a:lnTo>
                    <a:pt x="846340" y="456285"/>
                  </a:lnTo>
                  <a:lnTo>
                    <a:pt x="863307" y="497928"/>
                  </a:lnTo>
                  <a:lnTo>
                    <a:pt x="877773" y="540588"/>
                  </a:lnTo>
                  <a:lnTo>
                    <a:pt x="911669" y="644055"/>
                  </a:lnTo>
                  <a:lnTo>
                    <a:pt x="914552" y="669378"/>
                  </a:lnTo>
                  <a:lnTo>
                    <a:pt x="912431" y="680453"/>
                  </a:lnTo>
                  <a:lnTo>
                    <a:pt x="908113" y="690473"/>
                  </a:lnTo>
                  <a:lnTo>
                    <a:pt x="1147191" y="690473"/>
                  </a:lnTo>
                  <a:lnTo>
                    <a:pt x="1159446" y="687997"/>
                  </a:lnTo>
                  <a:lnTo>
                    <a:pt x="1170381" y="681329"/>
                  </a:lnTo>
                  <a:lnTo>
                    <a:pt x="1177290" y="671652"/>
                  </a:lnTo>
                  <a:lnTo>
                    <a:pt x="1177518" y="660146"/>
                  </a:lnTo>
                  <a:close/>
                </a:path>
                <a:path w="1960880" h="690879" extrusionOk="0">
                  <a:moveTo>
                    <a:pt x="1960664" y="204406"/>
                  </a:moveTo>
                  <a:lnTo>
                    <a:pt x="1957819" y="190284"/>
                  </a:lnTo>
                  <a:lnTo>
                    <a:pt x="1950046" y="178752"/>
                  </a:lnTo>
                  <a:lnTo>
                    <a:pt x="1938515" y="170980"/>
                  </a:lnTo>
                  <a:lnTo>
                    <a:pt x="1924392" y="168135"/>
                  </a:lnTo>
                  <a:lnTo>
                    <a:pt x="1832775" y="168135"/>
                  </a:lnTo>
                  <a:lnTo>
                    <a:pt x="1805279" y="54381"/>
                  </a:lnTo>
                  <a:lnTo>
                    <a:pt x="1775879" y="168135"/>
                  </a:lnTo>
                  <a:lnTo>
                    <a:pt x="1684223" y="168135"/>
                  </a:lnTo>
                  <a:lnTo>
                    <a:pt x="1670100" y="170980"/>
                  </a:lnTo>
                  <a:lnTo>
                    <a:pt x="1658581" y="178752"/>
                  </a:lnTo>
                  <a:lnTo>
                    <a:pt x="1650809" y="190284"/>
                  </a:lnTo>
                  <a:lnTo>
                    <a:pt x="1647952" y="204406"/>
                  </a:lnTo>
                  <a:lnTo>
                    <a:pt x="1647952" y="339801"/>
                  </a:lnTo>
                  <a:lnTo>
                    <a:pt x="1650809" y="353923"/>
                  </a:lnTo>
                  <a:lnTo>
                    <a:pt x="1658581" y="365455"/>
                  </a:lnTo>
                  <a:lnTo>
                    <a:pt x="1670100" y="373227"/>
                  </a:lnTo>
                  <a:lnTo>
                    <a:pt x="1684223" y="376072"/>
                  </a:lnTo>
                  <a:lnTo>
                    <a:pt x="1924392" y="376072"/>
                  </a:lnTo>
                  <a:lnTo>
                    <a:pt x="1938515" y="373227"/>
                  </a:lnTo>
                  <a:lnTo>
                    <a:pt x="1950046" y="365455"/>
                  </a:lnTo>
                  <a:lnTo>
                    <a:pt x="1957819" y="353923"/>
                  </a:lnTo>
                  <a:lnTo>
                    <a:pt x="1960664" y="339801"/>
                  </a:lnTo>
                  <a:lnTo>
                    <a:pt x="1960664" y="204406"/>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5" name="Google Shape;1045;p21"/>
            <p:cNvSpPr/>
            <p:nvPr/>
          </p:nvSpPr>
          <p:spPr>
            <a:xfrm>
              <a:off x="17645004" y="4057828"/>
              <a:ext cx="695325" cy="695325"/>
            </a:xfrm>
            <a:custGeom>
              <a:avLst/>
              <a:gdLst/>
              <a:ahLst/>
              <a:cxnLst/>
              <a:rect l="l" t="t" r="r" b="b"/>
              <a:pathLst>
                <a:path w="695325" h="695325" extrusionOk="0">
                  <a:moveTo>
                    <a:pt x="347392" y="694785"/>
                  </a:moveTo>
                  <a:lnTo>
                    <a:pt x="394531" y="691613"/>
                  </a:lnTo>
                  <a:lnTo>
                    <a:pt x="439742" y="682375"/>
                  </a:lnTo>
                  <a:lnTo>
                    <a:pt x="482612" y="667485"/>
                  </a:lnTo>
                  <a:lnTo>
                    <a:pt x="522727" y="647355"/>
                  </a:lnTo>
                  <a:lnTo>
                    <a:pt x="559673" y="622401"/>
                  </a:lnTo>
                  <a:lnTo>
                    <a:pt x="593035" y="593035"/>
                  </a:lnTo>
                  <a:lnTo>
                    <a:pt x="622401" y="559673"/>
                  </a:lnTo>
                  <a:lnTo>
                    <a:pt x="647355" y="522727"/>
                  </a:lnTo>
                  <a:lnTo>
                    <a:pt x="667485" y="482612"/>
                  </a:lnTo>
                  <a:lnTo>
                    <a:pt x="682375" y="439742"/>
                  </a:lnTo>
                  <a:lnTo>
                    <a:pt x="691613" y="394531"/>
                  </a:lnTo>
                  <a:lnTo>
                    <a:pt x="694785" y="347392"/>
                  </a:lnTo>
                  <a:lnTo>
                    <a:pt x="691613" y="300253"/>
                  </a:lnTo>
                  <a:lnTo>
                    <a:pt x="682375" y="255042"/>
                  </a:lnTo>
                  <a:lnTo>
                    <a:pt x="667485" y="212172"/>
                  </a:lnTo>
                  <a:lnTo>
                    <a:pt x="647355" y="172057"/>
                  </a:lnTo>
                  <a:lnTo>
                    <a:pt x="622401" y="135111"/>
                  </a:lnTo>
                  <a:lnTo>
                    <a:pt x="593035" y="101749"/>
                  </a:lnTo>
                  <a:lnTo>
                    <a:pt x="559673" y="72384"/>
                  </a:lnTo>
                  <a:lnTo>
                    <a:pt x="522727" y="47429"/>
                  </a:lnTo>
                  <a:lnTo>
                    <a:pt x="482612" y="27300"/>
                  </a:lnTo>
                  <a:lnTo>
                    <a:pt x="439742" y="12409"/>
                  </a:lnTo>
                  <a:lnTo>
                    <a:pt x="394531" y="3171"/>
                  </a:lnTo>
                  <a:lnTo>
                    <a:pt x="347392" y="0"/>
                  </a:lnTo>
                  <a:lnTo>
                    <a:pt x="300253" y="3171"/>
                  </a:lnTo>
                  <a:lnTo>
                    <a:pt x="255042" y="12409"/>
                  </a:lnTo>
                  <a:lnTo>
                    <a:pt x="212172" y="27300"/>
                  </a:lnTo>
                  <a:lnTo>
                    <a:pt x="172057" y="47429"/>
                  </a:lnTo>
                  <a:lnTo>
                    <a:pt x="135111" y="72384"/>
                  </a:lnTo>
                  <a:lnTo>
                    <a:pt x="101749" y="101749"/>
                  </a:lnTo>
                  <a:lnTo>
                    <a:pt x="72384" y="135111"/>
                  </a:lnTo>
                  <a:lnTo>
                    <a:pt x="47429" y="172057"/>
                  </a:lnTo>
                  <a:lnTo>
                    <a:pt x="27300" y="212172"/>
                  </a:lnTo>
                  <a:lnTo>
                    <a:pt x="12409" y="255042"/>
                  </a:lnTo>
                  <a:lnTo>
                    <a:pt x="3171" y="300253"/>
                  </a:lnTo>
                  <a:lnTo>
                    <a:pt x="0" y="347392"/>
                  </a:lnTo>
                  <a:lnTo>
                    <a:pt x="3171" y="394531"/>
                  </a:lnTo>
                  <a:lnTo>
                    <a:pt x="12409" y="439742"/>
                  </a:lnTo>
                  <a:lnTo>
                    <a:pt x="27300" y="482612"/>
                  </a:lnTo>
                  <a:lnTo>
                    <a:pt x="47429" y="522727"/>
                  </a:lnTo>
                  <a:lnTo>
                    <a:pt x="72384" y="559673"/>
                  </a:lnTo>
                  <a:lnTo>
                    <a:pt x="101749" y="593035"/>
                  </a:lnTo>
                  <a:lnTo>
                    <a:pt x="135111" y="622401"/>
                  </a:lnTo>
                  <a:lnTo>
                    <a:pt x="172057" y="647355"/>
                  </a:lnTo>
                  <a:lnTo>
                    <a:pt x="212172" y="667485"/>
                  </a:lnTo>
                  <a:lnTo>
                    <a:pt x="255042" y="682375"/>
                  </a:lnTo>
                  <a:lnTo>
                    <a:pt x="300253" y="691613"/>
                  </a:lnTo>
                  <a:lnTo>
                    <a:pt x="347392" y="694785"/>
                  </a:lnTo>
                  <a:close/>
                </a:path>
              </a:pathLst>
            </a:custGeom>
            <a:noFill/>
            <a:ln w="2030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46" name="Google Shape;1046;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575916" y="4320684"/>
              <a:ext cx="169083" cy="169073"/>
            </a:xfrm>
            <a:prstGeom prst="rect">
              <a:avLst/>
            </a:prstGeom>
            <a:noFill/>
            <a:ln>
              <a:noFill/>
            </a:ln>
          </p:spPr>
        </p:pic>
        <p:pic>
          <p:nvPicPr>
            <p:cNvPr id="1047" name="Google Shape;1047;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253539" y="4320684"/>
              <a:ext cx="169083" cy="169073"/>
            </a:xfrm>
            <a:prstGeom prst="rect">
              <a:avLst/>
            </a:prstGeom>
            <a:noFill/>
            <a:ln>
              <a:noFill/>
            </a:ln>
          </p:spPr>
        </p:pic>
        <p:pic>
          <p:nvPicPr>
            <p:cNvPr id="1048" name="Google Shape;1048;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907855" y="3975451"/>
              <a:ext cx="169083" cy="169073"/>
            </a:xfrm>
            <a:prstGeom prst="rect">
              <a:avLst/>
            </a:prstGeom>
            <a:noFill/>
            <a:ln>
              <a:noFill/>
            </a:ln>
          </p:spPr>
        </p:pic>
        <p:pic>
          <p:nvPicPr>
            <p:cNvPr id="1049" name="Google Shape;1049;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907855" y="4654515"/>
              <a:ext cx="169083" cy="169073"/>
            </a:xfrm>
            <a:prstGeom prst="rect">
              <a:avLst/>
            </a:prstGeom>
            <a:noFill/>
            <a:ln>
              <a:noFill/>
            </a:ln>
          </p:spPr>
        </p:pic>
      </p:grpSp>
      <p:grpSp>
        <p:nvGrpSpPr>
          <p:cNvPr id="1050" name="Google Shape;1050;p21"/>
          <p:cNvGrpSpPr/>
          <p:nvPr/>
        </p:nvGrpSpPr>
        <p:grpSpPr>
          <a:xfrm>
            <a:off x="8315006" y="3343162"/>
            <a:ext cx="2858636" cy="452277"/>
            <a:chOff x="13711099" y="5513121"/>
            <a:chExt cx="4713772" cy="745839"/>
          </a:xfrm>
        </p:grpSpPr>
        <p:sp>
          <p:nvSpPr>
            <p:cNvPr id="1051" name="Google Shape;1051;p21"/>
            <p:cNvSpPr/>
            <p:nvPr/>
          </p:nvSpPr>
          <p:spPr>
            <a:xfrm>
              <a:off x="13757613" y="5877434"/>
              <a:ext cx="588645" cy="381000"/>
            </a:xfrm>
            <a:custGeom>
              <a:avLst/>
              <a:gdLst/>
              <a:ahLst/>
              <a:cxnLst/>
              <a:rect l="l" t="t" r="r" b="b"/>
              <a:pathLst>
                <a:path w="588644" h="381000" extrusionOk="0">
                  <a:moveTo>
                    <a:pt x="380909" y="0"/>
                  </a:moveTo>
                  <a:lnTo>
                    <a:pt x="346551" y="4707"/>
                  </a:lnTo>
                  <a:lnTo>
                    <a:pt x="315786" y="17974"/>
                  </a:lnTo>
                  <a:lnTo>
                    <a:pt x="289881" y="38515"/>
                  </a:lnTo>
                  <a:lnTo>
                    <a:pt x="270106" y="65045"/>
                  </a:lnTo>
                  <a:lnTo>
                    <a:pt x="258319" y="60670"/>
                  </a:lnTo>
                  <a:lnTo>
                    <a:pt x="246022" y="57458"/>
                  </a:lnTo>
                  <a:lnTo>
                    <a:pt x="233276" y="55479"/>
                  </a:lnTo>
                  <a:lnTo>
                    <a:pt x="220139" y="54804"/>
                  </a:lnTo>
                  <a:lnTo>
                    <a:pt x="183286" y="60247"/>
                  </a:lnTo>
                  <a:lnTo>
                    <a:pt x="150719" y="75505"/>
                  </a:lnTo>
                  <a:lnTo>
                    <a:pt x="124012" y="98969"/>
                  </a:lnTo>
                  <a:lnTo>
                    <a:pt x="104740" y="129032"/>
                  </a:lnTo>
                  <a:lnTo>
                    <a:pt x="63266" y="144195"/>
                  </a:lnTo>
                  <a:lnTo>
                    <a:pt x="30051" y="171982"/>
                  </a:lnTo>
                  <a:lnTo>
                    <a:pt x="7996" y="209522"/>
                  </a:lnTo>
                  <a:lnTo>
                    <a:pt x="0" y="253939"/>
                  </a:lnTo>
                  <a:lnTo>
                    <a:pt x="9977" y="303362"/>
                  </a:lnTo>
                  <a:lnTo>
                    <a:pt x="37188" y="343721"/>
                  </a:lnTo>
                  <a:lnTo>
                    <a:pt x="77547" y="370931"/>
                  </a:lnTo>
                  <a:lnTo>
                    <a:pt x="126969" y="380909"/>
                  </a:lnTo>
                  <a:lnTo>
                    <a:pt x="461294" y="380909"/>
                  </a:lnTo>
                  <a:lnTo>
                    <a:pt x="510712" y="370931"/>
                  </a:lnTo>
                  <a:lnTo>
                    <a:pt x="551072" y="343721"/>
                  </a:lnTo>
                  <a:lnTo>
                    <a:pt x="578285" y="303362"/>
                  </a:lnTo>
                  <a:lnTo>
                    <a:pt x="588264" y="253939"/>
                  </a:lnTo>
                  <a:lnTo>
                    <a:pt x="582282" y="215359"/>
                  </a:lnTo>
                  <a:lnTo>
                    <a:pt x="565575" y="181582"/>
                  </a:lnTo>
                  <a:lnTo>
                    <a:pt x="540004" y="154434"/>
                  </a:lnTo>
                  <a:lnTo>
                    <a:pt x="507429" y="135744"/>
                  </a:lnTo>
                  <a:lnTo>
                    <a:pt x="507879" y="129933"/>
                  </a:lnTo>
                  <a:lnTo>
                    <a:pt x="507879" y="126969"/>
                  </a:lnTo>
                  <a:lnTo>
                    <a:pt x="497901" y="77547"/>
                  </a:lnTo>
                  <a:lnTo>
                    <a:pt x="470691" y="37188"/>
                  </a:lnTo>
                  <a:lnTo>
                    <a:pt x="430332" y="9977"/>
                  </a:lnTo>
                  <a:lnTo>
                    <a:pt x="380909"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2" name="Google Shape;1052;p21"/>
            <p:cNvSpPr/>
            <p:nvPr/>
          </p:nvSpPr>
          <p:spPr>
            <a:xfrm>
              <a:off x="13711099" y="5832176"/>
              <a:ext cx="588645" cy="381000"/>
            </a:xfrm>
            <a:custGeom>
              <a:avLst/>
              <a:gdLst/>
              <a:ahLst/>
              <a:cxnLst/>
              <a:rect l="l" t="t" r="r" b="b"/>
              <a:pathLst>
                <a:path w="588644" h="381000" extrusionOk="0">
                  <a:moveTo>
                    <a:pt x="380909" y="0"/>
                  </a:moveTo>
                  <a:lnTo>
                    <a:pt x="346551" y="4709"/>
                  </a:lnTo>
                  <a:lnTo>
                    <a:pt x="315786" y="17978"/>
                  </a:lnTo>
                  <a:lnTo>
                    <a:pt x="289881" y="38519"/>
                  </a:lnTo>
                  <a:lnTo>
                    <a:pt x="270106" y="65045"/>
                  </a:lnTo>
                  <a:lnTo>
                    <a:pt x="258323" y="60670"/>
                  </a:lnTo>
                  <a:lnTo>
                    <a:pt x="246026" y="57458"/>
                  </a:lnTo>
                  <a:lnTo>
                    <a:pt x="233277" y="55479"/>
                  </a:lnTo>
                  <a:lnTo>
                    <a:pt x="220139" y="54804"/>
                  </a:lnTo>
                  <a:lnTo>
                    <a:pt x="183286" y="60247"/>
                  </a:lnTo>
                  <a:lnTo>
                    <a:pt x="150719" y="75505"/>
                  </a:lnTo>
                  <a:lnTo>
                    <a:pt x="124012" y="98969"/>
                  </a:lnTo>
                  <a:lnTo>
                    <a:pt x="104740" y="129032"/>
                  </a:lnTo>
                  <a:lnTo>
                    <a:pt x="63266" y="144195"/>
                  </a:lnTo>
                  <a:lnTo>
                    <a:pt x="30051" y="171982"/>
                  </a:lnTo>
                  <a:lnTo>
                    <a:pt x="7996" y="209522"/>
                  </a:lnTo>
                  <a:lnTo>
                    <a:pt x="0" y="253939"/>
                  </a:lnTo>
                  <a:lnTo>
                    <a:pt x="9977" y="303362"/>
                  </a:lnTo>
                  <a:lnTo>
                    <a:pt x="37188" y="343721"/>
                  </a:lnTo>
                  <a:lnTo>
                    <a:pt x="77547" y="370931"/>
                  </a:lnTo>
                  <a:lnTo>
                    <a:pt x="126969" y="380909"/>
                  </a:lnTo>
                  <a:lnTo>
                    <a:pt x="461294" y="380909"/>
                  </a:lnTo>
                  <a:lnTo>
                    <a:pt x="510712" y="370931"/>
                  </a:lnTo>
                  <a:lnTo>
                    <a:pt x="551072" y="343721"/>
                  </a:lnTo>
                  <a:lnTo>
                    <a:pt x="578285" y="303362"/>
                  </a:lnTo>
                  <a:lnTo>
                    <a:pt x="588264" y="253939"/>
                  </a:lnTo>
                  <a:lnTo>
                    <a:pt x="582282" y="215359"/>
                  </a:lnTo>
                  <a:lnTo>
                    <a:pt x="565575" y="181582"/>
                  </a:lnTo>
                  <a:lnTo>
                    <a:pt x="540004" y="154434"/>
                  </a:lnTo>
                  <a:lnTo>
                    <a:pt x="507429" y="135744"/>
                  </a:lnTo>
                  <a:lnTo>
                    <a:pt x="507879" y="129933"/>
                  </a:lnTo>
                  <a:lnTo>
                    <a:pt x="507879" y="126969"/>
                  </a:lnTo>
                  <a:lnTo>
                    <a:pt x="497901" y="77547"/>
                  </a:lnTo>
                  <a:lnTo>
                    <a:pt x="470691" y="37188"/>
                  </a:lnTo>
                  <a:lnTo>
                    <a:pt x="430332" y="9977"/>
                  </a:lnTo>
                  <a:lnTo>
                    <a:pt x="38090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53" name="Google Shape;1053;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603309" y="5636421"/>
              <a:ext cx="208527" cy="156851"/>
            </a:xfrm>
            <a:prstGeom prst="rect">
              <a:avLst/>
            </a:prstGeom>
            <a:noFill/>
            <a:ln>
              <a:noFill/>
            </a:ln>
          </p:spPr>
        </p:pic>
        <p:sp>
          <p:nvSpPr>
            <p:cNvPr id="1054" name="Google Shape;1054;p21"/>
            <p:cNvSpPr/>
            <p:nvPr/>
          </p:nvSpPr>
          <p:spPr>
            <a:xfrm>
              <a:off x="15478649" y="5796629"/>
              <a:ext cx="632460" cy="461645"/>
            </a:xfrm>
            <a:custGeom>
              <a:avLst/>
              <a:gdLst/>
              <a:ahLst/>
              <a:cxnLst/>
              <a:rect l="l" t="t" r="r" b="b"/>
              <a:pathLst>
                <a:path w="632459" h="461645" extrusionOk="0">
                  <a:moveTo>
                    <a:pt x="626808" y="0"/>
                  </a:moveTo>
                  <a:lnTo>
                    <a:pt x="441023" y="0"/>
                  </a:lnTo>
                  <a:lnTo>
                    <a:pt x="435693" y="5361"/>
                  </a:lnTo>
                  <a:lnTo>
                    <a:pt x="435693" y="456122"/>
                  </a:lnTo>
                  <a:lnTo>
                    <a:pt x="441023" y="461483"/>
                  </a:lnTo>
                  <a:lnTo>
                    <a:pt x="626787" y="461483"/>
                  </a:lnTo>
                  <a:lnTo>
                    <a:pt x="632127" y="456122"/>
                  </a:lnTo>
                  <a:lnTo>
                    <a:pt x="632148" y="437630"/>
                  </a:lnTo>
                  <a:lnTo>
                    <a:pt x="459525" y="437630"/>
                  </a:lnTo>
                  <a:lnTo>
                    <a:pt x="459525" y="23831"/>
                  </a:lnTo>
                  <a:lnTo>
                    <a:pt x="632148" y="23831"/>
                  </a:lnTo>
                  <a:lnTo>
                    <a:pt x="632148" y="5361"/>
                  </a:lnTo>
                  <a:lnTo>
                    <a:pt x="626808" y="0"/>
                  </a:lnTo>
                  <a:close/>
                </a:path>
                <a:path w="632459" h="461645" extrusionOk="0">
                  <a:moveTo>
                    <a:pt x="632148" y="23831"/>
                  </a:moveTo>
                  <a:lnTo>
                    <a:pt x="608295" y="23831"/>
                  </a:lnTo>
                  <a:lnTo>
                    <a:pt x="608295" y="437630"/>
                  </a:lnTo>
                  <a:lnTo>
                    <a:pt x="632148" y="437630"/>
                  </a:lnTo>
                  <a:lnTo>
                    <a:pt x="632148" y="23831"/>
                  </a:lnTo>
                  <a:close/>
                </a:path>
                <a:path w="632459" h="461645" extrusionOk="0">
                  <a:moveTo>
                    <a:pt x="535847" y="270086"/>
                  </a:moveTo>
                  <a:lnTo>
                    <a:pt x="520838" y="273118"/>
                  </a:lnTo>
                  <a:lnTo>
                    <a:pt x="508585" y="281384"/>
                  </a:lnTo>
                  <a:lnTo>
                    <a:pt x="500330" y="293630"/>
                  </a:lnTo>
                  <a:lnTo>
                    <a:pt x="497304" y="308608"/>
                  </a:lnTo>
                  <a:lnTo>
                    <a:pt x="500339" y="323642"/>
                  </a:lnTo>
                  <a:lnTo>
                    <a:pt x="508604" y="335902"/>
                  </a:lnTo>
                  <a:lnTo>
                    <a:pt x="520859" y="344158"/>
                  </a:lnTo>
                  <a:lnTo>
                    <a:pt x="535847" y="347183"/>
                  </a:lnTo>
                  <a:lnTo>
                    <a:pt x="550841" y="344155"/>
                  </a:lnTo>
                  <a:lnTo>
                    <a:pt x="563083" y="335894"/>
                  </a:lnTo>
                  <a:lnTo>
                    <a:pt x="564887" y="333214"/>
                  </a:lnTo>
                  <a:lnTo>
                    <a:pt x="535826" y="333214"/>
                  </a:lnTo>
                  <a:lnTo>
                    <a:pt x="526225" y="331281"/>
                  </a:lnTo>
                  <a:lnTo>
                    <a:pt x="518395" y="326008"/>
                  </a:lnTo>
                  <a:lnTo>
                    <a:pt x="513121" y="318186"/>
                  </a:lnTo>
                  <a:lnTo>
                    <a:pt x="511188" y="308608"/>
                  </a:lnTo>
                  <a:lnTo>
                    <a:pt x="513121" y="299028"/>
                  </a:lnTo>
                  <a:lnTo>
                    <a:pt x="518395" y="291203"/>
                  </a:lnTo>
                  <a:lnTo>
                    <a:pt x="526225" y="285926"/>
                  </a:lnTo>
                  <a:lnTo>
                    <a:pt x="535826" y="283991"/>
                  </a:lnTo>
                  <a:lnTo>
                    <a:pt x="564835" y="283991"/>
                  </a:lnTo>
                  <a:lnTo>
                    <a:pt x="563060" y="281372"/>
                  </a:lnTo>
                  <a:lnTo>
                    <a:pt x="550814" y="273114"/>
                  </a:lnTo>
                  <a:lnTo>
                    <a:pt x="535847" y="270086"/>
                  </a:lnTo>
                  <a:close/>
                </a:path>
                <a:path w="632459" h="461645" extrusionOk="0">
                  <a:moveTo>
                    <a:pt x="564835" y="283991"/>
                  </a:moveTo>
                  <a:lnTo>
                    <a:pt x="535826" y="283991"/>
                  </a:lnTo>
                  <a:lnTo>
                    <a:pt x="545420" y="285932"/>
                  </a:lnTo>
                  <a:lnTo>
                    <a:pt x="553255" y="291218"/>
                  </a:lnTo>
                  <a:lnTo>
                    <a:pt x="558537" y="299045"/>
                  </a:lnTo>
                  <a:lnTo>
                    <a:pt x="560475" y="308608"/>
                  </a:lnTo>
                  <a:lnTo>
                    <a:pt x="558537" y="318186"/>
                  </a:lnTo>
                  <a:lnTo>
                    <a:pt x="553255" y="326008"/>
                  </a:lnTo>
                  <a:lnTo>
                    <a:pt x="545420" y="331281"/>
                  </a:lnTo>
                  <a:lnTo>
                    <a:pt x="535826" y="333214"/>
                  </a:lnTo>
                  <a:lnTo>
                    <a:pt x="564887" y="333214"/>
                  </a:lnTo>
                  <a:lnTo>
                    <a:pt x="571334" y="323633"/>
                  </a:lnTo>
                  <a:lnTo>
                    <a:pt x="574359" y="308608"/>
                  </a:lnTo>
                  <a:lnTo>
                    <a:pt x="571323" y="293617"/>
                  </a:lnTo>
                  <a:lnTo>
                    <a:pt x="564835" y="283991"/>
                  </a:lnTo>
                  <a:close/>
                </a:path>
                <a:path w="632459" h="461645" extrusionOk="0">
                  <a:moveTo>
                    <a:pt x="593887" y="170560"/>
                  </a:moveTo>
                  <a:lnTo>
                    <a:pt x="473891" y="170560"/>
                  </a:lnTo>
                  <a:lnTo>
                    <a:pt x="473891" y="189062"/>
                  </a:lnTo>
                  <a:lnTo>
                    <a:pt x="593887" y="189062"/>
                  </a:lnTo>
                  <a:lnTo>
                    <a:pt x="593887" y="170560"/>
                  </a:lnTo>
                  <a:close/>
                </a:path>
                <a:path w="632459" h="461645" extrusionOk="0">
                  <a:moveTo>
                    <a:pt x="593887" y="139901"/>
                  </a:moveTo>
                  <a:lnTo>
                    <a:pt x="473891" y="139901"/>
                  </a:lnTo>
                  <a:lnTo>
                    <a:pt x="473891" y="158455"/>
                  </a:lnTo>
                  <a:lnTo>
                    <a:pt x="593887" y="158455"/>
                  </a:lnTo>
                  <a:lnTo>
                    <a:pt x="593887" y="139901"/>
                  </a:lnTo>
                  <a:close/>
                </a:path>
                <a:path w="632459" h="461645" extrusionOk="0">
                  <a:moveTo>
                    <a:pt x="593887" y="109274"/>
                  </a:moveTo>
                  <a:lnTo>
                    <a:pt x="473891" y="109274"/>
                  </a:lnTo>
                  <a:lnTo>
                    <a:pt x="473891" y="127818"/>
                  </a:lnTo>
                  <a:lnTo>
                    <a:pt x="593887" y="127818"/>
                  </a:lnTo>
                  <a:lnTo>
                    <a:pt x="593887" y="109274"/>
                  </a:lnTo>
                  <a:close/>
                </a:path>
                <a:path w="632459" h="461645" extrusionOk="0">
                  <a:moveTo>
                    <a:pt x="593824" y="55841"/>
                  </a:moveTo>
                  <a:lnTo>
                    <a:pt x="474027" y="55841"/>
                  </a:lnTo>
                  <a:lnTo>
                    <a:pt x="474027" y="96667"/>
                  </a:lnTo>
                  <a:lnTo>
                    <a:pt x="593824" y="96667"/>
                  </a:lnTo>
                  <a:lnTo>
                    <a:pt x="593824" y="55841"/>
                  </a:lnTo>
                  <a:close/>
                </a:path>
                <a:path w="632459" h="461645" extrusionOk="0">
                  <a:moveTo>
                    <a:pt x="376051" y="56972"/>
                  </a:moveTo>
                  <a:lnTo>
                    <a:pt x="26899" y="56972"/>
                  </a:lnTo>
                  <a:lnTo>
                    <a:pt x="16432" y="59085"/>
                  </a:lnTo>
                  <a:lnTo>
                    <a:pt x="7881" y="64856"/>
                  </a:lnTo>
                  <a:lnTo>
                    <a:pt x="2115" y="73431"/>
                  </a:lnTo>
                  <a:lnTo>
                    <a:pt x="0" y="83955"/>
                  </a:lnTo>
                  <a:lnTo>
                    <a:pt x="0" y="332042"/>
                  </a:lnTo>
                  <a:lnTo>
                    <a:pt x="2115" y="342574"/>
                  </a:lnTo>
                  <a:lnTo>
                    <a:pt x="7881" y="351167"/>
                  </a:lnTo>
                  <a:lnTo>
                    <a:pt x="16432" y="356956"/>
                  </a:lnTo>
                  <a:lnTo>
                    <a:pt x="26899" y="359078"/>
                  </a:lnTo>
                  <a:lnTo>
                    <a:pt x="160853" y="359078"/>
                  </a:lnTo>
                  <a:lnTo>
                    <a:pt x="161034" y="367541"/>
                  </a:lnTo>
                  <a:lnTo>
                    <a:pt x="157950" y="386161"/>
                  </a:lnTo>
                  <a:lnTo>
                    <a:pt x="146161" y="404780"/>
                  </a:lnTo>
                  <a:lnTo>
                    <a:pt x="120226" y="413243"/>
                  </a:lnTo>
                  <a:lnTo>
                    <a:pt x="120226" y="440290"/>
                  </a:lnTo>
                  <a:lnTo>
                    <a:pt x="282703" y="440290"/>
                  </a:lnTo>
                  <a:lnTo>
                    <a:pt x="282703" y="413202"/>
                  </a:lnTo>
                  <a:lnTo>
                    <a:pt x="254933" y="412356"/>
                  </a:lnTo>
                  <a:lnTo>
                    <a:pt x="241444" y="406433"/>
                  </a:lnTo>
                  <a:lnTo>
                    <a:pt x="238424" y="390359"/>
                  </a:lnTo>
                  <a:lnTo>
                    <a:pt x="242065" y="359057"/>
                  </a:lnTo>
                  <a:lnTo>
                    <a:pt x="376082" y="359057"/>
                  </a:lnTo>
                  <a:lnTo>
                    <a:pt x="386513" y="356932"/>
                  </a:lnTo>
                  <a:lnTo>
                    <a:pt x="395045" y="351135"/>
                  </a:lnTo>
                  <a:lnTo>
                    <a:pt x="396346" y="349193"/>
                  </a:lnTo>
                  <a:lnTo>
                    <a:pt x="203292" y="349193"/>
                  </a:lnTo>
                  <a:lnTo>
                    <a:pt x="194223" y="347366"/>
                  </a:lnTo>
                  <a:lnTo>
                    <a:pt x="186829" y="342386"/>
                  </a:lnTo>
                  <a:lnTo>
                    <a:pt x="181850" y="335000"/>
                  </a:lnTo>
                  <a:lnTo>
                    <a:pt x="180025" y="325958"/>
                  </a:lnTo>
                  <a:lnTo>
                    <a:pt x="181854" y="316920"/>
                  </a:lnTo>
                  <a:lnTo>
                    <a:pt x="186841" y="309553"/>
                  </a:lnTo>
                  <a:lnTo>
                    <a:pt x="194236" y="304593"/>
                  </a:lnTo>
                  <a:lnTo>
                    <a:pt x="203292" y="302776"/>
                  </a:lnTo>
                  <a:lnTo>
                    <a:pt x="402919" y="302776"/>
                  </a:lnTo>
                  <a:lnTo>
                    <a:pt x="402919" y="294807"/>
                  </a:lnTo>
                  <a:lnTo>
                    <a:pt x="28805" y="294807"/>
                  </a:lnTo>
                  <a:lnTo>
                    <a:pt x="28805" y="85672"/>
                  </a:lnTo>
                  <a:lnTo>
                    <a:pt x="402919" y="85672"/>
                  </a:lnTo>
                  <a:lnTo>
                    <a:pt x="402919" y="83955"/>
                  </a:lnTo>
                  <a:lnTo>
                    <a:pt x="400805" y="73431"/>
                  </a:lnTo>
                  <a:lnTo>
                    <a:pt x="395041" y="64856"/>
                  </a:lnTo>
                  <a:lnTo>
                    <a:pt x="386500" y="59085"/>
                  </a:lnTo>
                  <a:lnTo>
                    <a:pt x="376051" y="56972"/>
                  </a:lnTo>
                  <a:close/>
                </a:path>
                <a:path w="632459" h="461645" extrusionOk="0">
                  <a:moveTo>
                    <a:pt x="402919" y="302776"/>
                  </a:moveTo>
                  <a:lnTo>
                    <a:pt x="203292" y="302776"/>
                  </a:lnTo>
                  <a:lnTo>
                    <a:pt x="212320" y="304593"/>
                  </a:lnTo>
                  <a:lnTo>
                    <a:pt x="219696" y="309553"/>
                  </a:lnTo>
                  <a:lnTo>
                    <a:pt x="224671" y="316920"/>
                  </a:lnTo>
                  <a:lnTo>
                    <a:pt x="226495" y="325958"/>
                  </a:lnTo>
                  <a:lnTo>
                    <a:pt x="224675" y="335000"/>
                  </a:lnTo>
                  <a:lnTo>
                    <a:pt x="219707" y="342386"/>
                  </a:lnTo>
                  <a:lnTo>
                    <a:pt x="212333" y="347366"/>
                  </a:lnTo>
                  <a:lnTo>
                    <a:pt x="203292" y="349193"/>
                  </a:lnTo>
                  <a:lnTo>
                    <a:pt x="396346" y="349193"/>
                  </a:lnTo>
                  <a:lnTo>
                    <a:pt x="400779" y="342574"/>
                  </a:lnTo>
                  <a:lnTo>
                    <a:pt x="400835" y="342386"/>
                  </a:lnTo>
                  <a:lnTo>
                    <a:pt x="402911" y="332042"/>
                  </a:lnTo>
                  <a:lnTo>
                    <a:pt x="402919" y="302776"/>
                  </a:lnTo>
                  <a:close/>
                </a:path>
                <a:path w="632459" h="461645" extrusionOk="0">
                  <a:moveTo>
                    <a:pt x="211501" y="311425"/>
                  </a:moveTo>
                  <a:lnTo>
                    <a:pt x="195533" y="311425"/>
                  </a:lnTo>
                  <a:lnTo>
                    <a:pt x="189104" y="317896"/>
                  </a:lnTo>
                  <a:lnTo>
                    <a:pt x="189104" y="333801"/>
                  </a:lnTo>
                  <a:lnTo>
                    <a:pt x="195575" y="340261"/>
                  </a:lnTo>
                  <a:lnTo>
                    <a:pt x="211459" y="340261"/>
                  </a:lnTo>
                  <a:lnTo>
                    <a:pt x="217930" y="333801"/>
                  </a:lnTo>
                  <a:lnTo>
                    <a:pt x="217930" y="317896"/>
                  </a:lnTo>
                  <a:lnTo>
                    <a:pt x="211501" y="311425"/>
                  </a:lnTo>
                  <a:close/>
                </a:path>
                <a:path w="632459" h="461645" extrusionOk="0">
                  <a:moveTo>
                    <a:pt x="402919" y="85672"/>
                  </a:moveTo>
                  <a:lnTo>
                    <a:pt x="374156" y="85672"/>
                  </a:lnTo>
                  <a:lnTo>
                    <a:pt x="374156" y="294807"/>
                  </a:lnTo>
                  <a:lnTo>
                    <a:pt x="402919" y="294807"/>
                  </a:lnTo>
                  <a:lnTo>
                    <a:pt x="402919" y="85672"/>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55" name="Google Shape;1055;p2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4768072" y="5636420"/>
              <a:ext cx="208527" cy="156851"/>
            </a:xfrm>
            <a:prstGeom prst="rect">
              <a:avLst/>
            </a:prstGeom>
            <a:noFill/>
            <a:ln>
              <a:noFill/>
            </a:ln>
          </p:spPr>
        </p:pic>
        <p:pic>
          <p:nvPicPr>
            <p:cNvPr id="1056" name="Google Shape;1056;p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4555289" y="6050219"/>
              <a:ext cx="130079" cy="208119"/>
            </a:xfrm>
            <a:prstGeom prst="rect">
              <a:avLst/>
            </a:prstGeom>
            <a:noFill/>
            <a:ln>
              <a:noFill/>
            </a:ln>
          </p:spPr>
        </p:pic>
        <p:sp>
          <p:nvSpPr>
            <p:cNvPr id="1057" name="Google Shape;1057;p21"/>
            <p:cNvSpPr/>
            <p:nvPr/>
          </p:nvSpPr>
          <p:spPr>
            <a:xfrm>
              <a:off x="14773141" y="5842096"/>
              <a:ext cx="416559" cy="416559"/>
            </a:xfrm>
            <a:custGeom>
              <a:avLst/>
              <a:gdLst/>
              <a:ahLst/>
              <a:cxnLst/>
              <a:rect l="l" t="t" r="r" b="b"/>
              <a:pathLst>
                <a:path w="416559" h="416560" extrusionOk="0">
                  <a:moveTo>
                    <a:pt x="306367" y="390228"/>
                  </a:moveTo>
                  <a:lnTo>
                    <a:pt x="109860" y="390228"/>
                  </a:lnTo>
                  <a:lnTo>
                    <a:pt x="104059" y="396050"/>
                  </a:lnTo>
                  <a:lnTo>
                    <a:pt x="104059" y="410427"/>
                  </a:lnTo>
                  <a:lnTo>
                    <a:pt x="109860" y="416238"/>
                  </a:lnTo>
                  <a:lnTo>
                    <a:pt x="306367" y="416238"/>
                  </a:lnTo>
                  <a:lnTo>
                    <a:pt x="312189" y="410427"/>
                  </a:lnTo>
                  <a:lnTo>
                    <a:pt x="312189" y="396050"/>
                  </a:lnTo>
                  <a:lnTo>
                    <a:pt x="306367" y="390228"/>
                  </a:lnTo>
                  <a:close/>
                </a:path>
                <a:path w="416559" h="416560" extrusionOk="0">
                  <a:moveTo>
                    <a:pt x="247154" y="325183"/>
                  </a:moveTo>
                  <a:lnTo>
                    <a:pt x="169104" y="325183"/>
                  </a:lnTo>
                  <a:lnTo>
                    <a:pt x="169104" y="364219"/>
                  </a:lnTo>
                  <a:lnTo>
                    <a:pt x="167059" y="374335"/>
                  </a:lnTo>
                  <a:lnTo>
                    <a:pt x="161481" y="382603"/>
                  </a:lnTo>
                  <a:lnTo>
                    <a:pt x="153210" y="388182"/>
                  </a:lnTo>
                  <a:lnTo>
                    <a:pt x="143084" y="390228"/>
                  </a:lnTo>
                  <a:lnTo>
                    <a:pt x="273164" y="390228"/>
                  </a:lnTo>
                  <a:lnTo>
                    <a:pt x="263044" y="388182"/>
                  </a:lnTo>
                  <a:lnTo>
                    <a:pt x="254776" y="382603"/>
                  </a:lnTo>
                  <a:lnTo>
                    <a:pt x="249200" y="374335"/>
                  </a:lnTo>
                  <a:lnTo>
                    <a:pt x="247154" y="364219"/>
                  </a:lnTo>
                  <a:lnTo>
                    <a:pt x="247154" y="325183"/>
                  </a:lnTo>
                  <a:close/>
                </a:path>
                <a:path w="416559" h="416560" extrusionOk="0">
                  <a:moveTo>
                    <a:pt x="393485" y="0"/>
                  </a:moveTo>
                  <a:lnTo>
                    <a:pt x="22763" y="0"/>
                  </a:lnTo>
                  <a:lnTo>
                    <a:pt x="13910" y="1916"/>
                  </a:lnTo>
                  <a:lnTo>
                    <a:pt x="6673" y="7143"/>
                  </a:lnTo>
                  <a:lnTo>
                    <a:pt x="1791" y="14895"/>
                  </a:lnTo>
                  <a:lnTo>
                    <a:pt x="0" y="24386"/>
                  </a:lnTo>
                  <a:lnTo>
                    <a:pt x="0" y="274776"/>
                  </a:lnTo>
                  <a:lnTo>
                    <a:pt x="1791" y="284274"/>
                  </a:lnTo>
                  <a:lnTo>
                    <a:pt x="6673" y="292029"/>
                  </a:lnTo>
                  <a:lnTo>
                    <a:pt x="13910" y="297257"/>
                  </a:lnTo>
                  <a:lnTo>
                    <a:pt x="22763" y="299174"/>
                  </a:lnTo>
                  <a:lnTo>
                    <a:pt x="393485" y="299174"/>
                  </a:lnTo>
                  <a:lnTo>
                    <a:pt x="402337" y="297257"/>
                  </a:lnTo>
                  <a:lnTo>
                    <a:pt x="409569" y="292029"/>
                  </a:lnTo>
                  <a:lnTo>
                    <a:pt x="414448" y="284274"/>
                  </a:lnTo>
                  <a:lnTo>
                    <a:pt x="416238" y="274776"/>
                  </a:lnTo>
                  <a:lnTo>
                    <a:pt x="416238" y="273153"/>
                  </a:lnTo>
                  <a:lnTo>
                    <a:pt x="26020" y="273153"/>
                  </a:lnTo>
                  <a:lnTo>
                    <a:pt x="26020" y="25999"/>
                  </a:lnTo>
                  <a:lnTo>
                    <a:pt x="416238" y="25999"/>
                  </a:lnTo>
                  <a:lnTo>
                    <a:pt x="416238" y="24386"/>
                  </a:lnTo>
                  <a:lnTo>
                    <a:pt x="414448" y="14895"/>
                  </a:lnTo>
                  <a:lnTo>
                    <a:pt x="409569" y="7143"/>
                  </a:lnTo>
                  <a:lnTo>
                    <a:pt x="402337" y="1916"/>
                  </a:lnTo>
                  <a:lnTo>
                    <a:pt x="393485" y="0"/>
                  </a:lnTo>
                  <a:close/>
                </a:path>
                <a:path w="416559" h="416560" extrusionOk="0">
                  <a:moveTo>
                    <a:pt x="416238" y="25999"/>
                  </a:moveTo>
                  <a:lnTo>
                    <a:pt x="390228" y="25999"/>
                  </a:lnTo>
                  <a:lnTo>
                    <a:pt x="390228" y="273153"/>
                  </a:lnTo>
                  <a:lnTo>
                    <a:pt x="416238" y="273153"/>
                  </a:lnTo>
                  <a:lnTo>
                    <a:pt x="416238" y="25999"/>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58" name="Google Shape;1058;p2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7759857" y="6140726"/>
              <a:ext cx="214108" cy="67055"/>
            </a:xfrm>
            <a:prstGeom prst="rect">
              <a:avLst/>
            </a:prstGeom>
            <a:noFill/>
            <a:ln>
              <a:noFill/>
            </a:ln>
          </p:spPr>
        </p:pic>
        <p:sp>
          <p:nvSpPr>
            <p:cNvPr id="1059" name="Google Shape;1059;p21"/>
            <p:cNvSpPr/>
            <p:nvPr/>
          </p:nvSpPr>
          <p:spPr>
            <a:xfrm>
              <a:off x="17727550" y="5861359"/>
              <a:ext cx="389255" cy="279400"/>
            </a:xfrm>
            <a:custGeom>
              <a:avLst/>
              <a:gdLst/>
              <a:ahLst/>
              <a:cxnLst/>
              <a:rect l="l" t="t" r="r" b="b"/>
              <a:pathLst>
                <a:path w="389255" h="279400" extrusionOk="0">
                  <a:moveTo>
                    <a:pt x="341130" y="0"/>
                  </a:moveTo>
                  <a:lnTo>
                    <a:pt x="0" y="0"/>
                  </a:lnTo>
                  <a:lnTo>
                    <a:pt x="11863" y="13496"/>
                  </a:lnTo>
                  <a:lnTo>
                    <a:pt x="20614" y="25483"/>
                  </a:lnTo>
                  <a:lnTo>
                    <a:pt x="27022" y="38739"/>
                  </a:lnTo>
                  <a:lnTo>
                    <a:pt x="30961" y="52926"/>
                  </a:lnTo>
                  <a:lnTo>
                    <a:pt x="32302" y="67704"/>
                  </a:lnTo>
                  <a:lnTo>
                    <a:pt x="32302" y="279363"/>
                  </a:lnTo>
                  <a:lnTo>
                    <a:pt x="388637" y="279363"/>
                  </a:lnTo>
                  <a:lnTo>
                    <a:pt x="388637" y="64615"/>
                  </a:lnTo>
                  <a:lnTo>
                    <a:pt x="387895" y="29397"/>
                  </a:lnTo>
                  <a:lnTo>
                    <a:pt x="382699" y="10927"/>
                  </a:lnTo>
                  <a:lnTo>
                    <a:pt x="368595" y="3147"/>
                  </a:lnTo>
                  <a:lnTo>
                    <a:pt x="341130" y="0"/>
                  </a:lnTo>
                  <a:close/>
                </a:path>
              </a:pathLst>
            </a:custGeom>
            <a:solidFill>
              <a:srgbClr val="FC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60" name="Google Shape;1060;p2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7890292" y="6139642"/>
              <a:ext cx="83672" cy="68138"/>
            </a:xfrm>
            <a:prstGeom prst="rect">
              <a:avLst/>
            </a:prstGeom>
            <a:noFill/>
            <a:ln>
              <a:noFill/>
            </a:ln>
          </p:spPr>
        </p:pic>
        <p:sp>
          <p:nvSpPr>
            <p:cNvPr id="1061" name="Google Shape;1061;p21"/>
            <p:cNvSpPr/>
            <p:nvPr/>
          </p:nvSpPr>
          <p:spPr>
            <a:xfrm>
              <a:off x="17948887" y="6140726"/>
              <a:ext cx="392430" cy="82550"/>
            </a:xfrm>
            <a:custGeom>
              <a:avLst/>
              <a:gdLst/>
              <a:ahLst/>
              <a:cxnLst/>
              <a:rect l="l" t="t" r="r" b="b"/>
              <a:pathLst>
                <a:path w="392430" h="82550" extrusionOk="0">
                  <a:moveTo>
                    <a:pt x="358596" y="0"/>
                  </a:moveTo>
                  <a:lnTo>
                    <a:pt x="0" y="0"/>
                  </a:lnTo>
                  <a:lnTo>
                    <a:pt x="14386" y="565"/>
                  </a:lnTo>
                  <a:lnTo>
                    <a:pt x="21793" y="4524"/>
                  </a:lnTo>
                  <a:lnTo>
                    <a:pt x="24574" y="15270"/>
                  </a:lnTo>
                  <a:lnTo>
                    <a:pt x="25077" y="36197"/>
                  </a:lnTo>
                  <a:lnTo>
                    <a:pt x="25077" y="82007"/>
                  </a:lnTo>
                  <a:lnTo>
                    <a:pt x="392029" y="82007"/>
                  </a:lnTo>
                  <a:lnTo>
                    <a:pt x="392029" y="38543"/>
                  </a:lnTo>
                  <a:lnTo>
                    <a:pt x="391507" y="17249"/>
                  </a:lnTo>
                  <a:lnTo>
                    <a:pt x="387850" y="6137"/>
                  </a:lnTo>
                  <a:lnTo>
                    <a:pt x="377925" y="1591"/>
                  </a:lnTo>
                  <a:lnTo>
                    <a:pt x="358596" y="0"/>
                  </a:lnTo>
                  <a:close/>
                </a:path>
              </a:pathLst>
            </a:custGeom>
            <a:solidFill>
              <a:srgbClr val="FDD87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2" name="Google Shape;1062;p21"/>
            <p:cNvSpPr/>
            <p:nvPr/>
          </p:nvSpPr>
          <p:spPr>
            <a:xfrm>
              <a:off x="18034981" y="6185935"/>
              <a:ext cx="389890" cy="73025"/>
            </a:xfrm>
            <a:custGeom>
              <a:avLst/>
              <a:gdLst/>
              <a:ahLst/>
              <a:cxnLst/>
              <a:rect l="l" t="t" r="r" b="b"/>
              <a:pathLst>
                <a:path w="389890" h="73025" extrusionOk="0">
                  <a:moveTo>
                    <a:pt x="387642" y="0"/>
                  </a:moveTo>
                  <a:lnTo>
                    <a:pt x="42312" y="0"/>
                  </a:lnTo>
                  <a:lnTo>
                    <a:pt x="42312" y="36794"/>
                  </a:lnTo>
                  <a:lnTo>
                    <a:pt x="0" y="72406"/>
                  </a:lnTo>
                  <a:lnTo>
                    <a:pt x="347884" y="72406"/>
                  </a:lnTo>
                  <a:lnTo>
                    <a:pt x="373276" y="67031"/>
                  </a:lnTo>
                  <a:lnTo>
                    <a:pt x="385869" y="61530"/>
                  </a:lnTo>
                  <a:lnTo>
                    <a:pt x="389377" y="52564"/>
                  </a:lnTo>
                  <a:lnTo>
                    <a:pt x="387516" y="36794"/>
                  </a:lnTo>
                  <a:lnTo>
                    <a:pt x="38764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3" name="Google Shape;1063;p21"/>
            <p:cNvSpPr/>
            <p:nvPr/>
          </p:nvSpPr>
          <p:spPr>
            <a:xfrm>
              <a:off x="17973964" y="6222730"/>
              <a:ext cx="103505" cy="36195"/>
            </a:xfrm>
            <a:custGeom>
              <a:avLst/>
              <a:gdLst/>
              <a:ahLst/>
              <a:cxnLst/>
              <a:rect l="l" t="t" r="r" b="b"/>
              <a:pathLst>
                <a:path w="103505" h="36195" extrusionOk="0">
                  <a:moveTo>
                    <a:pt x="103326" y="0"/>
                  </a:moveTo>
                  <a:lnTo>
                    <a:pt x="0" y="0"/>
                  </a:lnTo>
                  <a:lnTo>
                    <a:pt x="2798" y="13860"/>
                  </a:lnTo>
                  <a:lnTo>
                    <a:pt x="10431" y="25179"/>
                  </a:lnTo>
                  <a:lnTo>
                    <a:pt x="21751" y="32812"/>
                  </a:lnTo>
                  <a:lnTo>
                    <a:pt x="35611" y="35611"/>
                  </a:lnTo>
                  <a:lnTo>
                    <a:pt x="67715" y="35611"/>
                  </a:lnTo>
                  <a:lnTo>
                    <a:pt x="81579" y="32812"/>
                  </a:lnTo>
                  <a:lnTo>
                    <a:pt x="92899" y="25179"/>
                  </a:lnTo>
                  <a:lnTo>
                    <a:pt x="100529" y="13860"/>
                  </a:lnTo>
                  <a:lnTo>
                    <a:pt x="103326" y="0"/>
                  </a:lnTo>
                  <a:close/>
                </a:path>
              </a:pathLst>
            </a:custGeom>
            <a:solidFill>
              <a:srgbClr val="FDD87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4" name="Google Shape;1064;p21"/>
            <p:cNvSpPr/>
            <p:nvPr/>
          </p:nvSpPr>
          <p:spPr>
            <a:xfrm>
              <a:off x="16320212" y="5823972"/>
              <a:ext cx="495300" cy="434975"/>
            </a:xfrm>
            <a:custGeom>
              <a:avLst/>
              <a:gdLst/>
              <a:ahLst/>
              <a:cxnLst/>
              <a:rect l="l" t="t" r="r" b="b"/>
              <a:pathLst>
                <a:path w="495300" h="434975" extrusionOk="0">
                  <a:moveTo>
                    <a:pt x="495185" y="379742"/>
                  </a:moveTo>
                  <a:lnTo>
                    <a:pt x="493953" y="373672"/>
                  </a:lnTo>
                  <a:lnTo>
                    <a:pt x="493750" y="372630"/>
                  </a:lnTo>
                  <a:lnTo>
                    <a:pt x="490347" y="367601"/>
                  </a:lnTo>
                  <a:lnTo>
                    <a:pt x="489826" y="366839"/>
                  </a:lnTo>
                  <a:lnTo>
                    <a:pt x="484009" y="362927"/>
                  </a:lnTo>
                  <a:lnTo>
                    <a:pt x="483031" y="362737"/>
                  </a:lnTo>
                  <a:lnTo>
                    <a:pt x="483031" y="376377"/>
                  </a:lnTo>
                  <a:lnTo>
                    <a:pt x="483031" y="404152"/>
                  </a:lnTo>
                  <a:lnTo>
                    <a:pt x="481622" y="405511"/>
                  </a:lnTo>
                  <a:lnTo>
                    <a:pt x="483019" y="404152"/>
                  </a:lnTo>
                  <a:lnTo>
                    <a:pt x="483019" y="376377"/>
                  </a:lnTo>
                  <a:lnTo>
                    <a:pt x="483031" y="362737"/>
                  </a:lnTo>
                  <a:lnTo>
                    <a:pt x="476885" y="361505"/>
                  </a:lnTo>
                  <a:lnTo>
                    <a:pt x="462165" y="361505"/>
                  </a:lnTo>
                  <a:lnTo>
                    <a:pt x="462165" y="367030"/>
                  </a:lnTo>
                  <a:lnTo>
                    <a:pt x="462165" y="367601"/>
                  </a:lnTo>
                  <a:lnTo>
                    <a:pt x="440512" y="367601"/>
                  </a:lnTo>
                  <a:lnTo>
                    <a:pt x="440512" y="367030"/>
                  </a:lnTo>
                  <a:lnTo>
                    <a:pt x="462165" y="367030"/>
                  </a:lnTo>
                  <a:lnTo>
                    <a:pt x="462165" y="361505"/>
                  </a:lnTo>
                  <a:lnTo>
                    <a:pt x="462165" y="1270"/>
                  </a:lnTo>
                  <a:lnTo>
                    <a:pt x="462165" y="0"/>
                  </a:lnTo>
                  <a:lnTo>
                    <a:pt x="461060" y="0"/>
                  </a:lnTo>
                  <a:lnTo>
                    <a:pt x="461060" y="1270"/>
                  </a:lnTo>
                  <a:lnTo>
                    <a:pt x="441579" y="1270"/>
                  </a:lnTo>
                  <a:lnTo>
                    <a:pt x="441579" y="0"/>
                  </a:lnTo>
                  <a:lnTo>
                    <a:pt x="440512" y="0"/>
                  </a:lnTo>
                  <a:lnTo>
                    <a:pt x="440512" y="1270"/>
                  </a:lnTo>
                  <a:lnTo>
                    <a:pt x="440512" y="361505"/>
                  </a:lnTo>
                  <a:lnTo>
                    <a:pt x="18135" y="361505"/>
                  </a:lnTo>
                  <a:lnTo>
                    <a:pt x="11087" y="362927"/>
                  </a:lnTo>
                  <a:lnTo>
                    <a:pt x="5308" y="366839"/>
                  </a:lnTo>
                  <a:lnTo>
                    <a:pt x="1422" y="372630"/>
                  </a:lnTo>
                  <a:lnTo>
                    <a:pt x="0" y="379742"/>
                  </a:lnTo>
                  <a:lnTo>
                    <a:pt x="0" y="400773"/>
                  </a:lnTo>
                  <a:lnTo>
                    <a:pt x="1422" y="407885"/>
                  </a:lnTo>
                  <a:lnTo>
                    <a:pt x="5308" y="413677"/>
                  </a:lnTo>
                  <a:lnTo>
                    <a:pt x="11087" y="417588"/>
                  </a:lnTo>
                  <a:lnTo>
                    <a:pt x="18135" y="419023"/>
                  </a:lnTo>
                  <a:lnTo>
                    <a:pt x="26860" y="419023"/>
                  </a:lnTo>
                  <a:lnTo>
                    <a:pt x="26860" y="422211"/>
                  </a:lnTo>
                  <a:lnTo>
                    <a:pt x="26860" y="428917"/>
                  </a:lnTo>
                  <a:lnTo>
                    <a:pt x="32334" y="434378"/>
                  </a:lnTo>
                  <a:lnTo>
                    <a:pt x="64198" y="434378"/>
                  </a:lnTo>
                  <a:lnTo>
                    <a:pt x="69748" y="428917"/>
                  </a:lnTo>
                  <a:lnTo>
                    <a:pt x="69748" y="419023"/>
                  </a:lnTo>
                  <a:lnTo>
                    <a:pt x="421157" y="419023"/>
                  </a:lnTo>
                  <a:lnTo>
                    <a:pt x="421157" y="422211"/>
                  </a:lnTo>
                  <a:lnTo>
                    <a:pt x="421157" y="428917"/>
                  </a:lnTo>
                  <a:lnTo>
                    <a:pt x="426669" y="434378"/>
                  </a:lnTo>
                  <a:lnTo>
                    <a:pt x="459143" y="434378"/>
                  </a:lnTo>
                  <a:lnTo>
                    <a:pt x="464718" y="428917"/>
                  </a:lnTo>
                  <a:lnTo>
                    <a:pt x="464718" y="419023"/>
                  </a:lnTo>
                  <a:lnTo>
                    <a:pt x="476885" y="419023"/>
                  </a:lnTo>
                  <a:lnTo>
                    <a:pt x="484009" y="417588"/>
                  </a:lnTo>
                  <a:lnTo>
                    <a:pt x="489826" y="413677"/>
                  </a:lnTo>
                  <a:lnTo>
                    <a:pt x="493750" y="407885"/>
                  </a:lnTo>
                  <a:lnTo>
                    <a:pt x="493953" y="406857"/>
                  </a:lnTo>
                  <a:lnTo>
                    <a:pt x="495185" y="400773"/>
                  </a:lnTo>
                  <a:lnTo>
                    <a:pt x="495185" y="379742"/>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5" name="Google Shape;1065;p21"/>
            <p:cNvSpPr/>
            <p:nvPr/>
          </p:nvSpPr>
          <p:spPr>
            <a:xfrm>
              <a:off x="16632746" y="5701391"/>
              <a:ext cx="266065" cy="125730"/>
            </a:xfrm>
            <a:custGeom>
              <a:avLst/>
              <a:gdLst/>
              <a:ahLst/>
              <a:cxnLst/>
              <a:rect l="l" t="t" r="r" b="b"/>
              <a:pathLst>
                <a:path w="266065" h="125729" extrusionOk="0">
                  <a:moveTo>
                    <a:pt x="125996" y="66611"/>
                  </a:moveTo>
                  <a:lnTo>
                    <a:pt x="122542" y="63080"/>
                  </a:lnTo>
                  <a:lnTo>
                    <a:pt x="122542" y="87655"/>
                  </a:lnTo>
                  <a:lnTo>
                    <a:pt x="125996" y="83972"/>
                  </a:lnTo>
                  <a:lnTo>
                    <a:pt x="125996" y="66611"/>
                  </a:lnTo>
                  <a:close/>
                </a:path>
                <a:path w="266065" h="125729" extrusionOk="0">
                  <a:moveTo>
                    <a:pt x="125996" y="41097"/>
                  </a:moveTo>
                  <a:lnTo>
                    <a:pt x="122542" y="37503"/>
                  </a:lnTo>
                  <a:lnTo>
                    <a:pt x="122542" y="62077"/>
                  </a:lnTo>
                  <a:lnTo>
                    <a:pt x="125996" y="58470"/>
                  </a:lnTo>
                  <a:lnTo>
                    <a:pt x="125996" y="41097"/>
                  </a:lnTo>
                  <a:close/>
                </a:path>
                <a:path w="266065" h="125729" extrusionOk="0">
                  <a:moveTo>
                    <a:pt x="147066" y="88925"/>
                  </a:moveTo>
                  <a:lnTo>
                    <a:pt x="143446" y="85255"/>
                  </a:lnTo>
                  <a:lnTo>
                    <a:pt x="126796" y="85255"/>
                  </a:lnTo>
                  <a:lnTo>
                    <a:pt x="123177" y="88925"/>
                  </a:lnTo>
                  <a:lnTo>
                    <a:pt x="147066" y="88925"/>
                  </a:lnTo>
                  <a:close/>
                </a:path>
                <a:path w="266065" h="125729" extrusionOk="0">
                  <a:moveTo>
                    <a:pt x="147066" y="36944"/>
                  </a:moveTo>
                  <a:lnTo>
                    <a:pt x="123177" y="36944"/>
                  </a:lnTo>
                  <a:lnTo>
                    <a:pt x="126796" y="40614"/>
                  </a:lnTo>
                  <a:lnTo>
                    <a:pt x="143459" y="40614"/>
                  </a:lnTo>
                  <a:lnTo>
                    <a:pt x="147066" y="36944"/>
                  </a:lnTo>
                  <a:close/>
                </a:path>
                <a:path w="266065" h="125729" extrusionOk="0">
                  <a:moveTo>
                    <a:pt x="147701" y="63080"/>
                  </a:moveTo>
                  <a:lnTo>
                    <a:pt x="144221" y="66611"/>
                  </a:lnTo>
                  <a:lnTo>
                    <a:pt x="144221" y="83985"/>
                  </a:lnTo>
                  <a:lnTo>
                    <a:pt x="147701" y="87655"/>
                  </a:lnTo>
                  <a:lnTo>
                    <a:pt x="147701" y="63080"/>
                  </a:lnTo>
                  <a:close/>
                </a:path>
                <a:path w="266065" h="125729" extrusionOk="0">
                  <a:moveTo>
                    <a:pt x="147701" y="37490"/>
                  </a:moveTo>
                  <a:lnTo>
                    <a:pt x="144221" y="41109"/>
                  </a:lnTo>
                  <a:lnTo>
                    <a:pt x="144221" y="58483"/>
                  </a:lnTo>
                  <a:lnTo>
                    <a:pt x="147701" y="62077"/>
                  </a:lnTo>
                  <a:lnTo>
                    <a:pt x="147701" y="37490"/>
                  </a:lnTo>
                  <a:close/>
                </a:path>
                <a:path w="266065" h="125729" extrusionOk="0">
                  <a:moveTo>
                    <a:pt x="156159" y="85394"/>
                  </a:moveTo>
                  <a:lnTo>
                    <a:pt x="152641" y="85394"/>
                  </a:lnTo>
                  <a:lnTo>
                    <a:pt x="152641" y="88925"/>
                  </a:lnTo>
                  <a:lnTo>
                    <a:pt x="156159" y="88925"/>
                  </a:lnTo>
                  <a:lnTo>
                    <a:pt x="156159" y="85394"/>
                  </a:lnTo>
                  <a:close/>
                </a:path>
                <a:path w="266065" h="125729" extrusionOk="0">
                  <a:moveTo>
                    <a:pt x="166179" y="66611"/>
                  </a:moveTo>
                  <a:lnTo>
                    <a:pt x="162750" y="63080"/>
                  </a:lnTo>
                  <a:lnTo>
                    <a:pt x="162750" y="87655"/>
                  </a:lnTo>
                  <a:lnTo>
                    <a:pt x="166179" y="83972"/>
                  </a:lnTo>
                  <a:lnTo>
                    <a:pt x="166179" y="66611"/>
                  </a:lnTo>
                  <a:close/>
                </a:path>
                <a:path w="266065" h="125729" extrusionOk="0">
                  <a:moveTo>
                    <a:pt x="166179" y="41097"/>
                  </a:moveTo>
                  <a:lnTo>
                    <a:pt x="162750" y="37503"/>
                  </a:lnTo>
                  <a:lnTo>
                    <a:pt x="162750" y="62077"/>
                  </a:lnTo>
                  <a:lnTo>
                    <a:pt x="166179" y="58470"/>
                  </a:lnTo>
                  <a:lnTo>
                    <a:pt x="166179" y="41097"/>
                  </a:lnTo>
                  <a:close/>
                </a:path>
                <a:path w="266065" h="125729" extrusionOk="0">
                  <a:moveTo>
                    <a:pt x="187325" y="88925"/>
                  </a:moveTo>
                  <a:lnTo>
                    <a:pt x="183705" y="85255"/>
                  </a:lnTo>
                  <a:lnTo>
                    <a:pt x="166979" y="85255"/>
                  </a:lnTo>
                  <a:lnTo>
                    <a:pt x="163461" y="88925"/>
                  </a:lnTo>
                  <a:lnTo>
                    <a:pt x="187325" y="88925"/>
                  </a:lnTo>
                  <a:close/>
                </a:path>
                <a:path w="266065" h="125729" extrusionOk="0">
                  <a:moveTo>
                    <a:pt x="187325" y="36944"/>
                  </a:moveTo>
                  <a:lnTo>
                    <a:pt x="163461" y="36944"/>
                  </a:lnTo>
                  <a:lnTo>
                    <a:pt x="166979" y="40614"/>
                  </a:lnTo>
                  <a:lnTo>
                    <a:pt x="183705" y="40614"/>
                  </a:lnTo>
                  <a:lnTo>
                    <a:pt x="187325" y="36944"/>
                  </a:lnTo>
                  <a:close/>
                </a:path>
                <a:path w="266065" h="125729" extrusionOk="0">
                  <a:moveTo>
                    <a:pt x="187960" y="63080"/>
                  </a:moveTo>
                  <a:lnTo>
                    <a:pt x="184505" y="66611"/>
                  </a:lnTo>
                  <a:lnTo>
                    <a:pt x="184505" y="83985"/>
                  </a:lnTo>
                  <a:lnTo>
                    <a:pt x="187960" y="87655"/>
                  </a:lnTo>
                  <a:lnTo>
                    <a:pt x="187960" y="63080"/>
                  </a:lnTo>
                  <a:close/>
                </a:path>
                <a:path w="266065" h="125729" extrusionOk="0">
                  <a:moveTo>
                    <a:pt x="187960" y="37490"/>
                  </a:moveTo>
                  <a:lnTo>
                    <a:pt x="184505" y="41109"/>
                  </a:lnTo>
                  <a:lnTo>
                    <a:pt x="184505" y="58483"/>
                  </a:lnTo>
                  <a:lnTo>
                    <a:pt x="187960" y="62077"/>
                  </a:lnTo>
                  <a:lnTo>
                    <a:pt x="187960" y="37490"/>
                  </a:lnTo>
                  <a:close/>
                </a:path>
                <a:path w="266065" h="125729" extrusionOk="0">
                  <a:moveTo>
                    <a:pt x="196011" y="66611"/>
                  </a:moveTo>
                  <a:lnTo>
                    <a:pt x="192481" y="63080"/>
                  </a:lnTo>
                  <a:lnTo>
                    <a:pt x="192481" y="87655"/>
                  </a:lnTo>
                  <a:lnTo>
                    <a:pt x="196011" y="83972"/>
                  </a:lnTo>
                  <a:lnTo>
                    <a:pt x="196011" y="66611"/>
                  </a:lnTo>
                  <a:close/>
                </a:path>
                <a:path w="266065" h="125729" extrusionOk="0">
                  <a:moveTo>
                    <a:pt x="196011" y="41097"/>
                  </a:moveTo>
                  <a:lnTo>
                    <a:pt x="192481" y="37503"/>
                  </a:lnTo>
                  <a:lnTo>
                    <a:pt x="192481" y="62077"/>
                  </a:lnTo>
                  <a:lnTo>
                    <a:pt x="196011" y="58470"/>
                  </a:lnTo>
                  <a:lnTo>
                    <a:pt x="196011" y="41097"/>
                  </a:lnTo>
                  <a:close/>
                </a:path>
                <a:path w="266065" h="125729" extrusionOk="0">
                  <a:moveTo>
                    <a:pt x="216966" y="36944"/>
                  </a:moveTo>
                  <a:lnTo>
                    <a:pt x="193179" y="36944"/>
                  </a:lnTo>
                  <a:lnTo>
                    <a:pt x="196786" y="40614"/>
                  </a:lnTo>
                  <a:lnTo>
                    <a:pt x="213448" y="40614"/>
                  </a:lnTo>
                  <a:lnTo>
                    <a:pt x="216966" y="36944"/>
                  </a:lnTo>
                  <a:close/>
                </a:path>
                <a:path w="266065" h="125729" extrusionOk="0">
                  <a:moveTo>
                    <a:pt x="216979" y="88925"/>
                  </a:moveTo>
                  <a:lnTo>
                    <a:pt x="213436" y="85255"/>
                  </a:lnTo>
                  <a:lnTo>
                    <a:pt x="196786" y="85255"/>
                  </a:lnTo>
                  <a:lnTo>
                    <a:pt x="193179" y="88925"/>
                  </a:lnTo>
                  <a:lnTo>
                    <a:pt x="216979" y="88925"/>
                  </a:lnTo>
                  <a:close/>
                </a:path>
                <a:path w="266065" h="125729" extrusionOk="0">
                  <a:moveTo>
                    <a:pt x="217754" y="63080"/>
                  </a:moveTo>
                  <a:lnTo>
                    <a:pt x="214223" y="66611"/>
                  </a:lnTo>
                  <a:lnTo>
                    <a:pt x="214223" y="83985"/>
                  </a:lnTo>
                  <a:lnTo>
                    <a:pt x="217754" y="87655"/>
                  </a:lnTo>
                  <a:lnTo>
                    <a:pt x="217754" y="63080"/>
                  </a:lnTo>
                  <a:close/>
                </a:path>
                <a:path w="266065" h="125729" extrusionOk="0">
                  <a:moveTo>
                    <a:pt x="217754" y="37490"/>
                  </a:moveTo>
                  <a:lnTo>
                    <a:pt x="214223" y="41109"/>
                  </a:lnTo>
                  <a:lnTo>
                    <a:pt x="214223" y="58483"/>
                  </a:lnTo>
                  <a:lnTo>
                    <a:pt x="217754" y="62077"/>
                  </a:lnTo>
                  <a:lnTo>
                    <a:pt x="217754" y="37490"/>
                  </a:lnTo>
                  <a:close/>
                </a:path>
                <a:path w="266065" h="125729" extrusionOk="0">
                  <a:moveTo>
                    <a:pt x="266001" y="39624"/>
                  </a:moveTo>
                  <a:lnTo>
                    <a:pt x="262890" y="24193"/>
                  </a:lnTo>
                  <a:lnTo>
                    <a:pt x="258521" y="17729"/>
                  </a:lnTo>
                  <a:lnTo>
                    <a:pt x="254393" y="11595"/>
                  </a:lnTo>
                  <a:lnTo>
                    <a:pt x="248335" y="7518"/>
                  </a:lnTo>
                  <a:lnTo>
                    <a:pt x="248335" y="39624"/>
                  </a:lnTo>
                  <a:lnTo>
                    <a:pt x="248335" y="86106"/>
                  </a:lnTo>
                  <a:lnTo>
                    <a:pt x="246608" y="94615"/>
                  </a:lnTo>
                  <a:lnTo>
                    <a:pt x="241884" y="101574"/>
                  </a:lnTo>
                  <a:lnTo>
                    <a:pt x="234899" y="106273"/>
                  </a:lnTo>
                  <a:lnTo>
                    <a:pt x="226377" y="108000"/>
                  </a:lnTo>
                  <a:lnTo>
                    <a:pt x="39624" y="108000"/>
                  </a:lnTo>
                  <a:lnTo>
                    <a:pt x="31102" y="106273"/>
                  </a:lnTo>
                  <a:lnTo>
                    <a:pt x="24155" y="101574"/>
                  </a:lnTo>
                  <a:lnTo>
                    <a:pt x="19456" y="94615"/>
                  </a:lnTo>
                  <a:lnTo>
                    <a:pt x="17741" y="86106"/>
                  </a:lnTo>
                  <a:lnTo>
                    <a:pt x="17741" y="39624"/>
                  </a:lnTo>
                  <a:lnTo>
                    <a:pt x="19456" y="31102"/>
                  </a:lnTo>
                  <a:lnTo>
                    <a:pt x="24155" y="24142"/>
                  </a:lnTo>
                  <a:lnTo>
                    <a:pt x="31102" y="19443"/>
                  </a:lnTo>
                  <a:lnTo>
                    <a:pt x="39624" y="17729"/>
                  </a:lnTo>
                  <a:lnTo>
                    <a:pt x="226377" y="17729"/>
                  </a:lnTo>
                  <a:lnTo>
                    <a:pt x="234899" y="19443"/>
                  </a:lnTo>
                  <a:lnTo>
                    <a:pt x="241884" y="24142"/>
                  </a:lnTo>
                  <a:lnTo>
                    <a:pt x="246608" y="31102"/>
                  </a:lnTo>
                  <a:lnTo>
                    <a:pt x="248335" y="39624"/>
                  </a:lnTo>
                  <a:lnTo>
                    <a:pt x="248335" y="7518"/>
                  </a:lnTo>
                  <a:lnTo>
                    <a:pt x="241808" y="3111"/>
                  </a:lnTo>
                  <a:lnTo>
                    <a:pt x="226377" y="0"/>
                  </a:lnTo>
                  <a:lnTo>
                    <a:pt x="39624" y="0"/>
                  </a:lnTo>
                  <a:lnTo>
                    <a:pt x="24231" y="3111"/>
                  </a:lnTo>
                  <a:lnTo>
                    <a:pt x="11633" y="11595"/>
                  </a:lnTo>
                  <a:lnTo>
                    <a:pt x="3124" y="24193"/>
                  </a:lnTo>
                  <a:lnTo>
                    <a:pt x="0" y="39624"/>
                  </a:lnTo>
                  <a:lnTo>
                    <a:pt x="0" y="86106"/>
                  </a:lnTo>
                  <a:lnTo>
                    <a:pt x="3124" y="101498"/>
                  </a:lnTo>
                  <a:lnTo>
                    <a:pt x="11633" y="114096"/>
                  </a:lnTo>
                  <a:lnTo>
                    <a:pt x="24231" y="122605"/>
                  </a:lnTo>
                  <a:lnTo>
                    <a:pt x="39624" y="125730"/>
                  </a:lnTo>
                  <a:lnTo>
                    <a:pt x="232524" y="125730"/>
                  </a:lnTo>
                  <a:lnTo>
                    <a:pt x="232524" y="125234"/>
                  </a:lnTo>
                  <a:lnTo>
                    <a:pt x="245732" y="120637"/>
                  </a:lnTo>
                  <a:lnTo>
                    <a:pt x="256362" y="111963"/>
                  </a:lnTo>
                  <a:lnTo>
                    <a:pt x="258724" y="108000"/>
                  </a:lnTo>
                  <a:lnTo>
                    <a:pt x="263423" y="100139"/>
                  </a:lnTo>
                  <a:lnTo>
                    <a:pt x="266001" y="86106"/>
                  </a:lnTo>
                  <a:lnTo>
                    <a:pt x="266001" y="39624"/>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66" name="Google Shape;1066;p2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6664315" y="5513121"/>
              <a:ext cx="208527" cy="156851"/>
            </a:xfrm>
            <a:prstGeom prst="rect">
              <a:avLst/>
            </a:prstGeom>
            <a:noFill/>
            <a:ln>
              <a:noFill/>
            </a:ln>
          </p:spPr>
        </p:pic>
        <p:sp>
          <p:nvSpPr>
            <p:cNvPr id="1067" name="Google Shape;1067;p21"/>
            <p:cNvSpPr/>
            <p:nvPr/>
          </p:nvSpPr>
          <p:spPr>
            <a:xfrm>
              <a:off x="17169669" y="5839136"/>
              <a:ext cx="286385" cy="198755"/>
            </a:xfrm>
            <a:custGeom>
              <a:avLst/>
              <a:gdLst/>
              <a:ahLst/>
              <a:cxnLst/>
              <a:rect l="l" t="t" r="r" b="b"/>
              <a:pathLst>
                <a:path w="286384" h="198754" extrusionOk="0">
                  <a:moveTo>
                    <a:pt x="278588" y="0"/>
                  </a:moveTo>
                  <a:lnTo>
                    <a:pt x="7497" y="0"/>
                  </a:lnTo>
                  <a:lnTo>
                    <a:pt x="0" y="7497"/>
                  </a:lnTo>
                  <a:lnTo>
                    <a:pt x="0" y="190842"/>
                  </a:lnTo>
                  <a:lnTo>
                    <a:pt x="7497" y="198339"/>
                  </a:lnTo>
                  <a:lnTo>
                    <a:pt x="269342" y="198339"/>
                  </a:lnTo>
                  <a:lnTo>
                    <a:pt x="278588" y="198339"/>
                  </a:lnTo>
                  <a:lnTo>
                    <a:pt x="286085" y="190842"/>
                  </a:lnTo>
                  <a:lnTo>
                    <a:pt x="286085" y="7497"/>
                  </a:lnTo>
                  <a:lnTo>
                    <a:pt x="278588"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68" name="Google Shape;1068;p2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7213815" y="5792130"/>
              <a:ext cx="195994" cy="173785"/>
            </a:xfrm>
            <a:prstGeom prst="rect">
              <a:avLst/>
            </a:prstGeom>
            <a:noFill/>
            <a:ln>
              <a:noFill/>
            </a:ln>
          </p:spPr>
        </p:pic>
        <p:sp>
          <p:nvSpPr>
            <p:cNvPr id="1069" name="Google Shape;1069;p21"/>
            <p:cNvSpPr/>
            <p:nvPr/>
          </p:nvSpPr>
          <p:spPr>
            <a:xfrm>
              <a:off x="17108171" y="5920885"/>
              <a:ext cx="410209" cy="270510"/>
            </a:xfrm>
            <a:custGeom>
              <a:avLst/>
              <a:gdLst/>
              <a:ahLst/>
              <a:cxnLst/>
              <a:rect l="l" t="t" r="r" b="b"/>
              <a:pathLst>
                <a:path w="410209" h="270510" extrusionOk="0">
                  <a:moveTo>
                    <a:pt x="409956" y="57162"/>
                  </a:moveTo>
                  <a:lnTo>
                    <a:pt x="407606" y="45516"/>
                  </a:lnTo>
                  <a:lnTo>
                    <a:pt x="401193" y="36004"/>
                  </a:lnTo>
                  <a:lnTo>
                    <a:pt x="391680" y="29591"/>
                  </a:lnTo>
                  <a:lnTo>
                    <a:pt x="380034" y="27241"/>
                  </a:lnTo>
                  <a:lnTo>
                    <a:pt x="378269" y="27241"/>
                  </a:lnTo>
                  <a:lnTo>
                    <a:pt x="378269" y="7493"/>
                  </a:lnTo>
                  <a:lnTo>
                    <a:pt x="370763" y="0"/>
                  </a:lnTo>
                  <a:lnTo>
                    <a:pt x="33947" y="0"/>
                  </a:lnTo>
                  <a:lnTo>
                    <a:pt x="26454" y="7493"/>
                  </a:lnTo>
                  <a:lnTo>
                    <a:pt x="26454" y="27940"/>
                  </a:lnTo>
                  <a:lnTo>
                    <a:pt x="18262" y="29591"/>
                  </a:lnTo>
                  <a:lnTo>
                    <a:pt x="8763" y="36004"/>
                  </a:lnTo>
                  <a:lnTo>
                    <a:pt x="2349" y="45516"/>
                  </a:lnTo>
                  <a:lnTo>
                    <a:pt x="0" y="57162"/>
                  </a:lnTo>
                  <a:lnTo>
                    <a:pt x="0" y="240004"/>
                  </a:lnTo>
                  <a:lnTo>
                    <a:pt x="2349" y="251650"/>
                  </a:lnTo>
                  <a:lnTo>
                    <a:pt x="8763" y="261150"/>
                  </a:lnTo>
                  <a:lnTo>
                    <a:pt x="18262" y="267563"/>
                  </a:lnTo>
                  <a:lnTo>
                    <a:pt x="29908" y="269913"/>
                  </a:lnTo>
                  <a:lnTo>
                    <a:pt x="380034" y="269913"/>
                  </a:lnTo>
                  <a:lnTo>
                    <a:pt x="391680" y="267563"/>
                  </a:lnTo>
                  <a:lnTo>
                    <a:pt x="401193" y="261150"/>
                  </a:lnTo>
                  <a:lnTo>
                    <a:pt x="407606" y="251650"/>
                  </a:lnTo>
                  <a:lnTo>
                    <a:pt x="409956" y="240004"/>
                  </a:lnTo>
                  <a:lnTo>
                    <a:pt x="409956" y="57162"/>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0" name="Google Shape;1070;p21"/>
            <p:cNvSpPr/>
            <p:nvPr/>
          </p:nvSpPr>
          <p:spPr>
            <a:xfrm>
              <a:off x="17108158" y="5948127"/>
              <a:ext cx="410209" cy="243204"/>
            </a:xfrm>
            <a:custGeom>
              <a:avLst/>
              <a:gdLst/>
              <a:ahLst/>
              <a:cxnLst/>
              <a:rect l="l" t="t" r="r" b="b"/>
              <a:pathLst>
                <a:path w="410209" h="243204" extrusionOk="0">
                  <a:moveTo>
                    <a:pt x="106032" y="172199"/>
                  </a:moveTo>
                  <a:lnTo>
                    <a:pt x="61506" y="172199"/>
                  </a:lnTo>
                  <a:lnTo>
                    <a:pt x="61506" y="242671"/>
                  </a:lnTo>
                  <a:lnTo>
                    <a:pt x="106032" y="242671"/>
                  </a:lnTo>
                  <a:lnTo>
                    <a:pt x="106032" y="172199"/>
                  </a:lnTo>
                  <a:close/>
                </a:path>
                <a:path w="410209" h="243204" extrusionOk="0">
                  <a:moveTo>
                    <a:pt x="347586" y="172199"/>
                  </a:moveTo>
                  <a:lnTo>
                    <a:pt x="302031" y="172199"/>
                  </a:lnTo>
                  <a:lnTo>
                    <a:pt x="302031" y="242671"/>
                  </a:lnTo>
                  <a:lnTo>
                    <a:pt x="347586" y="242671"/>
                  </a:lnTo>
                  <a:lnTo>
                    <a:pt x="347586" y="172199"/>
                  </a:lnTo>
                  <a:close/>
                </a:path>
                <a:path w="410209" h="243204" extrusionOk="0">
                  <a:moveTo>
                    <a:pt x="409968" y="29591"/>
                  </a:moveTo>
                  <a:lnTo>
                    <a:pt x="407644" y="18072"/>
                  </a:lnTo>
                  <a:lnTo>
                    <a:pt x="401307" y="8661"/>
                  </a:lnTo>
                  <a:lnTo>
                    <a:pt x="391896" y="2324"/>
                  </a:lnTo>
                  <a:lnTo>
                    <a:pt x="380377" y="0"/>
                  </a:lnTo>
                  <a:lnTo>
                    <a:pt x="29591" y="0"/>
                  </a:lnTo>
                  <a:lnTo>
                    <a:pt x="18072" y="2324"/>
                  </a:lnTo>
                  <a:lnTo>
                    <a:pt x="8674" y="8661"/>
                  </a:lnTo>
                  <a:lnTo>
                    <a:pt x="2324" y="18072"/>
                  </a:lnTo>
                  <a:lnTo>
                    <a:pt x="0" y="29591"/>
                  </a:lnTo>
                  <a:lnTo>
                    <a:pt x="0" y="31089"/>
                  </a:lnTo>
                  <a:lnTo>
                    <a:pt x="409968" y="31089"/>
                  </a:lnTo>
                  <a:lnTo>
                    <a:pt x="409968" y="29591"/>
                  </a:lnTo>
                  <a:close/>
                </a:path>
              </a:pathLst>
            </a:custGeom>
            <a:solidFill>
              <a:srgbClr val="848B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1" name="Google Shape;1071;p21"/>
            <p:cNvSpPr/>
            <p:nvPr/>
          </p:nvSpPr>
          <p:spPr>
            <a:xfrm>
              <a:off x="17214191" y="6120326"/>
              <a:ext cx="196215" cy="138430"/>
            </a:xfrm>
            <a:custGeom>
              <a:avLst/>
              <a:gdLst/>
              <a:ahLst/>
              <a:cxnLst/>
              <a:rect l="l" t="t" r="r" b="b"/>
              <a:pathLst>
                <a:path w="196215" h="138429" extrusionOk="0">
                  <a:moveTo>
                    <a:pt x="195999" y="0"/>
                  </a:moveTo>
                  <a:lnTo>
                    <a:pt x="0" y="0"/>
                  </a:lnTo>
                  <a:lnTo>
                    <a:pt x="0" y="132080"/>
                  </a:lnTo>
                  <a:lnTo>
                    <a:pt x="2679" y="132080"/>
                  </a:lnTo>
                  <a:lnTo>
                    <a:pt x="2679" y="138430"/>
                  </a:lnTo>
                  <a:lnTo>
                    <a:pt x="193332" y="138430"/>
                  </a:lnTo>
                  <a:lnTo>
                    <a:pt x="193332" y="132080"/>
                  </a:lnTo>
                  <a:lnTo>
                    <a:pt x="195999" y="132080"/>
                  </a:lnTo>
                  <a:lnTo>
                    <a:pt x="195999" y="0"/>
                  </a:lnTo>
                  <a:close/>
                </a:path>
              </a:pathLst>
            </a:custGeom>
            <a:solidFill>
              <a:srgbClr val="F9FFF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2" name="Google Shape;1072;p21"/>
            <p:cNvSpPr/>
            <p:nvPr/>
          </p:nvSpPr>
          <p:spPr>
            <a:xfrm>
              <a:off x="17169652" y="6026346"/>
              <a:ext cx="286385" cy="93980"/>
            </a:xfrm>
            <a:custGeom>
              <a:avLst/>
              <a:gdLst/>
              <a:ahLst/>
              <a:cxnLst/>
              <a:rect l="l" t="t" r="r" b="b"/>
              <a:pathLst>
                <a:path w="286384" h="93979" extrusionOk="0">
                  <a:moveTo>
                    <a:pt x="203962" y="3225"/>
                  </a:moveTo>
                  <a:lnTo>
                    <a:pt x="200736" y="0"/>
                  </a:lnTo>
                  <a:lnTo>
                    <a:pt x="196748" y="0"/>
                  </a:lnTo>
                  <a:lnTo>
                    <a:pt x="3238" y="0"/>
                  </a:lnTo>
                  <a:lnTo>
                    <a:pt x="0" y="3225"/>
                  </a:lnTo>
                  <a:lnTo>
                    <a:pt x="0" y="31356"/>
                  </a:lnTo>
                  <a:lnTo>
                    <a:pt x="3238" y="34582"/>
                  </a:lnTo>
                  <a:lnTo>
                    <a:pt x="200736" y="34582"/>
                  </a:lnTo>
                  <a:lnTo>
                    <a:pt x="203962" y="31356"/>
                  </a:lnTo>
                  <a:lnTo>
                    <a:pt x="203962" y="3225"/>
                  </a:lnTo>
                  <a:close/>
                </a:path>
                <a:path w="286384" h="93979" extrusionOk="0">
                  <a:moveTo>
                    <a:pt x="285940" y="3225"/>
                  </a:moveTo>
                  <a:lnTo>
                    <a:pt x="282714" y="0"/>
                  </a:lnTo>
                  <a:lnTo>
                    <a:pt x="278739" y="0"/>
                  </a:lnTo>
                  <a:lnTo>
                    <a:pt x="228841" y="0"/>
                  </a:lnTo>
                  <a:lnTo>
                    <a:pt x="225615" y="3225"/>
                  </a:lnTo>
                  <a:lnTo>
                    <a:pt x="225615" y="31356"/>
                  </a:lnTo>
                  <a:lnTo>
                    <a:pt x="228841" y="34582"/>
                  </a:lnTo>
                  <a:lnTo>
                    <a:pt x="282714" y="34582"/>
                  </a:lnTo>
                  <a:lnTo>
                    <a:pt x="285940" y="31356"/>
                  </a:lnTo>
                  <a:lnTo>
                    <a:pt x="285940" y="3225"/>
                  </a:lnTo>
                  <a:close/>
                </a:path>
                <a:path w="286384" h="93979" extrusionOk="0">
                  <a:moveTo>
                    <a:pt x="286092" y="82511"/>
                  </a:moveTo>
                  <a:lnTo>
                    <a:pt x="283997" y="72148"/>
                  </a:lnTo>
                  <a:lnTo>
                    <a:pt x="278295" y="63690"/>
                  </a:lnTo>
                  <a:lnTo>
                    <a:pt x="269836" y="57988"/>
                  </a:lnTo>
                  <a:lnTo>
                    <a:pt x="259473" y="55892"/>
                  </a:lnTo>
                  <a:lnTo>
                    <a:pt x="26644" y="55892"/>
                  </a:lnTo>
                  <a:lnTo>
                    <a:pt x="16281" y="57988"/>
                  </a:lnTo>
                  <a:lnTo>
                    <a:pt x="7810" y="63690"/>
                  </a:lnTo>
                  <a:lnTo>
                    <a:pt x="2108" y="72148"/>
                  </a:lnTo>
                  <a:lnTo>
                    <a:pt x="12" y="82511"/>
                  </a:lnTo>
                  <a:lnTo>
                    <a:pt x="12" y="93980"/>
                  </a:lnTo>
                  <a:lnTo>
                    <a:pt x="286092" y="93980"/>
                  </a:lnTo>
                  <a:lnTo>
                    <a:pt x="286092" y="82511"/>
                  </a:lnTo>
                  <a:close/>
                </a:path>
              </a:pathLst>
            </a:custGeom>
            <a:solidFill>
              <a:srgbClr val="848B8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3" name="Google Shape;1073;p21"/>
            <p:cNvSpPr/>
            <p:nvPr/>
          </p:nvSpPr>
          <p:spPr>
            <a:xfrm>
              <a:off x="17171758" y="5993446"/>
              <a:ext cx="22860" cy="22860"/>
            </a:xfrm>
            <a:custGeom>
              <a:avLst/>
              <a:gdLst/>
              <a:ahLst/>
              <a:cxnLst/>
              <a:rect l="l" t="t" r="r" b="b"/>
              <a:pathLst>
                <a:path w="22859" h="22860" extrusionOk="0">
                  <a:moveTo>
                    <a:pt x="17256" y="0"/>
                  </a:moveTo>
                  <a:lnTo>
                    <a:pt x="4973" y="0"/>
                  </a:lnTo>
                  <a:lnTo>
                    <a:pt x="0" y="4973"/>
                  </a:lnTo>
                  <a:lnTo>
                    <a:pt x="0" y="17266"/>
                  </a:lnTo>
                  <a:lnTo>
                    <a:pt x="4973" y="22240"/>
                  </a:lnTo>
                  <a:lnTo>
                    <a:pt x="17256" y="22240"/>
                  </a:lnTo>
                  <a:lnTo>
                    <a:pt x="22240" y="17266"/>
                  </a:lnTo>
                  <a:lnTo>
                    <a:pt x="22240" y="11120"/>
                  </a:lnTo>
                  <a:lnTo>
                    <a:pt x="22240" y="4973"/>
                  </a:lnTo>
                  <a:lnTo>
                    <a:pt x="17256" y="0"/>
                  </a:lnTo>
                  <a:close/>
                </a:path>
              </a:pathLst>
            </a:custGeom>
            <a:solidFill>
              <a:srgbClr val="FC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4" name="Google Shape;1074;p21"/>
            <p:cNvSpPr/>
            <p:nvPr/>
          </p:nvSpPr>
          <p:spPr>
            <a:xfrm>
              <a:off x="17206286" y="5993446"/>
              <a:ext cx="22860" cy="22860"/>
            </a:xfrm>
            <a:custGeom>
              <a:avLst/>
              <a:gdLst/>
              <a:ahLst/>
              <a:cxnLst/>
              <a:rect l="l" t="t" r="r" b="b"/>
              <a:pathLst>
                <a:path w="22859" h="22860" extrusionOk="0">
                  <a:moveTo>
                    <a:pt x="17256" y="0"/>
                  </a:moveTo>
                  <a:lnTo>
                    <a:pt x="4973" y="0"/>
                  </a:lnTo>
                  <a:lnTo>
                    <a:pt x="0" y="4973"/>
                  </a:lnTo>
                  <a:lnTo>
                    <a:pt x="0" y="17266"/>
                  </a:lnTo>
                  <a:lnTo>
                    <a:pt x="4973" y="22240"/>
                  </a:lnTo>
                  <a:lnTo>
                    <a:pt x="17256" y="22240"/>
                  </a:lnTo>
                  <a:lnTo>
                    <a:pt x="22240" y="17266"/>
                  </a:lnTo>
                  <a:lnTo>
                    <a:pt x="22240" y="11120"/>
                  </a:lnTo>
                  <a:lnTo>
                    <a:pt x="22240" y="4973"/>
                  </a:lnTo>
                  <a:lnTo>
                    <a:pt x="17256"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75" name="Google Shape;1075;p21"/>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7269558" y="6146760"/>
              <a:ext cx="85285" cy="85217"/>
            </a:xfrm>
            <a:prstGeom prst="rect">
              <a:avLst/>
            </a:prstGeom>
            <a:noFill/>
            <a:ln>
              <a:noFill/>
            </a:ln>
          </p:spPr>
        </p:pic>
      </p:grpSp>
      <p:grpSp>
        <p:nvGrpSpPr>
          <p:cNvPr id="1076" name="Google Shape;1076;p21"/>
          <p:cNvGrpSpPr/>
          <p:nvPr/>
        </p:nvGrpSpPr>
        <p:grpSpPr>
          <a:xfrm>
            <a:off x="8322122" y="4212086"/>
            <a:ext cx="2850063" cy="487730"/>
            <a:chOff x="13722832" y="6946042"/>
            <a:chExt cx="4699635" cy="804303"/>
          </a:xfrm>
        </p:grpSpPr>
        <p:sp>
          <p:nvSpPr>
            <p:cNvPr id="1077" name="Google Shape;1077;p21"/>
            <p:cNvSpPr/>
            <p:nvPr/>
          </p:nvSpPr>
          <p:spPr>
            <a:xfrm>
              <a:off x="17038088" y="7159258"/>
              <a:ext cx="41275" cy="474980"/>
            </a:xfrm>
            <a:custGeom>
              <a:avLst/>
              <a:gdLst/>
              <a:ahLst/>
              <a:cxnLst/>
              <a:rect l="l" t="t" r="r" b="b"/>
              <a:pathLst>
                <a:path w="41275" h="474979" extrusionOk="0">
                  <a:moveTo>
                    <a:pt x="41161" y="0"/>
                  </a:moveTo>
                  <a:lnTo>
                    <a:pt x="0" y="0"/>
                  </a:lnTo>
                  <a:lnTo>
                    <a:pt x="0" y="474530"/>
                  </a:lnTo>
                  <a:lnTo>
                    <a:pt x="41161" y="474530"/>
                  </a:lnTo>
                  <a:lnTo>
                    <a:pt x="41161"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8" name="Google Shape;1078;p21"/>
            <p:cNvSpPr/>
            <p:nvPr/>
          </p:nvSpPr>
          <p:spPr>
            <a:xfrm>
              <a:off x="17069280" y="7139968"/>
              <a:ext cx="506095" cy="504190"/>
            </a:xfrm>
            <a:custGeom>
              <a:avLst/>
              <a:gdLst/>
              <a:ahLst/>
              <a:cxnLst/>
              <a:rect l="l" t="t" r="r" b="b"/>
              <a:pathLst>
                <a:path w="506094" h="504190" extrusionOk="0">
                  <a:moveTo>
                    <a:pt x="326880" y="0"/>
                  </a:moveTo>
                  <a:lnTo>
                    <a:pt x="19308" y="0"/>
                  </a:lnTo>
                  <a:lnTo>
                    <a:pt x="11794" y="1516"/>
                  </a:lnTo>
                  <a:lnTo>
                    <a:pt x="5656" y="5651"/>
                  </a:lnTo>
                  <a:lnTo>
                    <a:pt x="1517" y="11785"/>
                  </a:lnTo>
                  <a:lnTo>
                    <a:pt x="0" y="19297"/>
                  </a:lnTo>
                  <a:lnTo>
                    <a:pt x="0" y="499325"/>
                  </a:lnTo>
                  <a:lnTo>
                    <a:pt x="4460" y="503785"/>
                  </a:lnTo>
                  <a:lnTo>
                    <a:pt x="9968" y="503785"/>
                  </a:lnTo>
                  <a:lnTo>
                    <a:pt x="500895" y="503785"/>
                  </a:lnTo>
                  <a:lnTo>
                    <a:pt x="505963" y="498717"/>
                  </a:lnTo>
                  <a:lnTo>
                    <a:pt x="505963" y="279782"/>
                  </a:lnTo>
                  <a:lnTo>
                    <a:pt x="476372" y="245992"/>
                  </a:lnTo>
                  <a:lnTo>
                    <a:pt x="467770" y="235932"/>
                  </a:lnTo>
                  <a:lnTo>
                    <a:pt x="456395" y="215916"/>
                  </a:lnTo>
                  <a:lnTo>
                    <a:pt x="443703" y="188794"/>
                  </a:lnTo>
                  <a:lnTo>
                    <a:pt x="431149" y="157419"/>
                  </a:lnTo>
                  <a:lnTo>
                    <a:pt x="390302" y="46616"/>
                  </a:lnTo>
                  <a:lnTo>
                    <a:pt x="380821" y="27630"/>
                  </a:lnTo>
                  <a:lnTo>
                    <a:pt x="366236" y="12906"/>
                  </a:lnTo>
                  <a:lnTo>
                    <a:pt x="347828" y="3383"/>
                  </a:lnTo>
                  <a:lnTo>
                    <a:pt x="32688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9" name="Google Shape;1079;p21"/>
            <p:cNvSpPr/>
            <p:nvPr/>
          </p:nvSpPr>
          <p:spPr>
            <a:xfrm>
              <a:off x="17415197" y="7629688"/>
              <a:ext cx="635" cy="3175"/>
            </a:xfrm>
            <a:custGeom>
              <a:avLst/>
              <a:gdLst/>
              <a:ahLst/>
              <a:cxnLst/>
              <a:rect l="l" t="t" r="r" b="b"/>
              <a:pathLst>
                <a:path w="634" h="3175" extrusionOk="0">
                  <a:moveTo>
                    <a:pt x="146" y="0"/>
                  </a:moveTo>
                  <a:lnTo>
                    <a:pt x="0" y="3130"/>
                  </a:lnTo>
                  <a:lnTo>
                    <a:pt x="146" y="0"/>
                  </a:lnTo>
                  <a:close/>
                </a:path>
              </a:pathLst>
            </a:custGeom>
            <a:solidFill>
              <a:srgbClr val="112B33"/>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0" name="Google Shape;1080;p21"/>
            <p:cNvSpPr/>
            <p:nvPr/>
          </p:nvSpPr>
          <p:spPr>
            <a:xfrm>
              <a:off x="17097585" y="7154030"/>
              <a:ext cx="422275" cy="476250"/>
            </a:xfrm>
            <a:custGeom>
              <a:avLst/>
              <a:gdLst/>
              <a:ahLst/>
              <a:cxnLst/>
              <a:rect l="l" t="t" r="r" b="b"/>
              <a:pathLst>
                <a:path w="422275" h="476250" extrusionOk="0">
                  <a:moveTo>
                    <a:pt x="298577" y="0"/>
                  </a:moveTo>
                  <a:lnTo>
                    <a:pt x="20481" y="0"/>
                  </a:lnTo>
                  <a:lnTo>
                    <a:pt x="12514" y="1611"/>
                  </a:lnTo>
                  <a:lnTo>
                    <a:pt x="6003" y="6003"/>
                  </a:lnTo>
                  <a:lnTo>
                    <a:pt x="1611" y="12514"/>
                  </a:lnTo>
                  <a:lnTo>
                    <a:pt x="0" y="20481"/>
                  </a:lnTo>
                  <a:lnTo>
                    <a:pt x="0" y="475660"/>
                  </a:lnTo>
                  <a:lnTo>
                    <a:pt x="388585" y="475660"/>
                  </a:lnTo>
                  <a:lnTo>
                    <a:pt x="401552" y="473035"/>
                  </a:lnTo>
                  <a:lnTo>
                    <a:pt x="406925" y="469409"/>
                  </a:lnTo>
                  <a:lnTo>
                    <a:pt x="6251" y="469409"/>
                  </a:lnTo>
                  <a:lnTo>
                    <a:pt x="6374" y="12514"/>
                  </a:lnTo>
                  <a:lnTo>
                    <a:pt x="12627" y="6251"/>
                  </a:lnTo>
                  <a:lnTo>
                    <a:pt x="322128" y="6251"/>
                  </a:lnTo>
                  <a:lnTo>
                    <a:pt x="315135" y="2648"/>
                  </a:lnTo>
                  <a:lnTo>
                    <a:pt x="298577" y="0"/>
                  </a:lnTo>
                  <a:close/>
                </a:path>
                <a:path w="422275" h="476250" extrusionOk="0">
                  <a:moveTo>
                    <a:pt x="322128" y="6251"/>
                  </a:moveTo>
                  <a:lnTo>
                    <a:pt x="298577" y="6251"/>
                  </a:lnTo>
                  <a:lnTo>
                    <a:pt x="313162" y="8585"/>
                  </a:lnTo>
                  <a:lnTo>
                    <a:pt x="325928" y="15173"/>
                  </a:lnTo>
                  <a:lnTo>
                    <a:pt x="336026" y="25391"/>
                  </a:lnTo>
                  <a:lnTo>
                    <a:pt x="342607" y="38616"/>
                  </a:lnTo>
                  <a:lnTo>
                    <a:pt x="415683" y="238516"/>
                  </a:lnTo>
                  <a:lnTo>
                    <a:pt x="415683" y="442311"/>
                  </a:lnTo>
                  <a:lnTo>
                    <a:pt x="413550" y="452848"/>
                  </a:lnTo>
                  <a:lnTo>
                    <a:pt x="407737" y="461463"/>
                  </a:lnTo>
                  <a:lnTo>
                    <a:pt x="399122" y="467276"/>
                  </a:lnTo>
                  <a:lnTo>
                    <a:pt x="388585" y="469409"/>
                  </a:lnTo>
                  <a:lnTo>
                    <a:pt x="406925" y="469409"/>
                  </a:lnTo>
                  <a:lnTo>
                    <a:pt x="412154" y="465881"/>
                  </a:lnTo>
                  <a:lnTo>
                    <a:pt x="419309" y="455279"/>
                  </a:lnTo>
                  <a:lnTo>
                    <a:pt x="421934" y="442311"/>
                  </a:lnTo>
                  <a:lnTo>
                    <a:pt x="421934" y="237406"/>
                  </a:lnTo>
                  <a:lnTo>
                    <a:pt x="348523" y="36616"/>
                  </a:lnTo>
                  <a:lnTo>
                    <a:pt x="341077" y="21676"/>
                  </a:lnTo>
                  <a:lnTo>
                    <a:pt x="329624" y="10113"/>
                  </a:lnTo>
                  <a:lnTo>
                    <a:pt x="322128" y="6251"/>
                  </a:lnTo>
                  <a:close/>
                </a:path>
              </a:pathLst>
            </a:custGeom>
            <a:solidFill>
              <a:srgbClr val="11335B"/>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1" name="Google Shape;1081;p21"/>
            <p:cNvSpPr/>
            <p:nvPr/>
          </p:nvSpPr>
          <p:spPr>
            <a:xfrm>
              <a:off x="17121027" y="7166532"/>
              <a:ext cx="379730" cy="227329"/>
            </a:xfrm>
            <a:custGeom>
              <a:avLst/>
              <a:gdLst/>
              <a:ahLst/>
              <a:cxnLst/>
              <a:rect l="l" t="t" r="r" b="b"/>
              <a:pathLst>
                <a:path w="379730" h="227329" extrusionOk="0">
                  <a:moveTo>
                    <a:pt x="275132" y="0"/>
                  </a:moveTo>
                  <a:lnTo>
                    <a:pt x="18648" y="0"/>
                  </a:lnTo>
                  <a:lnTo>
                    <a:pt x="11388" y="1464"/>
                  </a:lnTo>
                  <a:lnTo>
                    <a:pt x="5460" y="5460"/>
                  </a:lnTo>
                  <a:lnTo>
                    <a:pt x="1464" y="11388"/>
                  </a:lnTo>
                  <a:lnTo>
                    <a:pt x="0" y="18648"/>
                  </a:lnTo>
                  <a:lnTo>
                    <a:pt x="0" y="157461"/>
                  </a:lnTo>
                  <a:lnTo>
                    <a:pt x="1464" y="164721"/>
                  </a:lnTo>
                  <a:lnTo>
                    <a:pt x="5460" y="170649"/>
                  </a:lnTo>
                  <a:lnTo>
                    <a:pt x="11388" y="174644"/>
                  </a:lnTo>
                  <a:lnTo>
                    <a:pt x="18648" y="176109"/>
                  </a:lnTo>
                  <a:lnTo>
                    <a:pt x="181292" y="176109"/>
                  </a:lnTo>
                  <a:lnTo>
                    <a:pt x="198228" y="177597"/>
                  </a:lnTo>
                  <a:lnTo>
                    <a:pt x="214523" y="181973"/>
                  </a:lnTo>
                  <a:lnTo>
                    <a:pt x="229815" y="189105"/>
                  </a:lnTo>
                  <a:lnTo>
                    <a:pt x="243741" y="198863"/>
                  </a:lnTo>
                  <a:lnTo>
                    <a:pt x="250013" y="204129"/>
                  </a:lnTo>
                  <a:lnTo>
                    <a:pt x="263935" y="213887"/>
                  </a:lnTo>
                  <a:lnTo>
                    <a:pt x="279227" y="221019"/>
                  </a:lnTo>
                  <a:lnTo>
                    <a:pt x="295524" y="225395"/>
                  </a:lnTo>
                  <a:lnTo>
                    <a:pt x="312461" y="226883"/>
                  </a:lnTo>
                  <a:lnTo>
                    <a:pt x="362805" y="226883"/>
                  </a:lnTo>
                  <a:lnTo>
                    <a:pt x="370679" y="224969"/>
                  </a:lnTo>
                  <a:lnTo>
                    <a:pt x="376535" y="219935"/>
                  </a:lnTo>
                  <a:lnTo>
                    <a:pt x="379591" y="212844"/>
                  </a:lnTo>
                  <a:lnTo>
                    <a:pt x="379066" y="204758"/>
                  </a:lnTo>
                  <a:lnTo>
                    <a:pt x="313205" y="27978"/>
                  </a:lnTo>
                  <a:lnTo>
                    <a:pt x="307512" y="16547"/>
                  </a:lnTo>
                  <a:lnTo>
                    <a:pt x="298778" y="7714"/>
                  </a:lnTo>
                  <a:lnTo>
                    <a:pt x="287740" y="2018"/>
                  </a:lnTo>
                  <a:lnTo>
                    <a:pt x="275132"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2" name="Google Shape;1082;p21"/>
            <p:cNvSpPr/>
            <p:nvPr/>
          </p:nvSpPr>
          <p:spPr>
            <a:xfrm>
              <a:off x="17121027" y="7371815"/>
              <a:ext cx="66675" cy="17145"/>
            </a:xfrm>
            <a:custGeom>
              <a:avLst/>
              <a:gdLst/>
              <a:ahLst/>
              <a:cxnLst/>
              <a:rect l="l" t="t" r="r" b="b"/>
              <a:pathLst>
                <a:path w="66675" h="17145" extrusionOk="0">
                  <a:moveTo>
                    <a:pt x="62950" y="0"/>
                  </a:moveTo>
                  <a:lnTo>
                    <a:pt x="8334" y="0"/>
                  </a:lnTo>
                  <a:lnTo>
                    <a:pt x="3727" y="0"/>
                  </a:lnTo>
                  <a:lnTo>
                    <a:pt x="0" y="3727"/>
                  </a:lnTo>
                  <a:lnTo>
                    <a:pt x="0" y="12942"/>
                  </a:lnTo>
                  <a:lnTo>
                    <a:pt x="3727" y="16669"/>
                  </a:lnTo>
                  <a:lnTo>
                    <a:pt x="62950" y="16669"/>
                  </a:lnTo>
                  <a:lnTo>
                    <a:pt x="66678" y="12942"/>
                  </a:lnTo>
                  <a:lnTo>
                    <a:pt x="66678" y="3727"/>
                  </a:lnTo>
                  <a:lnTo>
                    <a:pt x="6295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83" name="Google Shape;1083;p21"/>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7527824" y="7494813"/>
              <a:ext cx="87442" cy="134875"/>
            </a:xfrm>
            <a:prstGeom prst="rect">
              <a:avLst/>
            </a:prstGeom>
            <a:noFill/>
            <a:ln>
              <a:noFill/>
            </a:ln>
          </p:spPr>
        </p:pic>
        <p:sp>
          <p:nvSpPr>
            <p:cNvPr id="1084" name="Google Shape;1084;p21"/>
            <p:cNvSpPr/>
            <p:nvPr/>
          </p:nvSpPr>
          <p:spPr>
            <a:xfrm>
              <a:off x="17069287" y="7566653"/>
              <a:ext cx="83820" cy="77470"/>
            </a:xfrm>
            <a:custGeom>
              <a:avLst/>
              <a:gdLst/>
              <a:ahLst/>
              <a:cxnLst/>
              <a:rect l="l" t="t" r="r" b="b"/>
              <a:pathLst>
                <a:path w="83819" h="77470" extrusionOk="0">
                  <a:moveTo>
                    <a:pt x="83463" y="0"/>
                  </a:moveTo>
                  <a:lnTo>
                    <a:pt x="0" y="0"/>
                  </a:lnTo>
                  <a:lnTo>
                    <a:pt x="0" y="72636"/>
                  </a:lnTo>
                  <a:lnTo>
                    <a:pt x="4460" y="77097"/>
                  </a:lnTo>
                  <a:lnTo>
                    <a:pt x="70458" y="77097"/>
                  </a:lnTo>
                  <a:lnTo>
                    <a:pt x="69819" y="71715"/>
                  </a:lnTo>
                  <a:lnTo>
                    <a:pt x="69453" y="66249"/>
                  </a:lnTo>
                  <a:lnTo>
                    <a:pt x="69453" y="60689"/>
                  </a:lnTo>
                  <a:lnTo>
                    <a:pt x="70382" y="44599"/>
                  </a:lnTo>
                  <a:lnTo>
                    <a:pt x="73097" y="29052"/>
                  </a:lnTo>
                  <a:lnTo>
                    <a:pt x="77493" y="14151"/>
                  </a:lnTo>
                  <a:lnTo>
                    <a:pt x="83463"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5" name="Google Shape;1085;p21"/>
            <p:cNvSpPr/>
            <p:nvPr/>
          </p:nvSpPr>
          <p:spPr>
            <a:xfrm>
              <a:off x="17138739" y="7300702"/>
              <a:ext cx="361950" cy="343535"/>
            </a:xfrm>
            <a:custGeom>
              <a:avLst/>
              <a:gdLst/>
              <a:ahLst/>
              <a:cxnLst/>
              <a:rect l="l" t="t" r="r" b="b"/>
              <a:pathLst>
                <a:path w="361950" h="343534" extrusionOk="0">
                  <a:moveTo>
                    <a:pt x="144043" y="188468"/>
                  </a:moveTo>
                  <a:lnTo>
                    <a:pt x="99009" y="194005"/>
                  </a:lnTo>
                  <a:lnTo>
                    <a:pt x="64109" y="209918"/>
                  </a:lnTo>
                  <a:lnTo>
                    <a:pt x="14008" y="265950"/>
                  </a:lnTo>
                  <a:lnTo>
                    <a:pt x="927" y="310553"/>
                  </a:lnTo>
                  <a:lnTo>
                    <a:pt x="0" y="326644"/>
                  </a:lnTo>
                  <a:lnTo>
                    <a:pt x="0" y="332206"/>
                  </a:lnTo>
                  <a:lnTo>
                    <a:pt x="368" y="337667"/>
                  </a:lnTo>
                  <a:lnTo>
                    <a:pt x="1003" y="343052"/>
                  </a:lnTo>
                  <a:lnTo>
                    <a:pt x="12712" y="343052"/>
                  </a:lnTo>
                  <a:lnTo>
                    <a:pt x="12077" y="337667"/>
                  </a:lnTo>
                  <a:lnTo>
                    <a:pt x="11709" y="332206"/>
                  </a:lnTo>
                  <a:lnTo>
                    <a:pt x="11709" y="326644"/>
                  </a:lnTo>
                  <a:lnTo>
                    <a:pt x="12636" y="310553"/>
                  </a:lnTo>
                  <a:lnTo>
                    <a:pt x="25730" y="265950"/>
                  </a:lnTo>
                  <a:lnTo>
                    <a:pt x="73482" y="211442"/>
                  </a:lnTo>
                  <a:lnTo>
                    <a:pt x="106641" y="195287"/>
                  </a:lnTo>
                  <a:lnTo>
                    <a:pt x="144043" y="188468"/>
                  </a:lnTo>
                  <a:close/>
                </a:path>
                <a:path w="361950" h="343534" extrusionOk="0">
                  <a:moveTo>
                    <a:pt x="361365" y="4978"/>
                  </a:moveTo>
                  <a:lnTo>
                    <a:pt x="359562" y="0"/>
                  </a:lnTo>
                  <a:lnTo>
                    <a:pt x="347954" y="4787"/>
                  </a:lnTo>
                  <a:lnTo>
                    <a:pt x="345732" y="5702"/>
                  </a:lnTo>
                  <a:lnTo>
                    <a:pt x="343928" y="12166"/>
                  </a:lnTo>
                  <a:lnTo>
                    <a:pt x="343928" y="90157"/>
                  </a:lnTo>
                  <a:lnTo>
                    <a:pt x="345732" y="95148"/>
                  </a:lnTo>
                  <a:lnTo>
                    <a:pt x="359562" y="89446"/>
                  </a:lnTo>
                  <a:lnTo>
                    <a:pt x="361365" y="82969"/>
                  </a:lnTo>
                  <a:lnTo>
                    <a:pt x="361365" y="497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6" name="Google Shape;1086;p21"/>
            <p:cNvSpPr/>
            <p:nvPr/>
          </p:nvSpPr>
          <p:spPr>
            <a:xfrm>
              <a:off x="17154783" y="7505074"/>
              <a:ext cx="245110" cy="245110"/>
            </a:xfrm>
            <a:custGeom>
              <a:avLst/>
              <a:gdLst/>
              <a:ahLst/>
              <a:cxnLst/>
              <a:rect l="l" t="t" r="r" b="b"/>
              <a:pathLst>
                <a:path w="245109" h="245109" extrusionOk="0">
                  <a:moveTo>
                    <a:pt x="122268" y="0"/>
                  </a:moveTo>
                  <a:lnTo>
                    <a:pt x="74676" y="9608"/>
                  </a:lnTo>
                  <a:lnTo>
                    <a:pt x="35811" y="35811"/>
                  </a:lnTo>
                  <a:lnTo>
                    <a:pt x="9608" y="74676"/>
                  </a:lnTo>
                  <a:lnTo>
                    <a:pt x="0" y="122268"/>
                  </a:lnTo>
                  <a:lnTo>
                    <a:pt x="9608" y="169860"/>
                  </a:lnTo>
                  <a:lnTo>
                    <a:pt x="35811" y="208725"/>
                  </a:lnTo>
                  <a:lnTo>
                    <a:pt x="74676" y="234928"/>
                  </a:lnTo>
                  <a:lnTo>
                    <a:pt x="122268" y="244537"/>
                  </a:lnTo>
                  <a:lnTo>
                    <a:pt x="169860" y="234928"/>
                  </a:lnTo>
                  <a:lnTo>
                    <a:pt x="208725" y="208725"/>
                  </a:lnTo>
                  <a:lnTo>
                    <a:pt x="234928" y="169860"/>
                  </a:lnTo>
                  <a:lnTo>
                    <a:pt x="244537" y="122268"/>
                  </a:lnTo>
                  <a:lnTo>
                    <a:pt x="234928" y="74676"/>
                  </a:lnTo>
                  <a:lnTo>
                    <a:pt x="208725" y="35811"/>
                  </a:lnTo>
                  <a:lnTo>
                    <a:pt x="169860" y="9608"/>
                  </a:lnTo>
                  <a:lnTo>
                    <a:pt x="122268" y="0"/>
                  </a:lnTo>
                  <a:close/>
                </a:path>
              </a:pathLst>
            </a:custGeom>
            <a:solidFill>
              <a:srgbClr val="233A4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7" name="Google Shape;1087;p21"/>
            <p:cNvSpPr/>
            <p:nvPr/>
          </p:nvSpPr>
          <p:spPr>
            <a:xfrm>
              <a:off x="17163629" y="7513922"/>
              <a:ext cx="227329" cy="227329"/>
            </a:xfrm>
            <a:custGeom>
              <a:avLst/>
              <a:gdLst/>
              <a:ahLst/>
              <a:cxnLst/>
              <a:rect l="l" t="t" r="r" b="b"/>
              <a:pathLst>
                <a:path w="227330" h="227329" extrusionOk="0">
                  <a:moveTo>
                    <a:pt x="113420" y="0"/>
                  </a:moveTo>
                  <a:lnTo>
                    <a:pt x="69273" y="8913"/>
                  </a:lnTo>
                  <a:lnTo>
                    <a:pt x="33221" y="33221"/>
                  </a:lnTo>
                  <a:lnTo>
                    <a:pt x="8913" y="69273"/>
                  </a:lnTo>
                  <a:lnTo>
                    <a:pt x="0" y="113420"/>
                  </a:lnTo>
                  <a:lnTo>
                    <a:pt x="8913" y="157571"/>
                  </a:lnTo>
                  <a:lnTo>
                    <a:pt x="33221" y="193623"/>
                  </a:lnTo>
                  <a:lnTo>
                    <a:pt x="69273" y="217929"/>
                  </a:lnTo>
                  <a:lnTo>
                    <a:pt x="113420" y="226841"/>
                  </a:lnTo>
                  <a:lnTo>
                    <a:pt x="157573" y="217929"/>
                  </a:lnTo>
                  <a:lnTo>
                    <a:pt x="193628" y="193623"/>
                  </a:lnTo>
                  <a:lnTo>
                    <a:pt x="217937" y="157571"/>
                  </a:lnTo>
                  <a:lnTo>
                    <a:pt x="226851" y="113420"/>
                  </a:lnTo>
                  <a:lnTo>
                    <a:pt x="217937" y="69273"/>
                  </a:lnTo>
                  <a:lnTo>
                    <a:pt x="193628" y="33221"/>
                  </a:lnTo>
                  <a:lnTo>
                    <a:pt x="157573" y="8913"/>
                  </a:lnTo>
                  <a:lnTo>
                    <a:pt x="113420"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8" name="Google Shape;1088;p21"/>
            <p:cNvSpPr/>
            <p:nvPr/>
          </p:nvSpPr>
          <p:spPr>
            <a:xfrm>
              <a:off x="17200989" y="7551282"/>
              <a:ext cx="152400" cy="152400"/>
            </a:xfrm>
            <a:custGeom>
              <a:avLst/>
              <a:gdLst/>
              <a:ahLst/>
              <a:cxnLst/>
              <a:rect l="l" t="t" r="r" b="b"/>
              <a:pathLst>
                <a:path w="152400" h="152400" extrusionOk="0">
                  <a:moveTo>
                    <a:pt x="76060" y="0"/>
                  </a:moveTo>
                  <a:lnTo>
                    <a:pt x="46453" y="5976"/>
                  </a:lnTo>
                  <a:lnTo>
                    <a:pt x="22276" y="22276"/>
                  </a:lnTo>
                  <a:lnTo>
                    <a:pt x="5976" y="46453"/>
                  </a:lnTo>
                  <a:lnTo>
                    <a:pt x="0" y="76060"/>
                  </a:lnTo>
                  <a:lnTo>
                    <a:pt x="5976" y="105667"/>
                  </a:lnTo>
                  <a:lnTo>
                    <a:pt x="22276" y="129844"/>
                  </a:lnTo>
                  <a:lnTo>
                    <a:pt x="46453" y="146144"/>
                  </a:lnTo>
                  <a:lnTo>
                    <a:pt x="76060" y="152121"/>
                  </a:lnTo>
                  <a:lnTo>
                    <a:pt x="105669" y="146144"/>
                  </a:lnTo>
                  <a:lnTo>
                    <a:pt x="129849" y="129844"/>
                  </a:lnTo>
                  <a:lnTo>
                    <a:pt x="146152" y="105667"/>
                  </a:lnTo>
                  <a:lnTo>
                    <a:pt x="152131" y="76060"/>
                  </a:lnTo>
                  <a:lnTo>
                    <a:pt x="146152" y="46453"/>
                  </a:lnTo>
                  <a:lnTo>
                    <a:pt x="129849" y="22276"/>
                  </a:lnTo>
                  <a:lnTo>
                    <a:pt x="105669" y="5976"/>
                  </a:lnTo>
                  <a:lnTo>
                    <a:pt x="76060" y="0"/>
                  </a:lnTo>
                  <a:close/>
                </a:path>
              </a:pathLst>
            </a:custGeom>
            <a:solidFill>
              <a:srgbClr val="233A4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89" name="Google Shape;1089;p21"/>
            <p:cNvSpPr/>
            <p:nvPr/>
          </p:nvSpPr>
          <p:spPr>
            <a:xfrm>
              <a:off x="16109467" y="7039107"/>
              <a:ext cx="1233805" cy="654050"/>
            </a:xfrm>
            <a:custGeom>
              <a:avLst/>
              <a:gdLst/>
              <a:ahLst/>
              <a:cxnLst/>
              <a:rect l="l" t="t" r="r" b="b"/>
              <a:pathLst>
                <a:path w="1233805" h="654050" extrusionOk="0">
                  <a:moveTo>
                    <a:pt x="946442" y="92087"/>
                  </a:moveTo>
                  <a:lnTo>
                    <a:pt x="939203" y="56248"/>
                  </a:lnTo>
                  <a:lnTo>
                    <a:pt x="919467" y="26974"/>
                  </a:lnTo>
                  <a:lnTo>
                    <a:pt x="890193" y="7239"/>
                  </a:lnTo>
                  <a:lnTo>
                    <a:pt x="854354" y="0"/>
                  </a:lnTo>
                  <a:lnTo>
                    <a:pt x="92087" y="0"/>
                  </a:lnTo>
                  <a:lnTo>
                    <a:pt x="56248" y="7239"/>
                  </a:lnTo>
                  <a:lnTo>
                    <a:pt x="26974" y="26974"/>
                  </a:lnTo>
                  <a:lnTo>
                    <a:pt x="7239" y="56248"/>
                  </a:lnTo>
                  <a:lnTo>
                    <a:pt x="0" y="92087"/>
                  </a:lnTo>
                  <a:lnTo>
                    <a:pt x="0" y="512572"/>
                  </a:lnTo>
                  <a:lnTo>
                    <a:pt x="7239" y="548424"/>
                  </a:lnTo>
                  <a:lnTo>
                    <a:pt x="26974" y="577684"/>
                  </a:lnTo>
                  <a:lnTo>
                    <a:pt x="56248" y="597420"/>
                  </a:lnTo>
                  <a:lnTo>
                    <a:pt x="92087" y="604659"/>
                  </a:lnTo>
                  <a:lnTo>
                    <a:pt x="854354" y="604659"/>
                  </a:lnTo>
                  <a:lnTo>
                    <a:pt x="890193" y="597420"/>
                  </a:lnTo>
                  <a:lnTo>
                    <a:pt x="919467" y="577684"/>
                  </a:lnTo>
                  <a:lnTo>
                    <a:pt x="939203" y="548424"/>
                  </a:lnTo>
                  <a:lnTo>
                    <a:pt x="946442" y="512572"/>
                  </a:lnTo>
                  <a:lnTo>
                    <a:pt x="946442" y="92087"/>
                  </a:lnTo>
                  <a:close/>
                </a:path>
                <a:path w="1233805" h="654050" extrusionOk="0">
                  <a:moveTo>
                    <a:pt x="1233271" y="588238"/>
                  </a:moveTo>
                  <a:lnTo>
                    <a:pt x="1228102" y="562673"/>
                  </a:lnTo>
                  <a:lnTo>
                    <a:pt x="1214031" y="541794"/>
                  </a:lnTo>
                  <a:lnTo>
                    <a:pt x="1193152" y="527723"/>
                  </a:lnTo>
                  <a:lnTo>
                    <a:pt x="1167587" y="522554"/>
                  </a:lnTo>
                  <a:lnTo>
                    <a:pt x="1142009" y="527723"/>
                  </a:lnTo>
                  <a:lnTo>
                    <a:pt x="1121130" y="541794"/>
                  </a:lnTo>
                  <a:lnTo>
                    <a:pt x="1107046" y="562673"/>
                  </a:lnTo>
                  <a:lnTo>
                    <a:pt x="1101890" y="588238"/>
                  </a:lnTo>
                  <a:lnTo>
                    <a:pt x="1107046" y="613816"/>
                  </a:lnTo>
                  <a:lnTo>
                    <a:pt x="1121130" y="634695"/>
                  </a:lnTo>
                  <a:lnTo>
                    <a:pt x="1142009" y="648779"/>
                  </a:lnTo>
                  <a:lnTo>
                    <a:pt x="1167587" y="653935"/>
                  </a:lnTo>
                  <a:lnTo>
                    <a:pt x="1193152" y="648779"/>
                  </a:lnTo>
                  <a:lnTo>
                    <a:pt x="1214031" y="634695"/>
                  </a:lnTo>
                  <a:lnTo>
                    <a:pt x="1228102" y="613816"/>
                  </a:lnTo>
                  <a:lnTo>
                    <a:pt x="1233271" y="58823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0" name="Google Shape;1090;p21"/>
            <p:cNvSpPr/>
            <p:nvPr/>
          </p:nvSpPr>
          <p:spPr>
            <a:xfrm>
              <a:off x="16080624" y="7466555"/>
              <a:ext cx="33020" cy="95250"/>
            </a:xfrm>
            <a:custGeom>
              <a:avLst/>
              <a:gdLst/>
              <a:ahLst/>
              <a:cxnLst/>
              <a:rect l="l" t="t" r="r" b="b"/>
              <a:pathLst>
                <a:path w="33019" h="95250" extrusionOk="0">
                  <a:moveTo>
                    <a:pt x="25370" y="0"/>
                  </a:moveTo>
                  <a:lnTo>
                    <a:pt x="7319" y="0"/>
                  </a:lnTo>
                  <a:lnTo>
                    <a:pt x="0" y="7319"/>
                  </a:lnTo>
                  <a:lnTo>
                    <a:pt x="0" y="87410"/>
                  </a:lnTo>
                  <a:lnTo>
                    <a:pt x="7319" y="94730"/>
                  </a:lnTo>
                  <a:lnTo>
                    <a:pt x="16345" y="94730"/>
                  </a:lnTo>
                  <a:lnTo>
                    <a:pt x="25370" y="94730"/>
                  </a:lnTo>
                  <a:lnTo>
                    <a:pt x="32690" y="87410"/>
                  </a:lnTo>
                  <a:lnTo>
                    <a:pt x="32690" y="7319"/>
                  </a:lnTo>
                  <a:lnTo>
                    <a:pt x="25370" y="0"/>
                  </a:lnTo>
                  <a:close/>
                </a:path>
              </a:pathLst>
            </a:custGeom>
            <a:solidFill>
              <a:srgbClr val="11335B"/>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91" name="Google Shape;1091;p21"/>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6242069" y="7505074"/>
              <a:ext cx="244537" cy="244537"/>
            </a:xfrm>
            <a:prstGeom prst="rect">
              <a:avLst/>
            </a:prstGeom>
            <a:noFill/>
            <a:ln>
              <a:noFill/>
            </a:ln>
          </p:spPr>
        </p:pic>
        <p:sp>
          <p:nvSpPr>
            <p:cNvPr id="1092" name="Google Shape;1092;p21"/>
            <p:cNvSpPr/>
            <p:nvPr/>
          </p:nvSpPr>
          <p:spPr>
            <a:xfrm>
              <a:off x="16536535" y="7120039"/>
              <a:ext cx="398780" cy="398780"/>
            </a:xfrm>
            <a:custGeom>
              <a:avLst/>
              <a:gdLst/>
              <a:ahLst/>
              <a:cxnLst/>
              <a:rect l="l" t="t" r="r" b="b"/>
              <a:pathLst>
                <a:path w="398780" h="398779" extrusionOk="0">
                  <a:moveTo>
                    <a:pt x="199281" y="0"/>
                  </a:moveTo>
                  <a:lnTo>
                    <a:pt x="153588" y="5263"/>
                  </a:lnTo>
                  <a:lnTo>
                    <a:pt x="111643" y="20257"/>
                  </a:lnTo>
                  <a:lnTo>
                    <a:pt x="74641" y="43784"/>
                  </a:lnTo>
                  <a:lnTo>
                    <a:pt x="43780" y="74647"/>
                  </a:lnTo>
                  <a:lnTo>
                    <a:pt x="20255" y="111651"/>
                  </a:lnTo>
                  <a:lnTo>
                    <a:pt x="5263" y="153598"/>
                  </a:lnTo>
                  <a:lnTo>
                    <a:pt x="0" y="199292"/>
                  </a:lnTo>
                  <a:lnTo>
                    <a:pt x="5263" y="244986"/>
                  </a:lnTo>
                  <a:lnTo>
                    <a:pt x="20255" y="286933"/>
                  </a:lnTo>
                  <a:lnTo>
                    <a:pt x="43780" y="323936"/>
                  </a:lnTo>
                  <a:lnTo>
                    <a:pt x="74641" y="354800"/>
                  </a:lnTo>
                  <a:lnTo>
                    <a:pt x="111643" y="378327"/>
                  </a:lnTo>
                  <a:lnTo>
                    <a:pt x="153588" y="393320"/>
                  </a:lnTo>
                  <a:lnTo>
                    <a:pt x="199281" y="398584"/>
                  </a:lnTo>
                  <a:lnTo>
                    <a:pt x="244979" y="393320"/>
                  </a:lnTo>
                  <a:lnTo>
                    <a:pt x="286927" y="378327"/>
                  </a:lnTo>
                  <a:lnTo>
                    <a:pt x="323930" y="354800"/>
                  </a:lnTo>
                  <a:lnTo>
                    <a:pt x="354793" y="323936"/>
                  </a:lnTo>
                  <a:lnTo>
                    <a:pt x="378318" y="286933"/>
                  </a:lnTo>
                  <a:lnTo>
                    <a:pt x="393310" y="244986"/>
                  </a:lnTo>
                  <a:lnTo>
                    <a:pt x="398574" y="199292"/>
                  </a:lnTo>
                  <a:lnTo>
                    <a:pt x="393310" y="153598"/>
                  </a:lnTo>
                  <a:lnTo>
                    <a:pt x="378318" y="111651"/>
                  </a:lnTo>
                  <a:lnTo>
                    <a:pt x="354793" y="74647"/>
                  </a:lnTo>
                  <a:lnTo>
                    <a:pt x="323930" y="43784"/>
                  </a:lnTo>
                  <a:lnTo>
                    <a:pt x="286927" y="20257"/>
                  </a:lnTo>
                  <a:lnTo>
                    <a:pt x="244979" y="5263"/>
                  </a:lnTo>
                  <a:lnTo>
                    <a:pt x="199281" y="0"/>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3" name="Google Shape;1093;p21"/>
            <p:cNvSpPr/>
            <p:nvPr/>
          </p:nvSpPr>
          <p:spPr>
            <a:xfrm>
              <a:off x="16583598" y="7155320"/>
              <a:ext cx="305435" cy="290830"/>
            </a:xfrm>
            <a:custGeom>
              <a:avLst/>
              <a:gdLst/>
              <a:ahLst/>
              <a:cxnLst/>
              <a:rect l="l" t="t" r="r" b="b"/>
              <a:pathLst>
                <a:path w="305434" h="290829" extrusionOk="0">
                  <a:moveTo>
                    <a:pt x="135878" y="152400"/>
                  </a:moveTo>
                  <a:lnTo>
                    <a:pt x="66364" y="152400"/>
                  </a:lnTo>
                  <a:lnTo>
                    <a:pt x="78123" y="154940"/>
                  </a:lnTo>
                  <a:lnTo>
                    <a:pt x="77631" y="157480"/>
                  </a:lnTo>
                  <a:lnTo>
                    <a:pt x="77034" y="160020"/>
                  </a:lnTo>
                  <a:lnTo>
                    <a:pt x="76845" y="162560"/>
                  </a:lnTo>
                  <a:lnTo>
                    <a:pt x="76495" y="172720"/>
                  </a:lnTo>
                  <a:lnTo>
                    <a:pt x="78330" y="184150"/>
                  </a:lnTo>
                  <a:lnTo>
                    <a:pt x="101465" y="223520"/>
                  </a:lnTo>
                  <a:lnTo>
                    <a:pt x="122080" y="236220"/>
                  </a:lnTo>
                  <a:lnTo>
                    <a:pt x="113106" y="254000"/>
                  </a:lnTo>
                  <a:lnTo>
                    <a:pt x="99051" y="269240"/>
                  </a:lnTo>
                  <a:lnTo>
                    <a:pt x="81004" y="279400"/>
                  </a:lnTo>
                  <a:lnTo>
                    <a:pt x="60050" y="281940"/>
                  </a:lnTo>
                  <a:lnTo>
                    <a:pt x="45045" y="281940"/>
                  </a:lnTo>
                  <a:lnTo>
                    <a:pt x="48584" y="283210"/>
                  </a:lnTo>
                  <a:lnTo>
                    <a:pt x="54851" y="285750"/>
                  </a:lnTo>
                  <a:lnTo>
                    <a:pt x="63587" y="288290"/>
                  </a:lnTo>
                  <a:lnTo>
                    <a:pt x="74093" y="290830"/>
                  </a:lnTo>
                  <a:lnTo>
                    <a:pt x="85672" y="290830"/>
                  </a:lnTo>
                  <a:lnTo>
                    <a:pt x="104844" y="289560"/>
                  </a:lnTo>
                  <a:lnTo>
                    <a:pt x="121763" y="284480"/>
                  </a:lnTo>
                  <a:lnTo>
                    <a:pt x="127140" y="281940"/>
                  </a:lnTo>
                  <a:lnTo>
                    <a:pt x="47862" y="281940"/>
                  </a:lnTo>
                  <a:lnTo>
                    <a:pt x="43454" y="280670"/>
                  </a:lnTo>
                  <a:lnTo>
                    <a:pt x="129829" y="280670"/>
                  </a:lnTo>
                  <a:lnTo>
                    <a:pt x="135206" y="278130"/>
                  </a:lnTo>
                  <a:lnTo>
                    <a:pt x="143953" y="270510"/>
                  </a:lnTo>
                  <a:lnTo>
                    <a:pt x="148372" y="265430"/>
                  </a:lnTo>
                  <a:lnTo>
                    <a:pt x="194435" y="265430"/>
                  </a:lnTo>
                  <a:lnTo>
                    <a:pt x="186213" y="256540"/>
                  </a:lnTo>
                  <a:lnTo>
                    <a:pt x="177397" y="237490"/>
                  </a:lnTo>
                  <a:lnTo>
                    <a:pt x="193880" y="228600"/>
                  </a:lnTo>
                  <a:lnTo>
                    <a:pt x="199523" y="223520"/>
                  </a:lnTo>
                  <a:lnTo>
                    <a:pt x="174978" y="223520"/>
                  </a:lnTo>
                  <a:lnTo>
                    <a:pt x="174926" y="222250"/>
                  </a:lnTo>
                  <a:lnTo>
                    <a:pt x="124666" y="222250"/>
                  </a:lnTo>
                  <a:lnTo>
                    <a:pt x="122603" y="220980"/>
                  </a:lnTo>
                  <a:lnTo>
                    <a:pt x="119964" y="219710"/>
                  </a:lnTo>
                  <a:lnTo>
                    <a:pt x="117818" y="218440"/>
                  </a:lnTo>
                  <a:lnTo>
                    <a:pt x="116970" y="217170"/>
                  </a:lnTo>
                  <a:lnTo>
                    <a:pt x="115305" y="215900"/>
                  </a:lnTo>
                  <a:lnTo>
                    <a:pt x="112551" y="214630"/>
                  </a:lnTo>
                  <a:lnTo>
                    <a:pt x="109305" y="212090"/>
                  </a:lnTo>
                  <a:lnTo>
                    <a:pt x="106331" y="208280"/>
                  </a:lnTo>
                  <a:lnTo>
                    <a:pt x="103148" y="204470"/>
                  </a:lnTo>
                  <a:lnTo>
                    <a:pt x="101546" y="201930"/>
                  </a:lnTo>
                  <a:lnTo>
                    <a:pt x="100332" y="200660"/>
                  </a:lnTo>
                  <a:lnTo>
                    <a:pt x="98897" y="198120"/>
                  </a:lnTo>
                  <a:lnTo>
                    <a:pt x="97819" y="195580"/>
                  </a:lnTo>
                  <a:lnTo>
                    <a:pt x="96845" y="194310"/>
                  </a:lnTo>
                  <a:lnTo>
                    <a:pt x="94562" y="189230"/>
                  </a:lnTo>
                  <a:lnTo>
                    <a:pt x="93232" y="185420"/>
                  </a:lnTo>
                  <a:lnTo>
                    <a:pt x="92185" y="180340"/>
                  </a:lnTo>
                  <a:lnTo>
                    <a:pt x="91766" y="179070"/>
                  </a:lnTo>
                  <a:lnTo>
                    <a:pt x="91295" y="175260"/>
                  </a:lnTo>
                  <a:lnTo>
                    <a:pt x="91044" y="172720"/>
                  </a:lnTo>
                  <a:lnTo>
                    <a:pt x="90772" y="171450"/>
                  </a:lnTo>
                  <a:lnTo>
                    <a:pt x="90772" y="166370"/>
                  </a:lnTo>
                  <a:lnTo>
                    <a:pt x="91253" y="160020"/>
                  </a:lnTo>
                  <a:lnTo>
                    <a:pt x="130752" y="160020"/>
                  </a:lnTo>
                  <a:lnTo>
                    <a:pt x="131007" y="158750"/>
                  </a:lnTo>
                  <a:lnTo>
                    <a:pt x="135878" y="152400"/>
                  </a:lnTo>
                  <a:close/>
                </a:path>
                <a:path w="305434" h="290829" extrusionOk="0">
                  <a:moveTo>
                    <a:pt x="194435" y="265430"/>
                  </a:moveTo>
                  <a:lnTo>
                    <a:pt x="155524" y="265430"/>
                  </a:lnTo>
                  <a:lnTo>
                    <a:pt x="159942" y="270510"/>
                  </a:lnTo>
                  <a:lnTo>
                    <a:pt x="168688" y="278130"/>
                  </a:lnTo>
                  <a:lnTo>
                    <a:pt x="182129" y="284480"/>
                  </a:lnTo>
                  <a:lnTo>
                    <a:pt x="199047" y="289560"/>
                  </a:lnTo>
                  <a:lnTo>
                    <a:pt x="218223" y="290830"/>
                  </a:lnTo>
                  <a:lnTo>
                    <a:pt x="227686" y="290830"/>
                  </a:lnTo>
                  <a:lnTo>
                    <a:pt x="236329" y="289560"/>
                  </a:lnTo>
                  <a:lnTo>
                    <a:pt x="243584" y="288290"/>
                  </a:lnTo>
                  <a:lnTo>
                    <a:pt x="248882" y="285750"/>
                  </a:lnTo>
                  <a:lnTo>
                    <a:pt x="239772" y="285750"/>
                  </a:lnTo>
                  <a:lnTo>
                    <a:pt x="218541" y="281940"/>
                  </a:lnTo>
                  <a:lnTo>
                    <a:pt x="200308" y="271780"/>
                  </a:lnTo>
                  <a:lnTo>
                    <a:pt x="194435" y="265430"/>
                  </a:lnTo>
                  <a:close/>
                </a:path>
                <a:path w="305434" h="290829" extrusionOk="0">
                  <a:moveTo>
                    <a:pt x="251929" y="284480"/>
                  </a:moveTo>
                  <a:lnTo>
                    <a:pt x="249688" y="284480"/>
                  </a:lnTo>
                  <a:lnTo>
                    <a:pt x="244798" y="285750"/>
                  </a:lnTo>
                  <a:lnTo>
                    <a:pt x="248882" y="285750"/>
                  </a:lnTo>
                  <a:lnTo>
                    <a:pt x="251929" y="284480"/>
                  </a:lnTo>
                  <a:close/>
                </a:path>
                <a:path w="305434" h="290829" extrusionOk="0">
                  <a:moveTo>
                    <a:pt x="225577" y="162560"/>
                  </a:moveTo>
                  <a:lnTo>
                    <a:pt x="210904" y="162560"/>
                  </a:lnTo>
                  <a:lnTo>
                    <a:pt x="211061" y="163830"/>
                  </a:lnTo>
                  <a:lnTo>
                    <a:pt x="211140" y="170180"/>
                  </a:lnTo>
                  <a:lnTo>
                    <a:pt x="211024" y="172720"/>
                  </a:lnTo>
                  <a:lnTo>
                    <a:pt x="210946" y="173990"/>
                  </a:lnTo>
                  <a:lnTo>
                    <a:pt x="210841" y="175260"/>
                  </a:lnTo>
                  <a:lnTo>
                    <a:pt x="210600" y="176530"/>
                  </a:lnTo>
                  <a:lnTo>
                    <a:pt x="210496" y="177800"/>
                  </a:lnTo>
                  <a:lnTo>
                    <a:pt x="210108" y="180340"/>
                  </a:lnTo>
                  <a:lnTo>
                    <a:pt x="209176" y="184150"/>
                  </a:lnTo>
                  <a:lnTo>
                    <a:pt x="207847" y="187960"/>
                  </a:lnTo>
                  <a:lnTo>
                    <a:pt x="207124" y="189230"/>
                  </a:lnTo>
                  <a:lnTo>
                    <a:pt x="206412" y="191770"/>
                  </a:lnTo>
                  <a:lnTo>
                    <a:pt x="205794" y="193040"/>
                  </a:lnTo>
                  <a:lnTo>
                    <a:pt x="204936" y="194310"/>
                  </a:lnTo>
                  <a:lnTo>
                    <a:pt x="204014" y="196850"/>
                  </a:lnTo>
                  <a:lnTo>
                    <a:pt x="201721" y="200660"/>
                  </a:lnTo>
                  <a:lnTo>
                    <a:pt x="199543" y="203200"/>
                  </a:lnTo>
                  <a:lnTo>
                    <a:pt x="198569" y="204470"/>
                  </a:lnTo>
                  <a:lnTo>
                    <a:pt x="197030" y="207010"/>
                  </a:lnTo>
                  <a:lnTo>
                    <a:pt x="195554" y="208280"/>
                  </a:lnTo>
                  <a:lnTo>
                    <a:pt x="193711" y="210820"/>
                  </a:lnTo>
                  <a:lnTo>
                    <a:pt x="192224" y="212090"/>
                  </a:lnTo>
                  <a:lnTo>
                    <a:pt x="190674" y="213360"/>
                  </a:lnTo>
                  <a:lnTo>
                    <a:pt x="187983" y="215900"/>
                  </a:lnTo>
                  <a:lnTo>
                    <a:pt x="186339" y="217170"/>
                  </a:lnTo>
                  <a:lnTo>
                    <a:pt x="182727" y="219710"/>
                  </a:lnTo>
                  <a:lnTo>
                    <a:pt x="179921" y="220980"/>
                  </a:lnTo>
                  <a:lnTo>
                    <a:pt x="179031" y="220980"/>
                  </a:lnTo>
                  <a:lnTo>
                    <a:pt x="177156" y="222250"/>
                  </a:lnTo>
                  <a:lnTo>
                    <a:pt x="174978" y="223520"/>
                  </a:lnTo>
                  <a:lnTo>
                    <a:pt x="199523" y="223520"/>
                  </a:lnTo>
                  <a:lnTo>
                    <a:pt x="224296" y="180340"/>
                  </a:lnTo>
                  <a:lnTo>
                    <a:pt x="225455" y="166370"/>
                  </a:lnTo>
                  <a:lnTo>
                    <a:pt x="225577" y="162560"/>
                  </a:lnTo>
                  <a:close/>
                </a:path>
                <a:path w="305434" h="290829" extrusionOk="0">
                  <a:moveTo>
                    <a:pt x="130752" y="160020"/>
                  </a:moveTo>
                  <a:lnTo>
                    <a:pt x="91253" y="160020"/>
                  </a:lnTo>
                  <a:lnTo>
                    <a:pt x="105031" y="170180"/>
                  </a:lnTo>
                  <a:lnTo>
                    <a:pt x="115739" y="184150"/>
                  </a:lnTo>
                  <a:lnTo>
                    <a:pt x="122679" y="199390"/>
                  </a:lnTo>
                  <a:lnTo>
                    <a:pt x="125148" y="217170"/>
                  </a:lnTo>
                  <a:lnTo>
                    <a:pt x="125148" y="218440"/>
                  </a:lnTo>
                  <a:lnTo>
                    <a:pt x="124781" y="220980"/>
                  </a:lnTo>
                  <a:lnTo>
                    <a:pt x="124666" y="222250"/>
                  </a:lnTo>
                  <a:lnTo>
                    <a:pt x="174926" y="222250"/>
                  </a:lnTo>
                  <a:lnTo>
                    <a:pt x="174675" y="220980"/>
                  </a:lnTo>
                  <a:lnTo>
                    <a:pt x="174675" y="219710"/>
                  </a:lnTo>
                  <a:lnTo>
                    <a:pt x="177327" y="201930"/>
                  </a:lnTo>
                  <a:lnTo>
                    <a:pt x="182478" y="190500"/>
                  </a:lnTo>
                  <a:lnTo>
                    <a:pt x="151943" y="190500"/>
                  </a:lnTo>
                  <a:lnTo>
                    <a:pt x="143100" y="189230"/>
                  </a:lnTo>
                  <a:lnTo>
                    <a:pt x="135878" y="184150"/>
                  </a:lnTo>
                  <a:lnTo>
                    <a:pt x="131007" y="176530"/>
                  </a:lnTo>
                  <a:lnTo>
                    <a:pt x="129221" y="167640"/>
                  </a:lnTo>
                  <a:lnTo>
                    <a:pt x="130752" y="160020"/>
                  </a:lnTo>
                  <a:close/>
                </a:path>
                <a:path w="305434" h="290829" extrusionOk="0">
                  <a:moveTo>
                    <a:pt x="290468" y="154940"/>
                  </a:moveTo>
                  <a:lnTo>
                    <a:pt x="239772" y="154940"/>
                  </a:lnTo>
                  <a:lnTo>
                    <a:pt x="264043" y="160020"/>
                  </a:lnTo>
                  <a:lnTo>
                    <a:pt x="284043" y="170180"/>
                  </a:lnTo>
                  <a:lnTo>
                    <a:pt x="297832" y="184150"/>
                  </a:lnTo>
                  <a:lnTo>
                    <a:pt x="303467" y="198120"/>
                  </a:lnTo>
                  <a:lnTo>
                    <a:pt x="304147" y="208280"/>
                  </a:lnTo>
                  <a:lnTo>
                    <a:pt x="304797" y="214630"/>
                  </a:lnTo>
                  <a:lnTo>
                    <a:pt x="305153" y="212090"/>
                  </a:lnTo>
                  <a:lnTo>
                    <a:pt x="305393" y="208280"/>
                  </a:lnTo>
                  <a:lnTo>
                    <a:pt x="305393" y="204470"/>
                  </a:lnTo>
                  <a:lnTo>
                    <a:pt x="299956" y="172720"/>
                  </a:lnTo>
                  <a:lnTo>
                    <a:pt x="290468" y="154940"/>
                  </a:lnTo>
                  <a:close/>
                </a:path>
                <a:path w="305434" h="290829" extrusionOk="0">
                  <a:moveTo>
                    <a:pt x="283897" y="144780"/>
                  </a:moveTo>
                  <a:lnTo>
                    <a:pt x="151943" y="144780"/>
                  </a:lnTo>
                  <a:lnTo>
                    <a:pt x="160791" y="147320"/>
                  </a:lnTo>
                  <a:lnTo>
                    <a:pt x="168017" y="152400"/>
                  </a:lnTo>
                  <a:lnTo>
                    <a:pt x="172888" y="158750"/>
                  </a:lnTo>
                  <a:lnTo>
                    <a:pt x="174675" y="167640"/>
                  </a:lnTo>
                  <a:lnTo>
                    <a:pt x="172888" y="176530"/>
                  </a:lnTo>
                  <a:lnTo>
                    <a:pt x="168017" y="184150"/>
                  </a:lnTo>
                  <a:lnTo>
                    <a:pt x="160791" y="189230"/>
                  </a:lnTo>
                  <a:lnTo>
                    <a:pt x="151943" y="190500"/>
                  </a:lnTo>
                  <a:lnTo>
                    <a:pt x="182478" y="190500"/>
                  </a:lnTo>
                  <a:lnTo>
                    <a:pt x="184767" y="185420"/>
                  </a:lnTo>
                  <a:lnTo>
                    <a:pt x="196218" y="172720"/>
                  </a:lnTo>
                  <a:lnTo>
                    <a:pt x="210904" y="162560"/>
                  </a:lnTo>
                  <a:lnTo>
                    <a:pt x="225577" y="162560"/>
                  </a:lnTo>
                  <a:lnTo>
                    <a:pt x="225459" y="160020"/>
                  </a:lnTo>
                  <a:lnTo>
                    <a:pt x="224946" y="157480"/>
                  </a:lnTo>
                  <a:lnTo>
                    <a:pt x="234652" y="154940"/>
                  </a:lnTo>
                  <a:lnTo>
                    <a:pt x="290468" y="154940"/>
                  </a:lnTo>
                  <a:lnTo>
                    <a:pt x="286402" y="147320"/>
                  </a:lnTo>
                  <a:lnTo>
                    <a:pt x="283897" y="144780"/>
                  </a:lnTo>
                  <a:close/>
                </a:path>
                <a:path w="305434" h="290829" extrusionOk="0">
                  <a:moveTo>
                    <a:pt x="114305" y="5837"/>
                  </a:moveTo>
                  <a:lnTo>
                    <a:pt x="77693" y="34290"/>
                  </a:lnTo>
                  <a:lnTo>
                    <a:pt x="61945" y="86360"/>
                  </a:lnTo>
                  <a:lnTo>
                    <a:pt x="62331" y="95250"/>
                  </a:lnTo>
                  <a:lnTo>
                    <a:pt x="63331" y="102870"/>
                  </a:lnTo>
                  <a:lnTo>
                    <a:pt x="64715" y="109220"/>
                  </a:lnTo>
                  <a:lnTo>
                    <a:pt x="66249" y="114300"/>
                  </a:lnTo>
                  <a:lnTo>
                    <a:pt x="67380" y="116840"/>
                  </a:lnTo>
                  <a:lnTo>
                    <a:pt x="60092" y="120650"/>
                  </a:lnTo>
                  <a:lnTo>
                    <a:pt x="19482" y="143510"/>
                  </a:lnTo>
                  <a:lnTo>
                    <a:pt x="0" y="185420"/>
                  </a:lnTo>
                  <a:lnTo>
                    <a:pt x="1120" y="189230"/>
                  </a:lnTo>
                  <a:lnTo>
                    <a:pt x="3664" y="181610"/>
                  </a:lnTo>
                  <a:lnTo>
                    <a:pt x="10494" y="172720"/>
                  </a:lnTo>
                  <a:lnTo>
                    <a:pt x="23113" y="162560"/>
                  </a:lnTo>
                  <a:lnTo>
                    <a:pt x="40103" y="154940"/>
                  </a:lnTo>
                  <a:lnTo>
                    <a:pt x="60050" y="152400"/>
                  </a:lnTo>
                  <a:lnTo>
                    <a:pt x="135878" y="152400"/>
                  </a:lnTo>
                  <a:lnTo>
                    <a:pt x="143100" y="147320"/>
                  </a:lnTo>
                  <a:lnTo>
                    <a:pt x="151943" y="144780"/>
                  </a:lnTo>
                  <a:lnTo>
                    <a:pt x="283897" y="144780"/>
                  </a:lnTo>
                  <a:lnTo>
                    <a:pt x="268870" y="129540"/>
                  </a:lnTo>
                  <a:lnTo>
                    <a:pt x="266389" y="128270"/>
                  </a:lnTo>
                  <a:lnTo>
                    <a:pt x="138518" y="128270"/>
                  </a:lnTo>
                  <a:lnTo>
                    <a:pt x="130206" y="125730"/>
                  </a:lnTo>
                  <a:lnTo>
                    <a:pt x="122321" y="123190"/>
                  </a:lnTo>
                  <a:lnTo>
                    <a:pt x="114907" y="119380"/>
                  </a:lnTo>
                  <a:lnTo>
                    <a:pt x="116823" y="118110"/>
                  </a:lnTo>
                  <a:lnTo>
                    <a:pt x="117818" y="118110"/>
                  </a:lnTo>
                  <a:lnTo>
                    <a:pt x="119608" y="116840"/>
                  </a:lnTo>
                  <a:lnTo>
                    <a:pt x="123514" y="114300"/>
                  </a:lnTo>
                  <a:lnTo>
                    <a:pt x="127723" y="113030"/>
                  </a:lnTo>
                  <a:lnTo>
                    <a:pt x="130812" y="111760"/>
                  </a:lnTo>
                  <a:lnTo>
                    <a:pt x="103117" y="111760"/>
                  </a:lnTo>
                  <a:lnTo>
                    <a:pt x="94419" y="101600"/>
                  </a:lnTo>
                  <a:lnTo>
                    <a:pt x="87800" y="90170"/>
                  </a:lnTo>
                  <a:lnTo>
                    <a:pt x="83589" y="77470"/>
                  </a:lnTo>
                  <a:lnTo>
                    <a:pt x="82112" y="63500"/>
                  </a:lnTo>
                  <a:lnTo>
                    <a:pt x="85144" y="43180"/>
                  </a:lnTo>
                  <a:lnTo>
                    <a:pt x="92761" y="26670"/>
                  </a:lnTo>
                  <a:lnTo>
                    <a:pt x="102750" y="13970"/>
                  </a:lnTo>
                  <a:lnTo>
                    <a:pt x="112897" y="6350"/>
                  </a:lnTo>
                  <a:lnTo>
                    <a:pt x="114305" y="5837"/>
                  </a:lnTo>
                  <a:close/>
                </a:path>
                <a:path w="305434" h="290829" extrusionOk="0">
                  <a:moveTo>
                    <a:pt x="210506" y="176530"/>
                  </a:moveTo>
                  <a:lnTo>
                    <a:pt x="210374" y="177800"/>
                  </a:lnTo>
                  <a:lnTo>
                    <a:pt x="210506" y="176530"/>
                  </a:lnTo>
                  <a:close/>
                </a:path>
                <a:path w="305434" h="290829" extrusionOk="0">
                  <a:moveTo>
                    <a:pt x="168298" y="0"/>
                  </a:moveTo>
                  <a:lnTo>
                    <a:pt x="165356" y="1270"/>
                  </a:lnTo>
                  <a:lnTo>
                    <a:pt x="173795" y="2540"/>
                  </a:lnTo>
                  <a:lnTo>
                    <a:pt x="186262" y="8890"/>
                  </a:lnTo>
                  <a:lnTo>
                    <a:pt x="198784" y="21590"/>
                  </a:lnTo>
                  <a:lnTo>
                    <a:pt x="208439" y="40640"/>
                  </a:lnTo>
                  <a:lnTo>
                    <a:pt x="212307" y="63500"/>
                  </a:lnTo>
                  <a:lnTo>
                    <a:pt x="211064" y="76200"/>
                  </a:lnTo>
                  <a:lnTo>
                    <a:pt x="207504" y="87630"/>
                  </a:lnTo>
                  <a:lnTo>
                    <a:pt x="201882" y="99060"/>
                  </a:lnTo>
                  <a:lnTo>
                    <a:pt x="194454" y="107950"/>
                  </a:lnTo>
                  <a:lnTo>
                    <a:pt x="160518" y="107950"/>
                  </a:lnTo>
                  <a:lnTo>
                    <a:pt x="162748" y="109220"/>
                  </a:lnTo>
                  <a:lnTo>
                    <a:pt x="164895" y="109220"/>
                  </a:lnTo>
                  <a:lnTo>
                    <a:pt x="169136" y="110490"/>
                  </a:lnTo>
                  <a:lnTo>
                    <a:pt x="172675" y="111760"/>
                  </a:lnTo>
                  <a:lnTo>
                    <a:pt x="174591" y="113030"/>
                  </a:lnTo>
                  <a:lnTo>
                    <a:pt x="176465" y="113030"/>
                  </a:lnTo>
                  <a:lnTo>
                    <a:pt x="178465" y="114300"/>
                  </a:lnTo>
                  <a:lnTo>
                    <a:pt x="179921" y="115570"/>
                  </a:lnTo>
                  <a:lnTo>
                    <a:pt x="180884" y="115570"/>
                  </a:lnTo>
                  <a:lnTo>
                    <a:pt x="182277" y="116840"/>
                  </a:lnTo>
                  <a:lnTo>
                    <a:pt x="183753" y="116840"/>
                  </a:lnTo>
                  <a:lnTo>
                    <a:pt x="175553" y="121920"/>
                  </a:lnTo>
                  <a:lnTo>
                    <a:pt x="166655" y="125730"/>
                  </a:lnTo>
                  <a:lnTo>
                    <a:pt x="157171" y="128270"/>
                  </a:lnTo>
                  <a:lnTo>
                    <a:pt x="266389" y="128270"/>
                  </a:lnTo>
                  <a:lnTo>
                    <a:pt x="251500" y="120650"/>
                  </a:lnTo>
                  <a:lnTo>
                    <a:pt x="239772" y="119380"/>
                  </a:lnTo>
                  <a:lnTo>
                    <a:pt x="231144" y="115570"/>
                  </a:lnTo>
                  <a:lnTo>
                    <a:pt x="236275" y="86360"/>
                  </a:lnTo>
                  <a:lnTo>
                    <a:pt x="230615" y="54610"/>
                  </a:lnTo>
                  <a:lnTo>
                    <a:pt x="216522" y="27940"/>
                  </a:lnTo>
                  <a:lnTo>
                    <a:pt x="198330" y="10160"/>
                  </a:lnTo>
                  <a:lnTo>
                    <a:pt x="180371" y="1270"/>
                  </a:lnTo>
                  <a:lnTo>
                    <a:pt x="168298" y="0"/>
                  </a:lnTo>
                  <a:close/>
                </a:path>
                <a:path w="305434" h="290829" extrusionOk="0">
                  <a:moveTo>
                    <a:pt x="158309" y="93980"/>
                  </a:moveTo>
                  <a:lnTo>
                    <a:pt x="138997" y="93980"/>
                  </a:lnTo>
                  <a:lnTo>
                    <a:pt x="120039" y="100330"/>
                  </a:lnTo>
                  <a:lnTo>
                    <a:pt x="103117" y="111760"/>
                  </a:lnTo>
                  <a:lnTo>
                    <a:pt x="130812" y="111760"/>
                  </a:lnTo>
                  <a:lnTo>
                    <a:pt x="132969" y="110490"/>
                  </a:lnTo>
                  <a:lnTo>
                    <a:pt x="134603" y="110490"/>
                  </a:lnTo>
                  <a:lnTo>
                    <a:pt x="135608" y="109220"/>
                  </a:lnTo>
                  <a:lnTo>
                    <a:pt x="139807" y="109220"/>
                  </a:lnTo>
                  <a:lnTo>
                    <a:pt x="141974" y="107950"/>
                  </a:lnTo>
                  <a:lnTo>
                    <a:pt x="194454" y="107950"/>
                  </a:lnTo>
                  <a:lnTo>
                    <a:pt x="188852" y="104140"/>
                  </a:lnTo>
                  <a:lnTo>
                    <a:pt x="182790" y="100330"/>
                  </a:lnTo>
                  <a:lnTo>
                    <a:pt x="176298" y="97790"/>
                  </a:lnTo>
                  <a:lnTo>
                    <a:pt x="158309" y="93980"/>
                  </a:lnTo>
                  <a:close/>
                </a:path>
                <a:path w="305434" h="290829" extrusionOk="0">
                  <a:moveTo>
                    <a:pt x="119881" y="3810"/>
                  </a:moveTo>
                  <a:lnTo>
                    <a:pt x="114305" y="5837"/>
                  </a:lnTo>
                  <a:lnTo>
                    <a:pt x="117326" y="5080"/>
                  </a:lnTo>
                  <a:lnTo>
                    <a:pt x="119881" y="381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094" name="Google Shape;1094;p21"/>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7996013" y="6992122"/>
              <a:ext cx="323090" cy="331791"/>
            </a:xfrm>
            <a:prstGeom prst="rect">
              <a:avLst/>
            </a:prstGeom>
            <a:noFill/>
            <a:ln>
              <a:noFill/>
            </a:ln>
          </p:spPr>
        </p:pic>
        <p:sp>
          <p:nvSpPr>
            <p:cNvPr id="1095" name="Google Shape;1095;p21"/>
            <p:cNvSpPr/>
            <p:nvPr/>
          </p:nvSpPr>
          <p:spPr>
            <a:xfrm>
              <a:off x="13722832" y="6947375"/>
              <a:ext cx="4699635" cy="802640"/>
            </a:xfrm>
            <a:custGeom>
              <a:avLst/>
              <a:gdLst/>
              <a:ahLst/>
              <a:cxnLst/>
              <a:rect l="l" t="t" r="r" b="b"/>
              <a:pathLst>
                <a:path w="4699634" h="802640" extrusionOk="0">
                  <a:moveTo>
                    <a:pt x="160718" y="641527"/>
                  </a:moveTo>
                  <a:lnTo>
                    <a:pt x="128587" y="641527"/>
                  </a:lnTo>
                  <a:lnTo>
                    <a:pt x="96431" y="641527"/>
                  </a:lnTo>
                  <a:lnTo>
                    <a:pt x="64287" y="641527"/>
                  </a:lnTo>
                  <a:lnTo>
                    <a:pt x="64287" y="737958"/>
                  </a:lnTo>
                  <a:lnTo>
                    <a:pt x="96431" y="737958"/>
                  </a:lnTo>
                  <a:lnTo>
                    <a:pt x="128574" y="737958"/>
                  </a:lnTo>
                  <a:lnTo>
                    <a:pt x="160718" y="737958"/>
                  </a:lnTo>
                  <a:lnTo>
                    <a:pt x="160718" y="641527"/>
                  </a:lnTo>
                  <a:close/>
                </a:path>
                <a:path w="4699634" h="802640" extrusionOk="0">
                  <a:moveTo>
                    <a:pt x="225005" y="577240"/>
                  </a:moveTo>
                  <a:lnTo>
                    <a:pt x="192862" y="577240"/>
                  </a:lnTo>
                  <a:lnTo>
                    <a:pt x="192862" y="609384"/>
                  </a:lnTo>
                  <a:lnTo>
                    <a:pt x="192862" y="770102"/>
                  </a:lnTo>
                  <a:lnTo>
                    <a:pt x="32143" y="770102"/>
                  </a:lnTo>
                  <a:lnTo>
                    <a:pt x="32143" y="609384"/>
                  </a:lnTo>
                  <a:lnTo>
                    <a:pt x="192862" y="609384"/>
                  </a:lnTo>
                  <a:lnTo>
                    <a:pt x="192862" y="577240"/>
                  </a:lnTo>
                  <a:lnTo>
                    <a:pt x="0" y="577240"/>
                  </a:lnTo>
                  <a:lnTo>
                    <a:pt x="0" y="802246"/>
                  </a:lnTo>
                  <a:lnTo>
                    <a:pt x="225005" y="802246"/>
                  </a:lnTo>
                  <a:lnTo>
                    <a:pt x="225005" y="577240"/>
                  </a:lnTo>
                  <a:close/>
                </a:path>
                <a:path w="4699634" h="802640" extrusionOk="0">
                  <a:moveTo>
                    <a:pt x="289306" y="159626"/>
                  </a:moveTo>
                  <a:lnTo>
                    <a:pt x="257149" y="159626"/>
                  </a:lnTo>
                  <a:lnTo>
                    <a:pt x="257149" y="224396"/>
                  </a:lnTo>
                  <a:lnTo>
                    <a:pt x="289306" y="224396"/>
                  </a:lnTo>
                  <a:lnTo>
                    <a:pt x="289306" y="159626"/>
                  </a:lnTo>
                  <a:close/>
                </a:path>
                <a:path w="4699634" h="802640" extrusionOk="0">
                  <a:moveTo>
                    <a:pt x="321437" y="673976"/>
                  </a:moveTo>
                  <a:lnTo>
                    <a:pt x="289306" y="673976"/>
                  </a:lnTo>
                  <a:lnTo>
                    <a:pt x="289306" y="642226"/>
                  </a:lnTo>
                  <a:lnTo>
                    <a:pt x="257149" y="642226"/>
                  </a:lnTo>
                  <a:lnTo>
                    <a:pt x="257149" y="802246"/>
                  </a:lnTo>
                  <a:lnTo>
                    <a:pt x="289306" y="802246"/>
                  </a:lnTo>
                  <a:lnTo>
                    <a:pt x="289306" y="706996"/>
                  </a:lnTo>
                  <a:lnTo>
                    <a:pt x="321437" y="706996"/>
                  </a:lnTo>
                  <a:lnTo>
                    <a:pt x="321437" y="673976"/>
                  </a:lnTo>
                  <a:close/>
                </a:path>
                <a:path w="4699634" h="802640" extrusionOk="0">
                  <a:moveTo>
                    <a:pt x="321437" y="577456"/>
                  </a:moveTo>
                  <a:lnTo>
                    <a:pt x="289306" y="577456"/>
                  </a:lnTo>
                  <a:lnTo>
                    <a:pt x="289306" y="546100"/>
                  </a:lnTo>
                  <a:lnTo>
                    <a:pt x="257149" y="546100"/>
                  </a:lnTo>
                  <a:lnTo>
                    <a:pt x="257149" y="577850"/>
                  </a:lnTo>
                  <a:lnTo>
                    <a:pt x="257149" y="610870"/>
                  </a:lnTo>
                  <a:lnTo>
                    <a:pt x="289293" y="610870"/>
                  </a:lnTo>
                  <a:lnTo>
                    <a:pt x="289293" y="610476"/>
                  </a:lnTo>
                  <a:lnTo>
                    <a:pt x="321437" y="610476"/>
                  </a:lnTo>
                  <a:lnTo>
                    <a:pt x="321437" y="577456"/>
                  </a:lnTo>
                  <a:close/>
                </a:path>
                <a:path w="4699634" h="802640" extrusionOk="0">
                  <a:moveTo>
                    <a:pt x="353580" y="545706"/>
                  </a:moveTo>
                  <a:lnTo>
                    <a:pt x="321437" y="545706"/>
                  </a:lnTo>
                  <a:lnTo>
                    <a:pt x="321437" y="577456"/>
                  </a:lnTo>
                  <a:lnTo>
                    <a:pt x="353580" y="577456"/>
                  </a:lnTo>
                  <a:lnTo>
                    <a:pt x="353580" y="545706"/>
                  </a:lnTo>
                  <a:close/>
                </a:path>
                <a:path w="4699634" h="802640" extrusionOk="0">
                  <a:moveTo>
                    <a:pt x="417868" y="577456"/>
                  </a:moveTo>
                  <a:lnTo>
                    <a:pt x="385724" y="577456"/>
                  </a:lnTo>
                  <a:lnTo>
                    <a:pt x="353580" y="577456"/>
                  </a:lnTo>
                  <a:lnTo>
                    <a:pt x="353580" y="610476"/>
                  </a:lnTo>
                  <a:lnTo>
                    <a:pt x="321437" y="610476"/>
                  </a:lnTo>
                  <a:lnTo>
                    <a:pt x="321437" y="642226"/>
                  </a:lnTo>
                  <a:lnTo>
                    <a:pt x="353580" y="642226"/>
                  </a:lnTo>
                  <a:lnTo>
                    <a:pt x="353580" y="673976"/>
                  </a:lnTo>
                  <a:lnTo>
                    <a:pt x="385711" y="673976"/>
                  </a:lnTo>
                  <a:lnTo>
                    <a:pt x="385711" y="706996"/>
                  </a:lnTo>
                  <a:lnTo>
                    <a:pt x="417868" y="706996"/>
                  </a:lnTo>
                  <a:lnTo>
                    <a:pt x="417868" y="642226"/>
                  </a:lnTo>
                  <a:lnTo>
                    <a:pt x="385724" y="642226"/>
                  </a:lnTo>
                  <a:lnTo>
                    <a:pt x="385711" y="610476"/>
                  </a:lnTo>
                  <a:lnTo>
                    <a:pt x="417868" y="610476"/>
                  </a:lnTo>
                  <a:lnTo>
                    <a:pt x="417868" y="577456"/>
                  </a:lnTo>
                  <a:close/>
                </a:path>
                <a:path w="4699634" h="802640" extrusionOk="0">
                  <a:moveTo>
                    <a:pt x="417868" y="480936"/>
                  </a:moveTo>
                  <a:lnTo>
                    <a:pt x="385711" y="480936"/>
                  </a:lnTo>
                  <a:lnTo>
                    <a:pt x="385711" y="545706"/>
                  </a:lnTo>
                  <a:lnTo>
                    <a:pt x="417868" y="545706"/>
                  </a:lnTo>
                  <a:lnTo>
                    <a:pt x="417868" y="480936"/>
                  </a:lnTo>
                  <a:close/>
                </a:path>
                <a:path w="4699634" h="802640" extrusionOk="0">
                  <a:moveTo>
                    <a:pt x="417868" y="320916"/>
                  </a:moveTo>
                  <a:lnTo>
                    <a:pt x="385724" y="320916"/>
                  </a:lnTo>
                  <a:lnTo>
                    <a:pt x="385711" y="321310"/>
                  </a:lnTo>
                  <a:lnTo>
                    <a:pt x="353580" y="321310"/>
                  </a:lnTo>
                  <a:lnTo>
                    <a:pt x="353580" y="352666"/>
                  </a:lnTo>
                  <a:lnTo>
                    <a:pt x="321437" y="352666"/>
                  </a:lnTo>
                  <a:lnTo>
                    <a:pt x="321437" y="289166"/>
                  </a:lnTo>
                  <a:lnTo>
                    <a:pt x="353580" y="289166"/>
                  </a:lnTo>
                  <a:lnTo>
                    <a:pt x="353580" y="256146"/>
                  </a:lnTo>
                  <a:lnTo>
                    <a:pt x="321437" y="256146"/>
                  </a:lnTo>
                  <a:lnTo>
                    <a:pt x="289306" y="256146"/>
                  </a:lnTo>
                  <a:lnTo>
                    <a:pt x="257149" y="256146"/>
                  </a:lnTo>
                  <a:lnTo>
                    <a:pt x="257149" y="352666"/>
                  </a:lnTo>
                  <a:lnTo>
                    <a:pt x="289293" y="352666"/>
                  </a:lnTo>
                  <a:lnTo>
                    <a:pt x="289293" y="417436"/>
                  </a:lnTo>
                  <a:lnTo>
                    <a:pt x="321437" y="417436"/>
                  </a:lnTo>
                  <a:lnTo>
                    <a:pt x="321437" y="384416"/>
                  </a:lnTo>
                  <a:lnTo>
                    <a:pt x="353580" y="384416"/>
                  </a:lnTo>
                  <a:lnTo>
                    <a:pt x="353580" y="417436"/>
                  </a:lnTo>
                  <a:lnTo>
                    <a:pt x="321437" y="417436"/>
                  </a:lnTo>
                  <a:lnTo>
                    <a:pt x="321437" y="480936"/>
                  </a:lnTo>
                  <a:lnTo>
                    <a:pt x="289306" y="480936"/>
                  </a:lnTo>
                  <a:lnTo>
                    <a:pt x="289306" y="449186"/>
                  </a:lnTo>
                  <a:lnTo>
                    <a:pt x="257149" y="449186"/>
                  </a:lnTo>
                  <a:lnTo>
                    <a:pt x="257149" y="480936"/>
                  </a:lnTo>
                  <a:lnTo>
                    <a:pt x="289293" y="480936"/>
                  </a:lnTo>
                  <a:lnTo>
                    <a:pt x="289293" y="513956"/>
                  </a:lnTo>
                  <a:lnTo>
                    <a:pt x="321437" y="513956"/>
                  </a:lnTo>
                  <a:lnTo>
                    <a:pt x="353580" y="513956"/>
                  </a:lnTo>
                  <a:lnTo>
                    <a:pt x="353580" y="417830"/>
                  </a:lnTo>
                  <a:lnTo>
                    <a:pt x="385711" y="417830"/>
                  </a:lnTo>
                  <a:lnTo>
                    <a:pt x="385711" y="449186"/>
                  </a:lnTo>
                  <a:lnTo>
                    <a:pt x="417868" y="449186"/>
                  </a:lnTo>
                  <a:lnTo>
                    <a:pt x="417868" y="417436"/>
                  </a:lnTo>
                  <a:lnTo>
                    <a:pt x="385724" y="417436"/>
                  </a:lnTo>
                  <a:lnTo>
                    <a:pt x="385724" y="353060"/>
                  </a:lnTo>
                  <a:lnTo>
                    <a:pt x="385711" y="352666"/>
                  </a:lnTo>
                  <a:lnTo>
                    <a:pt x="417868" y="352666"/>
                  </a:lnTo>
                  <a:lnTo>
                    <a:pt x="417868" y="320916"/>
                  </a:lnTo>
                  <a:close/>
                </a:path>
                <a:path w="4699634" h="802640" extrusionOk="0">
                  <a:moveTo>
                    <a:pt x="417868" y="192646"/>
                  </a:moveTo>
                  <a:lnTo>
                    <a:pt x="385711" y="192646"/>
                  </a:lnTo>
                  <a:lnTo>
                    <a:pt x="385711" y="289166"/>
                  </a:lnTo>
                  <a:lnTo>
                    <a:pt x="417868" y="289166"/>
                  </a:lnTo>
                  <a:lnTo>
                    <a:pt x="417868" y="192646"/>
                  </a:lnTo>
                  <a:close/>
                </a:path>
                <a:path w="4699634" h="802640" extrusionOk="0">
                  <a:moveTo>
                    <a:pt x="417868" y="31356"/>
                  </a:moveTo>
                  <a:lnTo>
                    <a:pt x="385724" y="31356"/>
                  </a:lnTo>
                  <a:lnTo>
                    <a:pt x="385711" y="31750"/>
                  </a:lnTo>
                  <a:lnTo>
                    <a:pt x="353580" y="31750"/>
                  </a:lnTo>
                  <a:lnTo>
                    <a:pt x="353580" y="63106"/>
                  </a:lnTo>
                  <a:lnTo>
                    <a:pt x="321437" y="63106"/>
                  </a:lnTo>
                  <a:lnTo>
                    <a:pt x="321437" y="31750"/>
                  </a:lnTo>
                  <a:lnTo>
                    <a:pt x="321437" y="0"/>
                  </a:lnTo>
                  <a:lnTo>
                    <a:pt x="289293" y="0"/>
                  </a:lnTo>
                  <a:lnTo>
                    <a:pt x="289293" y="31356"/>
                  </a:lnTo>
                  <a:lnTo>
                    <a:pt x="257149" y="31356"/>
                  </a:lnTo>
                  <a:lnTo>
                    <a:pt x="257149" y="63106"/>
                  </a:lnTo>
                  <a:lnTo>
                    <a:pt x="289293" y="63106"/>
                  </a:lnTo>
                  <a:lnTo>
                    <a:pt x="289293" y="63500"/>
                  </a:lnTo>
                  <a:lnTo>
                    <a:pt x="289293" y="96126"/>
                  </a:lnTo>
                  <a:lnTo>
                    <a:pt x="257149" y="96126"/>
                  </a:lnTo>
                  <a:lnTo>
                    <a:pt x="257149" y="127876"/>
                  </a:lnTo>
                  <a:lnTo>
                    <a:pt x="289293" y="127876"/>
                  </a:lnTo>
                  <a:lnTo>
                    <a:pt x="289293" y="128270"/>
                  </a:lnTo>
                  <a:lnTo>
                    <a:pt x="289306" y="127876"/>
                  </a:lnTo>
                  <a:lnTo>
                    <a:pt x="321437" y="127876"/>
                  </a:lnTo>
                  <a:lnTo>
                    <a:pt x="321437" y="96520"/>
                  </a:lnTo>
                  <a:lnTo>
                    <a:pt x="321437" y="96126"/>
                  </a:lnTo>
                  <a:lnTo>
                    <a:pt x="353580" y="96126"/>
                  </a:lnTo>
                  <a:lnTo>
                    <a:pt x="353580" y="127876"/>
                  </a:lnTo>
                  <a:lnTo>
                    <a:pt x="321437" y="127876"/>
                  </a:lnTo>
                  <a:lnTo>
                    <a:pt x="321437" y="224396"/>
                  </a:lnTo>
                  <a:lnTo>
                    <a:pt x="353580" y="224396"/>
                  </a:lnTo>
                  <a:lnTo>
                    <a:pt x="353580" y="128270"/>
                  </a:lnTo>
                  <a:lnTo>
                    <a:pt x="385711" y="128270"/>
                  </a:lnTo>
                  <a:lnTo>
                    <a:pt x="385711" y="159626"/>
                  </a:lnTo>
                  <a:lnTo>
                    <a:pt x="417868" y="159626"/>
                  </a:lnTo>
                  <a:lnTo>
                    <a:pt x="417868" y="127876"/>
                  </a:lnTo>
                  <a:lnTo>
                    <a:pt x="385724" y="127876"/>
                  </a:lnTo>
                  <a:lnTo>
                    <a:pt x="385724" y="63500"/>
                  </a:lnTo>
                  <a:lnTo>
                    <a:pt x="385711" y="63106"/>
                  </a:lnTo>
                  <a:lnTo>
                    <a:pt x="417868" y="63106"/>
                  </a:lnTo>
                  <a:lnTo>
                    <a:pt x="417868" y="31356"/>
                  </a:lnTo>
                  <a:close/>
                </a:path>
                <a:path w="4699634" h="802640" extrusionOk="0">
                  <a:moveTo>
                    <a:pt x="450011" y="770102"/>
                  </a:moveTo>
                  <a:lnTo>
                    <a:pt x="417868" y="770102"/>
                  </a:lnTo>
                  <a:lnTo>
                    <a:pt x="417868" y="770496"/>
                  </a:lnTo>
                  <a:lnTo>
                    <a:pt x="385724" y="770496"/>
                  </a:lnTo>
                  <a:lnTo>
                    <a:pt x="385724" y="739140"/>
                  </a:lnTo>
                  <a:lnTo>
                    <a:pt x="353580" y="739140"/>
                  </a:lnTo>
                  <a:lnTo>
                    <a:pt x="353580" y="770496"/>
                  </a:lnTo>
                  <a:lnTo>
                    <a:pt x="321437" y="770496"/>
                  </a:lnTo>
                  <a:lnTo>
                    <a:pt x="321437" y="802246"/>
                  </a:lnTo>
                  <a:lnTo>
                    <a:pt x="353580" y="802246"/>
                  </a:lnTo>
                  <a:lnTo>
                    <a:pt x="353580" y="802640"/>
                  </a:lnTo>
                  <a:lnTo>
                    <a:pt x="385724" y="802640"/>
                  </a:lnTo>
                  <a:lnTo>
                    <a:pt x="385724" y="802246"/>
                  </a:lnTo>
                  <a:lnTo>
                    <a:pt x="417868" y="802246"/>
                  </a:lnTo>
                  <a:lnTo>
                    <a:pt x="450011" y="802246"/>
                  </a:lnTo>
                  <a:lnTo>
                    <a:pt x="450011" y="770102"/>
                  </a:lnTo>
                  <a:close/>
                </a:path>
                <a:path w="4699634" h="802640" extrusionOk="0">
                  <a:moveTo>
                    <a:pt x="514299" y="737958"/>
                  </a:moveTo>
                  <a:lnTo>
                    <a:pt x="482155" y="737958"/>
                  </a:lnTo>
                  <a:lnTo>
                    <a:pt x="482155" y="705815"/>
                  </a:lnTo>
                  <a:lnTo>
                    <a:pt x="450011" y="705815"/>
                  </a:lnTo>
                  <a:lnTo>
                    <a:pt x="450011" y="770102"/>
                  </a:lnTo>
                  <a:lnTo>
                    <a:pt x="482155" y="770102"/>
                  </a:lnTo>
                  <a:lnTo>
                    <a:pt x="514299" y="770102"/>
                  </a:lnTo>
                  <a:lnTo>
                    <a:pt x="514299" y="737958"/>
                  </a:lnTo>
                  <a:close/>
                </a:path>
                <a:path w="4699634" h="802640" extrusionOk="0">
                  <a:moveTo>
                    <a:pt x="4292257" y="644842"/>
                  </a:moveTo>
                  <a:lnTo>
                    <a:pt x="4279493" y="635863"/>
                  </a:lnTo>
                  <a:lnTo>
                    <a:pt x="4265460" y="629348"/>
                  </a:lnTo>
                  <a:lnTo>
                    <a:pt x="4249902" y="625373"/>
                  </a:lnTo>
                  <a:lnTo>
                    <a:pt x="4232567" y="624027"/>
                  </a:lnTo>
                  <a:lnTo>
                    <a:pt x="4190568" y="633463"/>
                  </a:lnTo>
                  <a:lnTo>
                    <a:pt x="4158500" y="658749"/>
                  </a:lnTo>
                  <a:lnTo>
                    <a:pt x="4134739" y="695401"/>
                  </a:lnTo>
                  <a:lnTo>
                    <a:pt x="4117683" y="738924"/>
                  </a:lnTo>
                  <a:lnTo>
                    <a:pt x="4102303" y="786866"/>
                  </a:lnTo>
                  <a:lnTo>
                    <a:pt x="4102430" y="792695"/>
                  </a:lnTo>
                  <a:lnTo>
                    <a:pt x="4106037" y="797610"/>
                  </a:lnTo>
                  <a:lnTo>
                    <a:pt x="4111841" y="800989"/>
                  </a:lnTo>
                  <a:lnTo>
                    <a:pt x="4118584" y="802246"/>
                  </a:lnTo>
                  <a:lnTo>
                    <a:pt x="4239806" y="802246"/>
                  </a:lnTo>
                  <a:lnTo>
                    <a:pt x="4236186" y="795896"/>
                  </a:lnTo>
                  <a:lnTo>
                    <a:pt x="4234370" y="787768"/>
                  </a:lnTo>
                  <a:lnTo>
                    <a:pt x="4254271" y="726249"/>
                  </a:lnTo>
                  <a:lnTo>
                    <a:pt x="4270553" y="683501"/>
                  </a:lnTo>
                  <a:lnTo>
                    <a:pt x="4280725" y="663409"/>
                  </a:lnTo>
                  <a:lnTo>
                    <a:pt x="4292257" y="644842"/>
                  </a:lnTo>
                  <a:close/>
                </a:path>
                <a:path w="4699634" h="802640" extrusionOk="0">
                  <a:moveTo>
                    <a:pt x="4294073" y="547128"/>
                  </a:moveTo>
                  <a:lnTo>
                    <a:pt x="4289171" y="523405"/>
                  </a:lnTo>
                  <a:lnTo>
                    <a:pt x="4275861" y="503834"/>
                  </a:lnTo>
                  <a:lnTo>
                    <a:pt x="4256290" y="490537"/>
                  </a:lnTo>
                  <a:lnTo>
                    <a:pt x="4232567" y="485635"/>
                  </a:lnTo>
                  <a:lnTo>
                    <a:pt x="4208970" y="490537"/>
                  </a:lnTo>
                  <a:lnTo>
                    <a:pt x="4189704" y="503834"/>
                  </a:lnTo>
                  <a:lnTo>
                    <a:pt x="4176712" y="523405"/>
                  </a:lnTo>
                  <a:lnTo>
                    <a:pt x="4171950" y="547128"/>
                  </a:lnTo>
                  <a:lnTo>
                    <a:pt x="4176712" y="570725"/>
                  </a:lnTo>
                  <a:lnTo>
                    <a:pt x="4189704" y="589991"/>
                  </a:lnTo>
                  <a:lnTo>
                    <a:pt x="4208970" y="602983"/>
                  </a:lnTo>
                  <a:lnTo>
                    <a:pt x="4232567" y="607745"/>
                  </a:lnTo>
                  <a:lnTo>
                    <a:pt x="4256290" y="602983"/>
                  </a:lnTo>
                  <a:lnTo>
                    <a:pt x="4275861" y="589991"/>
                  </a:lnTo>
                  <a:lnTo>
                    <a:pt x="4289171" y="570725"/>
                  </a:lnTo>
                  <a:lnTo>
                    <a:pt x="4294073" y="547128"/>
                  </a:lnTo>
                  <a:close/>
                </a:path>
                <a:path w="4699634" h="802640" extrusionOk="0">
                  <a:moveTo>
                    <a:pt x="4468660" y="519099"/>
                  </a:moveTo>
                  <a:lnTo>
                    <a:pt x="4463402" y="493001"/>
                  </a:lnTo>
                  <a:lnTo>
                    <a:pt x="4448988" y="471728"/>
                  </a:lnTo>
                  <a:lnTo>
                    <a:pt x="4427436" y="457403"/>
                  </a:lnTo>
                  <a:lnTo>
                    <a:pt x="4400804" y="452158"/>
                  </a:lnTo>
                  <a:lnTo>
                    <a:pt x="4374705" y="457403"/>
                  </a:lnTo>
                  <a:lnTo>
                    <a:pt x="4353433" y="471728"/>
                  </a:lnTo>
                  <a:lnTo>
                    <a:pt x="4339120" y="493001"/>
                  </a:lnTo>
                  <a:lnTo>
                    <a:pt x="4333887" y="519099"/>
                  </a:lnTo>
                  <a:lnTo>
                    <a:pt x="4339120" y="545731"/>
                  </a:lnTo>
                  <a:lnTo>
                    <a:pt x="4353433" y="567270"/>
                  </a:lnTo>
                  <a:lnTo>
                    <a:pt x="4374705" y="581685"/>
                  </a:lnTo>
                  <a:lnTo>
                    <a:pt x="4400804" y="586943"/>
                  </a:lnTo>
                  <a:lnTo>
                    <a:pt x="4427436" y="581685"/>
                  </a:lnTo>
                  <a:lnTo>
                    <a:pt x="4448988" y="567270"/>
                  </a:lnTo>
                  <a:lnTo>
                    <a:pt x="4463402" y="545731"/>
                  </a:lnTo>
                  <a:lnTo>
                    <a:pt x="4468660" y="519099"/>
                  </a:lnTo>
                  <a:close/>
                </a:path>
                <a:path w="4699634" h="802640" extrusionOk="0">
                  <a:moveTo>
                    <a:pt x="4545546" y="785037"/>
                  </a:moveTo>
                  <a:lnTo>
                    <a:pt x="4528363" y="731672"/>
                  </a:lnTo>
                  <a:lnTo>
                    <a:pt x="4509579" y="683501"/>
                  </a:lnTo>
                  <a:lnTo>
                    <a:pt x="4483252" y="642797"/>
                  </a:lnTo>
                  <a:lnTo>
                    <a:pt x="4447591" y="614654"/>
                  </a:lnTo>
                  <a:lnTo>
                    <a:pt x="4400804" y="604139"/>
                  </a:lnTo>
                  <a:lnTo>
                    <a:pt x="4354550" y="614654"/>
                  </a:lnTo>
                  <a:lnTo>
                    <a:pt x="4319054" y="642797"/>
                  </a:lnTo>
                  <a:lnTo>
                    <a:pt x="4292549" y="683514"/>
                  </a:lnTo>
                  <a:lnTo>
                    <a:pt x="4273270" y="731672"/>
                  </a:lnTo>
                  <a:lnTo>
                    <a:pt x="4256989" y="785037"/>
                  </a:lnTo>
                  <a:lnTo>
                    <a:pt x="4256748" y="791552"/>
                  </a:lnTo>
                  <a:lnTo>
                    <a:pt x="4260494" y="797039"/>
                  </a:lnTo>
                  <a:lnTo>
                    <a:pt x="4266781" y="800836"/>
                  </a:lnTo>
                  <a:lnTo>
                    <a:pt x="4274172" y="802246"/>
                  </a:lnTo>
                  <a:lnTo>
                    <a:pt x="4527461" y="802246"/>
                  </a:lnTo>
                  <a:lnTo>
                    <a:pt x="4534865" y="800836"/>
                  </a:lnTo>
                  <a:lnTo>
                    <a:pt x="4541253" y="797039"/>
                  </a:lnTo>
                  <a:lnTo>
                    <a:pt x="4545266" y="791552"/>
                  </a:lnTo>
                  <a:lnTo>
                    <a:pt x="4545546" y="785037"/>
                  </a:lnTo>
                  <a:close/>
                </a:path>
                <a:path w="4699634" h="802640" extrusionOk="0">
                  <a:moveTo>
                    <a:pt x="4630572" y="547128"/>
                  </a:moveTo>
                  <a:lnTo>
                    <a:pt x="4625797" y="523405"/>
                  </a:lnTo>
                  <a:lnTo>
                    <a:pt x="4612703" y="503834"/>
                  </a:lnTo>
                  <a:lnTo>
                    <a:pt x="4593171" y="490537"/>
                  </a:lnTo>
                  <a:lnTo>
                    <a:pt x="4569053" y="485635"/>
                  </a:lnTo>
                  <a:lnTo>
                    <a:pt x="4545469" y="490537"/>
                  </a:lnTo>
                  <a:lnTo>
                    <a:pt x="4526216" y="503834"/>
                  </a:lnTo>
                  <a:lnTo>
                    <a:pt x="4513224" y="523405"/>
                  </a:lnTo>
                  <a:lnTo>
                    <a:pt x="4508462" y="547128"/>
                  </a:lnTo>
                  <a:lnTo>
                    <a:pt x="4513224" y="570725"/>
                  </a:lnTo>
                  <a:lnTo>
                    <a:pt x="4526216" y="589991"/>
                  </a:lnTo>
                  <a:lnTo>
                    <a:pt x="4545469" y="602983"/>
                  </a:lnTo>
                  <a:lnTo>
                    <a:pt x="4569053" y="607745"/>
                  </a:lnTo>
                  <a:lnTo>
                    <a:pt x="4593171" y="602983"/>
                  </a:lnTo>
                  <a:lnTo>
                    <a:pt x="4612703" y="589991"/>
                  </a:lnTo>
                  <a:lnTo>
                    <a:pt x="4625797" y="570725"/>
                  </a:lnTo>
                  <a:lnTo>
                    <a:pt x="4630572" y="547128"/>
                  </a:lnTo>
                  <a:close/>
                </a:path>
                <a:path w="4699634" h="802640" extrusionOk="0">
                  <a:moveTo>
                    <a:pt x="4699330" y="786866"/>
                  </a:moveTo>
                  <a:lnTo>
                    <a:pt x="4684852" y="738924"/>
                  </a:lnTo>
                  <a:lnTo>
                    <a:pt x="4667275" y="695401"/>
                  </a:lnTo>
                  <a:lnTo>
                    <a:pt x="4643234" y="658749"/>
                  </a:lnTo>
                  <a:lnTo>
                    <a:pt x="4611065" y="633463"/>
                  </a:lnTo>
                  <a:lnTo>
                    <a:pt x="4569053" y="624027"/>
                  </a:lnTo>
                  <a:lnTo>
                    <a:pt x="4552099" y="625373"/>
                  </a:lnTo>
                  <a:lnTo>
                    <a:pt x="4536503" y="629348"/>
                  </a:lnTo>
                  <a:lnTo>
                    <a:pt x="4522254" y="635863"/>
                  </a:lnTo>
                  <a:lnTo>
                    <a:pt x="4509363" y="644842"/>
                  </a:lnTo>
                  <a:lnTo>
                    <a:pt x="4521276" y="663409"/>
                  </a:lnTo>
                  <a:lnTo>
                    <a:pt x="4531411" y="683514"/>
                  </a:lnTo>
                  <a:lnTo>
                    <a:pt x="4540021" y="704621"/>
                  </a:lnTo>
                  <a:lnTo>
                    <a:pt x="4547349" y="726249"/>
                  </a:lnTo>
                  <a:lnTo>
                    <a:pt x="4564545" y="778713"/>
                  </a:lnTo>
                  <a:lnTo>
                    <a:pt x="4567263" y="787768"/>
                  </a:lnTo>
                  <a:lnTo>
                    <a:pt x="4566348" y="795896"/>
                  </a:lnTo>
                  <a:lnTo>
                    <a:pt x="4562729" y="802246"/>
                  </a:lnTo>
                  <a:lnTo>
                    <a:pt x="4683938" y="802246"/>
                  </a:lnTo>
                  <a:lnTo>
                    <a:pt x="4690161" y="800989"/>
                  </a:lnTo>
                  <a:lnTo>
                    <a:pt x="4695710" y="797610"/>
                  </a:lnTo>
                  <a:lnTo>
                    <a:pt x="4699216" y="792695"/>
                  </a:lnTo>
                  <a:lnTo>
                    <a:pt x="4699330" y="786866"/>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6" name="Google Shape;1096;p21"/>
            <p:cNvSpPr/>
            <p:nvPr/>
          </p:nvSpPr>
          <p:spPr>
            <a:xfrm>
              <a:off x="13722832" y="6947070"/>
              <a:ext cx="803910" cy="803275"/>
            </a:xfrm>
            <a:custGeom>
              <a:avLst/>
              <a:gdLst/>
              <a:ahLst/>
              <a:cxnLst/>
              <a:rect l="l" t="t" r="r" b="b"/>
              <a:pathLst>
                <a:path w="803909" h="803275" extrusionOk="0">
                  <a:moveTo>
                    <a:pt x="32143" y="320395"/>
                  </a:moveTo>
                  <a:lnTo>
                    <a:pt x="0" y="320395"/>
                  </a:lnTo>
                  <a:lnTo>
                    <a:pt x="0" y="545414"/>
                  </a:lnTo>
                  <a:lnTo>
                    <a:pt x="32143" y="545414"/>
                  </a:lnTo>
                  <a:lnTo>
                    <a:pt x="32143" y="320395"/>
                  </a:lnTo>
                  <a:close/>
                </a:path>
                <a:path w="803909" h="803275" extrusionOk="0">
                  <a:moveTo>
                    <a:pt x="96431" y="513257"/>
                  </a:moveTo>
                  <a:lnTo>
                    <a:pt x="64287" y="513257"/>
                  </a:lnTo>
                  <a:lnTo>
                    <a:pt x="64287" y="545414"/>
                  </a:lnTo>
                  <a:lnTo>
                    <a:pt x="96431" y="545414"/>
                  </a:lnTo>
                  <a:lnTo>
                    <a:pt x="96431" y="513257"/>
                  </a:lnTo>
                  <a:close/>
                </a:path>
                <a:path w="803909" h="803275" extrusionOk="0">
                  <a:moveTo>
                    <a:pt x="160718" y="481114"/>
                  </a:moveTo>
                  <a:lnTo>
                    <a:pt x="128574" y="481114"/>
                  </a:lnTo>
                  <a:lnTo>
                    <a:pt x="128574" y="513257"/>
                  </a:lnTo>
                  <a:lnTo>
                    <a:pt x="160718" y="513257"/>
                  </a:lnTo>
                  <a:lnTo>
                    <a:pt x="160718" y="481114"/>
                  </a:lnTo>
                  <a:close/>
                </a:path>
                <a:path w="803909" h="803275" extrusionOk="0">
                  <a:moveTo>
                    <a:pt x="192862" y="448970"/>
                  </a:moveTo>
                  <a:lnTo>
                    <a:pt x="160718" y="448970"/>
                  </a:lnTo>
                  <a:lnTo>
                    <a:pt x="160718" y="481114"/>
                  </a:lnTo>
                  <a:lnTo>
                    <a:pt x="192862" y="481114"/>
                  </a:lnTo>
                  <a:lnTo>
                    <a:pt x="192862" y="448970"/>
                  </a:lnTo>
                  <a:close/>
                </a:path>
                <a:path w="803909" h="803275" extrusionOk="0">
                  <a:moveTo>
                    <a:pt x="257149" y="481114"/>
                  </a:moveTo>
                  <a:lnTo>
                    <a:pt x="225005" y="481114"/>
                  </a:lnTo>
                  <a:lnTo>
                    <a:pt x="225005" y="513257"/>
                  </a:lnTo>
                  <a:lnTo>
                    <a:pt x="192862" y="513257"/>
                  </a:lnTo>
                  <a:lnTo>
                    <a:pt x="192862" y="545414"/>
                  </a:lnTo>
                  <a:lnTo>
                    <a:pt x="225005" y="545414"/>
                  </a:lnTo>
                  <a:lnTo>
                    <a:pt x="257149" y="545414"/>
                  </a:lnTo>
                  <a:lnTo>
                    <a:pt x="257149" y="481114"/>
                  </a:lnTo>
                  <a:close/>
                </a:path>
                <a:path w="803909" h="803275" extrusionOk="0">
                  <a:moveTo>
                    <a:pt x="450011" y="448970"/>
                  </a:moveTo>
                  <a:lnTo>
                    <a:pt x="417868" y="448970"/>
                  </a:lnTo>
                  <a:lnTo>
                    <a:pt x="417868" y="481114"/>
                  </a:lnTo>
                  <a:lnTo>
                    <a:pt x="450011" y="481114"/>
                  </a:lnTo>
                  <a:lnTo>
                    <a:pt x="450011" y="448970"/>
                  </a:lnTo>
                  <a:close/>
                </a:path>
                <a:path w="803909" h="803275" extrusionOk="0">
                  <a:moveTo>
                    <a:pt x="546442" y="96520"/>
                  </a:moveTo>
                  <a:lnTo>
                    <a:pt x="514299" y="96520"/>
                  </a:lnTo>
                  <a:lnTo>
                    <a:pt x="514299" y="256540"/>
                  </a:lnTo>
                  <a:lnTo>
                    <a:pt x="546442" y="256540"/>
                  </a:lnTo>
                  <a:lnTo>
                    <a:pt x="546442" y="96520"/>
                  </a:lnTo>
                  <a:close/>
                </a:path>
                <a:path w="803909" h="803275" extrusionOk="0">
                  <a:moveTo>
                    <a:pt x="546442" y="0"/>
                  </a:moveTo>
                  <a:lnTo>
                    <a:pt x="514299" y="0"/>
                  </a:lnTo>
                  <a:lnTo>
                    <a:pt x="514299" y="31750"/>
                  </a:lnTo>
                  <a:lnTo>
                    <a:pt x="546442" y="31750"/>
                  </a:lnTo>
                  <a:lnTo>
                    <a:pt x="546442" y="0"/>
                  </a:lnTo>
                  <a:close/>
                </a:path>
                <a:path w="803909" h="803275" extrusionOk="0">
                  <a:moveTo>
                    <a:pt x="578573" y="738263"/>
                  </a:moveTo>
                  <a:lnTo>
                    <a:pt x="546442" y="738263"/>
                  </a:lnTo>
                  <a:lnTo>
                    <a:pt x="514299" y="738263"/>
                  </a:lnTo>
                  <a:lnTo>
                    <a:pt x="482155" y="738263"/>
                  </a:lnTo>
                  <a:lnTo>
                    <a:pt x="482155" y="770407"/>
                  </a:lnTo>
                  <a:lnTo>
                    <a:pt x="514299" y="770407"/>
                  </a:lnTo>
                  <a:lnTo>
                    <a:pt x="546430" y="770407"/>
                  </a:lnTo>
                  <a:lnTo>
                    <a:pt x="578573" y="770407"/>
                  </a:lnTo>
                  <a:lnTo>
                    <a:pt x="578573" y="738263"/>
                  </a:lnTo>
                  <a:close/>
                </a:path>
                <a:path w="803909" h="803275" extrusionOk="0">
                  <a:moveTo>
                    <a:pt x="610730" y="577850"/>
                  </a:moveTo>
                  <a:lnTo>
                    <a:pt x="578573" y="577850"/>
                  </a:lnTo>
                  <a:lnTo>
                    <a:pt x="578573" y="610870"/>
                  </a:lnTo>
                  <a:lnTo>
                    <a:pt x="610730" y="610870"/>
                  </a:lnTo>
                  <a:lnTo>
                    <a:pt x="610730" y="577850"/>
                  </a:lnTo>
                  <a:close/>
                </a:path>
                <a:path w="803909" h="803275" extrusionOk="0">
                  <a:moveTo>
                    <a:pt x="642874" y="0"/>
                  </a:moveTo>
                  <a:lnTo>
                    <a:pt x="610730" y="0"/>
                  </a:lnTo>
                  <a:lnTo>
                    <a:pt x="578573" y="0"/>
                  </a:lnTo>
                  <a:lnTo>
                    <a:pt x="578573" y="224790"/>
                  </a:lnTo>
                  <a:lnTo>
                    <a:pt x="610730" y="224790"/>
                  </a:lnTo>
                  <a:lnTo>
                    <a:pt x="642874" y="224790"/>
                  </a:lnTo>
                  <a:lnTo>
                    <a:pt x="642874" y="193040"/>
                  </a:lnTo>
                  <a:lnTo>
                    <a:pt x="610730" y="193040"/>
                  </a:lnTo>
                  <a:lnTo>
                    <a:pt x="610730" y="31750"/>
                  </a:lnTo>
                  <a:lnTo>
                    <a:pt x="642874" y="31750"/>
                  </a:lnTo>
                  <a:lnTo>
                    <a:pt x="642874" y="0"/>
                  </a:lnTo>
                  <a:close/>
                </a:path>
                <a:path w="803909" h="803275" extrusionOk="0">
                  <a:moveTo>
                    <a:pt x="707148" y="416864"/>
                  </a:moveTo>
                  <a:lnTo>
                    <a:pt x="675017" y="416864"/>
                  </a:lnTo>
                  <a:lnTo>
                    <a:pt x="675017" y="448614"/>
                  </a:lnTo>
                  <a:lnTo>
                    <a:pt x="707148" y="448614"/>
                  </a:lnTo>
                  <a:lnTo>
                    <a:pt x="707148" y="416864"/>
                  </a:lnTo>
                  <a:close/>
                </a:path>
                <a:path w="803909" h="803275" extrusionOk="0">
                  <a:moveTo>
                    <a:pt x="771448" y="384695"/>
                  </a:moveTo>
                  <a:lnTo>
                    <a:pt x="739292" y="384695"/>
                  </a:lnTo>
                  <a:lnTo>
                    <a:pt x="707148" y="384695"/>
                  </a:lnTo>
                  <a:lnTo>
                    <a:pt x="707148" y="416839"/>
                  </a:lnTo>
                  <a:lnTo>
                    <a:pt x="739292" y="416839"/>
                  </a:lnTo>
                  <a:lnTo>
                    <a:pt x="739292" y="481114"/>
                  </a:lnTo>
                  <a:lnTo>
                    <a:pt x="771448" y="481114"/>
                  </a:lnTo>
                  <a:lnTo>
                    <a:pt x="771448" y="384695"/>
                  </a:lnTo>
                  <a:close/>
                </a:path>
                <a:path w="803909" h="803275" extrusionOk="0">
                  <a:moveTo>
                    <a:pt x="803592" y="673976"/>
                  </a:moveTo>
                  <a:lnTo>
                    <a:pt x="771448" y="673976"/>
                  </a:lnTo>
                  <a:lnTo>
                    <a:pt x="739292" y="673976"/>
                  </a:lnTo>
                  <a:lnTo>
                    <a:pt x="739292" y="641832"/>
                  </a:lnTo>
                  <a:lnTo>
                    <a:pt x="707148" y="641832"/>
                  </a:lnTo>
                  <a:lnTo>
                    <a:pt x="707148" y="673404"/>
                  </a:lnTo>
                  <a:lnTo>
                    <a:pt x="675017" y="673404"/>
                  </a:lnTo>
                  <a:lnTo>
                    <a:pt x="675017" y="673976"/>
                  </a:lnTo>
                  <a:lnTo>
                    <a:pt x="675005" y="641832"/>
                  </a:lnTo>
                  <a:lnTo>
                    <a:pt x="707148" y="641832"/>
                  </a:lnTo>
                  <a:lnTo>
                    <a:pt x="707148" y="609688"/>
                  </a:lnTo>
                  <a:lnTo>
                    <a:pt x="675017" y="609688"/>
                  </a:lnTo>
                  <a:lnTo>
                    <a:pt x="675005" y="577545"/>
                  </a:lnTo>
                  <a:lnTo>
                    <a:pt x="707148" y="577545"/>
                  </a:lnTo>
                  <a:lnTo>
                    <a:pt x="707148" y="545414"/>
                  </a:lnTo>
                  <a:lnTo>
                    <a:pt x="739292" y="545414"/>
                  </a:lnTo>
                  <a:lnTo>
                    <a:pt x="739292" y="513257"/>
                  </a:lnTo>
                  <a:lnTo>
                    <a:pt x="707148" y="513257"/>
                  </a:lnTo>
                  <a:lnTo>
                    <a:pt x="707148" y="545401"/>
                  </a:lnTo>
                  <a:lnTo>
                    <a:pt x="675017" y="545401"/>
                  </a:lnTo>
                  <a:lnTo>
                    <a:pt x="675005" y="481634"/>
                  </a:lnTo>
                  <a:lnTo>
                    <a:pt x="675017" y="481114"/>
                  </a:lnTo>
                  <a:lnTo>
                    <a:pt x="707148" y="481114"/>
                  </a:lnTo>
                  <a:lnTo>
                    <a:pt x="707148" y="448970"/>
                  </a:lnTo>
                  <a:lnTo>
                    <a:pt x="675017" y="448970"/>
                  </a:lnTo>
                  <a:lnTo>
                    <a:pt x="675017" y="448614"/>
                  </a:lnTo>
                  <a:lnTo>
                    <a:pt x="675005" y="448970"/>
                  </a:lnTo>
                  <a:lnTo>
                    <a:pt x="642874" y="448970"/>
                  </a:lnTo>
                  <a:lnTo>
                    <a:pt x="642874" y="546100"/>
                  </a:lnTo>
                  <a:lnTo>
                    <a:pt x="642874" y="642620"/>
                  </a:lnTo>
                  <a:lnTo>
                    <a:pt x="610730" y="642620"/>
                  </a:lnTo>
                  <a:lnTo>
                    <a:pt x="578573" y="642620"/>
                  </a:lnTo>
                  <a:lnTo>
                    <a:pt x="546442" y="642620"/>
                  </a:lnTo>
                  <a:lnTo>
                    <a:pt x="546442" y="546404"/>
                  </a:lnTo>
                  <a:lnTo>
                    <a:pt x="546442" y="546100"/>
                  </a:lnTo>
                  <a:lnTo>
                    <a:pt x="578573" y="546100"/>
                  </a:lnTo>
                  <a:lnTo>
                    <a:pt x="610730" y="546100"/>
                  </a:lnTo>
                  <a:lnTo>
                    <a:pt x="642874" y="546100"/>
                  </a:lnTo>
                  <a:lnTo>
                    <a:pt x="642874" y="448970"/>
                  </a:lnTo>
                  <a:lnTo>
                    <a:pt x="642874" y="416839"/>
                  </a:lnTo>
                  <a:lnTo>
                    <a:pt x="675005" y="416839"/>
                  </a:lnTo>
                  <a:lnTo>
                    <a:pt x="675017" y="384695"/>
                  </a:lnTo>
                  <a:lnTo>
                    <a:pt x="642874" y="384695"/>
                  </a:lnTo>
                  <a:lnTo>
                    <a:pt x="642874" y="256540"/>
                  </a:lnTo>
                  <a:lnTo>
                    <a:pt x="610730" y="256540"/>
                  </a:lnTo>
                  <a:lnTo>
                    <a:pt x="610730" y="321310"/>
                  </a:lnTo>
                  <a:lnTo>
                    <a:pt x="610730" y="353060"/>
                  </a:lnTo>
                  <a:lnTo>
                    <a:pt x="610730" y="514350"/>
                  </a:lnTo>
                  <a:lnTo>
                    <a:pt x="578573" y="514350"/>
                  </a:lnTo>
                  <a:lnTo>
                    <a:pt x="578573" y="481330"/>
                  </a:lnTo>
                  <a:lnTo>
                    <a:pt x="610730" y="481330"/>
                  </a:lnTo>
                  <a:lnTo>
                    <a:pt x="610730" y="449580"/>
                  </a:lnTo>
                  <a:lnTo>
                    <a:pt x="578573" y="449580"/>
                  </a:lnTo>
                  <a:lnTo>
                    <a:pt x="578573" y="418134"/>
                  </a:lnTo>
                  <a:lnTo>
                    <a:pt x="578573" y="417830"/>
                  </a:lnTo>
                  <a:lnTo>
                    <a:pt x="610730" y="417830"/>
                  </a:lnTo>
                  <a:lnTo>
                    <a:pt x="610730" y="384810"/>
                  </a:lnTo>
                  <a:lnTo>
                    <a:pt x="578573" y="384810"/>
                  </a:lnTo>
                  <a:lnTo>
                    <a:pt x="578573" y="353060"/>
                  </a:lnTo>
                  <a:lnTo>
                    <a:pt x="610730" y="353060"/>
                  </a:lnTo>
                  <a:lnTo>
                    <a:pt x="610730" y="321310"/>
                  </a:lnTo>
                  <a:lnTo>
                    <a:pt x="578573" y="321310"/>
                  </a:lnTo>
                  <a:lnTo>
                    <a:pt x="578573" y="288594"/>
                  </a:lnTo>
                  <a:lnTo>
                    <a:pt x="578573" y="256844"/>
                  </a:lnTo>
                  <a:lnTo>
                    <a:pt x="546430" y="256844"/>
                  </a:lnTo>
                  <a:lnTo>
                    <a:pt x="546430" y="288290"/>
                  </a:lnTo>
                  <a:lnTo>
                    <a:pt x="514299" y="288290"/>
                  </a:lnTo>
                  <a:lnTo>
                    <a:pt x="514299" y="384810"/>
                  </a:lnTo>
                  <a:lnTo>
                    <a:pt x="546430" y="384810"/>
                  </a:lnTo>
                  <a:lnTo>
                    <a:pt x="546430" y="385114"/>
                  </a:lnTo>
                  <a:lnTo>
                    <a:pt x="546442" y="418134"/>
                  </a:lnTo>
                  <a:lnTo>
                    <a:pt x="546430" y="417830"/>
                  </a:lnTo>
                  <a:lnTo>
                    <a:pt x="514299" y="417830"/>
                  </a:lnTo>
                  <a:lnTo>
                    <a:pt x="514299" y="448970"/>
                  </a:lnTo>
                  <a:lnTo>
                    <a:pt x="482155" y="448970"/>
                  </a:lnTo>
                  <a:lnTo>
                    <a:pt x="482155" y="481114"/>
                  </a:lnTo>
                  <a:lnTo>
                    <a:pt x="514299" y="481114"/>
                  </a:lnTo>
                  <a:lnTo>
                    <a:pt x="514299" y="449580"/>
                  </a:lnTo>
                  <a:lnTo>
                    <a:pt x="546430" y="449580"/>
                  </a:lnTo>
                  <a:lnTo>
                    <a:pt x="546430" y="449884"/>
                  </a:lnTo>
                  <a:lnTo>
                    <a:pt x="546442" y="514350"/>
                  </a:lnTo>
                  <a:lnTo>
                    <a:pt x="546442" y="514654"/>
                  </a:lnTo>
                  <a:lnTo>
                    <a:pt x="514299" y="514654"/>
                  </a:lnTo>
                  <a:lnTo>
                    <a:pt x="514299" y="545414"/>
                  </a:lnTo>
                  <a:lnTo>
                    <a:pt x="514299" y="546404"/>
                  </a:lnTo>
                  <a:lnTo>
                    <a:pt x="514299" y="641832"/>
                  </a:lnTo>
                  <a:lnTo>
                    <a:pt x="482155" y="641832"/>
                  </a:lnTo>
                  <a:lnTo>
                    <a:pt x="482155" y="577545"/>
                  </a:lnTo>
                  <a:lnTo>
                    <a:pt x="450011" y="577545"/>
                  </a:lnTo>
                  <a:lnTo>
                    <a:pt x="450011" y="545414"/>
                  </a:lnTo>
                  <a:lnTo>
                    <a:pt x="482155" y="545414"/>
                  </a:lnTo>
                  <a:lnTo>
                    <a:pt x="514299" y="545414"/>
                  </a:lnTo>
                  <a:lnTo>
                    <a:pt x="514299" y="514654"/>
                  </a:lnTo>
                  <a:lnTo>
                    <a:pt x="514299" y="513257"/>
                  </a:lnTo>
                  <a:lnTo>
                    <a:pt x="482155" y="513257"/>
                  </a:lnTo>
                  <a:lnTo>
                    <a:pt x="482155" y="481114"/>
                  </a:lnTo>
                  <a:lnTo>
                    <a:pt x="450011" y="481114"/>
                  </a:lnTo>
                  <a:lnTo>
                    <a:pt x="450011" y="513257"/>
                  </a:lnTo>
                  <a:lnTo>
                    <a:pt x="417868" y="513257"/>
                  </a:lnTo>
                  <a:lnTo>
                    <a:pt x="417868" y="609688"/>
                  </a:lnTo>
                  <a:lnTo>
                    <a:pt x="450011" y="609688"/>
                  </a:lnTo>
                  <a:lnTo>
                    <a:pt x="450011" y="641832"/>
                  </a:lnTo>
                  <a:lnTo>
                    <a:pt x="417868" y="641832"/>
                  </a:lnTo>
                  <a:lnTo>
                    <a:pt x="417868" y="706120"/>
                  </a:lnTo>
                  <a:lnTo>
                    <a:pt x="450011" y="706120"/>
                  </a:lnTo>
                  <a:lnTo>
                    <a:pt x="450011" y="673976"/>
                  </a:lnTo>
                  <a:lnTo>
                    <a:pt x="482155" y="673976"/>
                  </a:lnTo>
                  <a:lnTo>
                    <a:pt x="482155" y="706120"/>
                  </a:lnTo>
                  <a:lnTo>
                    <a:pt x="514299" y="706120"/>
                  </a:lnTo>
                  <a:lnTo>
                    <a:pt x="514299" y="706424"/>
                  </a:lnTo>
                  <a:lnTo>
                    <a:pt x="546442" y="706424"/>
                  </a:lnTo>
                  <a:lnTo>
                    <a:pt x="546442" y="674370"/>
                  </a:lnTo>
                  <a:lnTo>
                    <a:pt x="578573" y="674370"/>
                  </a:lnTo>
                  <a:lnTo>
                    <a:pt x="578573" y="706120"/>
                  </a:lnTo>
                  <a:lnTo>
                    <a:pt x="610730" y="706120"/>
                  </a:lnTo>
                  <a:lnTo>
                    <a:pt x="610730" y="674370"/>
                  </a:lnTo>
                  <a:lnTo>
                    <a:pt x="642874" y="674370"/>
                  </a:lnTo>
                  <a:lnTo>
                    <a:pt x="642874" y="706120"/>
                  </a:lnTo>
                  <a:lnTo>
                    <a:pt x="675005" y="706120"/>
                  </a:lnTo>
                  <a:lnTo>
                    <a:pt x="675017" y="738174"/>
                  </a:lnTo>
                  <a:lnTo>
                    <a:pt x="707148" y="738174"/>
                  </a:lnTo>
                  <a:lnTo>
                    <a:pt x="739292" y="738263"/>
                  </a:lnTo>
                  <a:lnTo>
                    <a:pt x="739292" y="706120"/>
                  </a:lnTo>
                  <a:lnTo>
                    <a:pt x="771448" y="706120"/>
                  </a:lnTo>
                  <a:lnTo>
                    <a:pt x="771448" y="770407"/>
                  </a:lnTo>
                  <a:lnTo>
                    <a:pt x="739292" y="770407"/>
                  </a:lnTo>
                  <a:lnTo>
                    <a:pt x="707148" y="770407"/>
                  </a:lnTo>
                  <a:lnTo>
                    <a:pt x="707148" y="738263"/>
                  </a:lnTo>
                  <a:lnTo>
                    <a:pt x="675017" y="738263"/>
                  </a:lnTo>
                  <a:lnTo>
                    <a:pt x="642874" y="738263"/>
                  </a:lnTo>
                  <a:lnTo>
                    <a:pt x="610730" y="738263"/>
                  </a:lnTo>
                  <a:lnTo>
                    <a:pt x="610730" y="802551"/>
                  </a:lnTo>
                  <a:lnTo>
                    <a:pt x="642874" y="802551"/>
                  </a:lnTo>
                  <a:lnTo>
                    <a:pt x="675005" y="802551"/>
                  </a:lnTo>
                  <a:lnTo>
                    <a:pt x="675005" y="802944"/>
                  </a:lnTo>
                  <a:lnTo>
                    <a:pt x="675017" y="802551"/>
                  </a:lnTo>
                  <a:lnTo>
                    <a:pt x="707148" y="802551"/>
                  </a:lnTo>
                  <a:lnTo>
                    <a:pt x="739292" y="802551"/>
                  </a:lnTo>
                  <a:lnTo>
                    <a:pt x="771448" y="802551"/>
                  </a:lnTo>
                  <a:lnTo>
                    <a:pt x="803592" y="802551"/>
                  </a:lnTo>
                  <a:lnTo>
                    <a:pt x="803592" y="673976"/>
                  </a:lnTo>
                  <a:close/>
                </a:path>
                <a:path w="803909" h="803275" extrusionOk="0">
                  <a:moveTo>
                    <a:pt x="803592" y="577545"/>
                  </a:moveTo>
                  <a:lnTo>
                    <a:pt x="771448" y="577545"/>
                  </a:lnTo>
                  <a:lnTo>
                    <a:pt x="739292" y="577545"/>
                  </a:lnTo>
                  <a:lnTo>
                    <a:pt x="707148" y="577545"/>
                  </a:lnTo>
                  <a:lnTo>
                    <a:pt x="707148" y="609688"/>
                  </a:lnTo>
                  <a:lnTo>
                    <a:pt x="739292" y="609688"/>
                  </a:lnTo>
                  <a:lnTo>
                    <a:pt x="771448" y="609688"/>
                  </a:lnTo>
                  <a:lnTo>
                    <a:pt x="771448" y="641832"/>
                  </a:lnTo>
                  <a:lnTo>
                    <a:pt x="803592" y="641832"/>
                  </a:lnTo>
                  <a:lnTo>
                    <a:pt x="803592" y="57754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7" name="Google Shape;1097;p21"/>
            <p:cNvSpPr/>
            <p:nvPr/>
          </p:nvSpPr>
          <p:spPr>
            <a:xfrm>
              <a:off x="13722832" y="6946042"/>
              <a:ext cx="803910" cy="514350"/>
            </a:xfrm>
            <a:custGeom>
              <a:avLst/>
              <a:gdLst/>
              <a:ahLst/>
              <a:cxnLst/>
              <a:rect l="l" t="t" r="r" b="b"/>
              <a:pathLst>
                <a:path w="803909" h="514350" extrusionOk="0">
                  <a:moveTo>
                    <a:pt x="160718" y="257149"/>
                  </a:moveTo>
                  <a:lnTo>
                    <a:pt x="128587" y="257149"/>
                  </a:lnTo>
                  <a:lnTo>
                    <a:pt x="128574" y="256603"/>
                  </a:lnTo>
                  <a:lnTo>
                    <a:pt x="96431" y="256603"/>
                  </a:lnTo>
                  <a:lnTo>
                    <a:pt x="96431" y="257149"/>
                  </a:lnTo>
                  <a:lnTo>
                    <a:pt x="64287" y="257149"/>
                  </a:lnTo>
                  <a:lnTo>
                    <a:pt x="32143" y="257149"/>
                  </a:lnTo>
                  <a:lnTo>
                    <a:pt x="0" y="257149"/>
                  </a:lnTo>
                  <a:lnTo>
                    <a:pt x="0" y="289293"/>
                  </a:lnTo>
                  <a:lnTo>
                    <a:pt x="32143" y="289293"/>
                  </a:lnTo>
                  <a:lnTo>
                    <a:pt x="64287" y="289293"/>
                  </a:lnTo>
                  <a:lnTo>
                    <a:pt x="96431" y="289293"/>
                  </a:lnTo>
                  <a:lnTo>
                    <a:pt x="96431" y="289623"/>
                  </a:lnTo>
                  <a:lnTo>
                    <a:pt x="96431" y="321373"/>
                  </a:lnTo>
                  <a:lnTo>
                    <a:pt x="128574" y="321373"/>
                  </a:lnTo>
                  <a:lnTo>
                    <a:pt x="128574" y="289623"/>
                  </a:lnTo>
                  <a:lnTo>
                    <a:pt x="128574" y="289293"/>
                  </a:lnTo>
                  <a:lnTo>
                    <a:pt x="160718" y="289293"/>
                  </a:lnTo>
                  <a:lnTo>
                    <a:pt x="160718" y="257149"/>
                  </a:lnTo>
                  <a:close/>
                </a:path>
                <a:path w="803909" h="514350" extrusionOk="0">
                  <a:moveTo>
                    <a:pt x="160718" y="64287"/>
                  </a:moveTo>
                  <a:lnTo>
                    <a:pt x="128587" y="64287"/>
                  </a:lnTo>
                  <a:lnTo>
                    <a:pt x="96431" y="64287"/>
                  </a:lnTo>
                  <a:lnTo>
                    <a:pt x="64287" y="64287"/>
                  </a:lnTo>
                  <a:lnTo>
                    <a:pt x="64287" y="160718"/>
                  </a:lnTo>
                  <a:lnTo>
                    <a:pt x="96431" y="160718"/>
                  </a:lnTo>
                  <a:lnTo>
                    <a:pt x="128574" y="160718"/>
                  </a:lnTo>
                  <a:lnTo>
                    <a:pt x="160718" y="160718"/>
                  </a:lnTo>
                  <a:lnTo>
                    <a:pt x="160718" y="64287"/>
                  </a:lnTo>
                  <a:close/>
                </a:path>
                <a:path w="803909" h="514350" extrusionOk="0">
                  <a:moveTo>
                    <a:pt x="225005" y="449999"/>
                  </a:moveTo>
                  <a:lnTo>
                    <a:pt x="192862" y="449999"/>
                  </a:lnTo>
                  <a:lnTo>
                    <a:pt x="160718" y="449999"/>
                  </a:lnTo>
                  <a:lnTo>
                    <a:pt x="160718" y="482142"/>
                  </a:lnTo>
                  <a:lnTo>
                    <a:pt x="192862" y="482142"/>
                  </a:lnTo>
                  <a:lnTo>
                    <a:pt x="225005" y="482142"/>
                  </a:lnTo>
                  <a:lnTo>
                    <a:pt x="225005" y="449999"/>
                  </a:lnTo>
                  <a:close/>
                </a:path>
                <a:path w="803909" h="514350" extrusionOk="0">
                  <a:moveTo>
                    <a:pt x="225005" y="0"/>
                  </a:moveTo>
                  <a:lnTo>
                    <a:pt x="192862" y="0"/>
                  </a:lnTo>
                  <a:lnTo>
                    <a:pt x="192862" y="32143"/>
                  </a:lnTo>
                  <a:lnTo>
                    <a:pt x="192862" y="192862"/>
                  </a:lnTo>
                  <a:lnTo>
                    <a:pt x="32143" y="192862"/>
                  </a:lnTo>
                  <a:lnTo>
                    <a:pt x="32143" y="32143"/>
                  </a:lnTo>
                  <a:lnTo>
                    <a:pt x="192862" y="32143"/>
                  </a:lnTo>
                  <a:lnTo>
                    <a:pt x="192862" y="0"/>
                  </a:lnTo>
                  <a:lnTo>
                    <a:pt x="0" y="0"/>
                  </a:lnTo>
                  <a:lnTo>
                    <a:pt x="0" y="225005"/>
                  </a:lnTo>
                  <a:lnTo>
                    <a:pt x="225005" y="225005"/>
                  </a:lnTo>
                  <a:lnTo>
                    <a:pt x="225005" y="0"/>
                  </a:lnTo>
                  <a:close/>
                </a:path>
                <a:path w="803909" h="514350" extrusionOk="0">
                  <a:moveTo>
                    <a:pt x="257149" y="417855"/>
                  </a:moveTo>
                  <a:lnTo>
                    <a:pt x="225005" y="417855"/>
                  </a:lnTo>
                  <a:lnTo>
                    <a:pt x="225005" y="385724"/>
                  </a:lnTo>
                  <a:lnTo>
                    <a:pt x="192862" y="385724"/>
                  </a:lnTo>
                  <a:lnTo>
                    <a:pt x="160718" y="385724"/>
                  </a:lnTo>
                  <a:lnTo>
                    <a:pt x="160718" y="417855"/>
                  </a:lnTo>
                  <a:lnTo>
                    <a:pt x="128587" y="417855"/>
                  </a:lnTo>
                  <a:lnTo>
                    <a:pt x="128574" y="386143"/>
                  </a:lnTo>
                  <a:lnTo>
                    <a:pt x="128587" y="385724"/>
                  </a:lnTo>
                  <a:lnTo>
                    <a:pt x="160718" y="385724"/>
                  </a:lnTo>
                  <a:lnTo>
                    <a:pt x="160718" y="353568"/>
                  </a:lnTo>
                  <a:lnTo>
                    <a:pt x="128587" y="353568"/>
                  </a:lnTo>
                  <a:lnTo>
                    <a:pt x="128587" y="353123"/>
                  </a:lnTo>
                  <a:lnTo>
                    <a:pt x="160718" y="353123"/>
                  </a:lnTo>
                  <a:lnTo>
                    <a:pt x="160718" y="353568"/>
                  </a:lnTo>
                  <a:lnTo>
                    <a:pt x="192862" y="353568"/>
                  </a:lnTo>
                  <a:lnTo>
                    <a:pt x="225005" y="353568"/>
                  </a:lnTo>
                  <a:lnTo>
                    <a:pt x="225005" y="321424"/>
                  </a:lnTo>
                  <a:lnTo>
                    <a:pt x="192862" y="321424"/>
                  </a:lnTo>
                  <a:lnTo>
                    <a:pt x="160718" y="321424"/>
                  </a:lnTo>
                  <a:lnTo>
                    <a:pt x="128574" y="321373"/>
                  </a:lnTo>
                  <a:lnTo>
                    <a:pt x="128574" y="353123"/>
                  </a:lnTo>
                  <a:lnTo>
                    <a:pt x="96431" y="353123"/>
                  </a:lnTo>
                  <a:lnTo>
                    <a:pt x="96431" y="386143"/>
                  </a:lnTo>
                  <a:lnTo>
                    <a:pt x="96431" y="417855"/>
                  </a:lnTo>
                  <a:lnTo>
                    <a:pt x="64287" y="417855"/>
                  </a:lnTo>
                  <a:lnTo>
                    <a:pt x="32143" y="417855"/>
                  </a:lnTo>
                  <a:lnTo>
                    <a:pt x="32143" y="449999"/>
                  </a:lnTo>
                  <a:lnTo>
                    <a:pt x="64287" y="449999"/>
                  </a:lnTo>
                  <a:lnTo>
                    <a:pt x="96431" y="449999"/>
                  </a:lnTo>
                  <a:lnTo>
                    <a:pt x="96431" y="417893"/>
                  </a:lnTo>
                  <a:lnTo>
                    <a:pt x="128574" y="417893"/>
                  </a:lnTo>
                  <a:lnTo>
                    <a:pt x="128574" y="449999"/>
                  </a:lnTo>
                  <a:lnTo>
                    <a:pt x="160718" y="449999"/>
                  </a:lnTo>
                  <a:lnTo>
                    <a:pt x="160718" y="417868"/>
                  </a:lnTo>
                  <a:lnTo>
                    <a:pt x="192862" y="417868"/>
                  </a:lnTo>
                  <a:lnTo>
                    <a:pt x="225005" y="417868"/>
                  </a:lnTo>
                  <a:lnTo>
                    <a:pt x="225005" y="449999"/>
                  </a:lnTo>
                  <a:lnTo>
                    <a:pt x="257149" y="449999"/>
                  </a:lnTo>
                  <a:lnTo>
                    <a:pt x="257149" y="417855"/>
                  </a:lnTo>
                  <a:close/>
                </a:path>
                <a:path w="803909" h="514350" extrusionOk="0">
                  <a:moveTo>
                    <a:pt x="257149" y="353568"/>
                  </a:moveTo>
                  <a:lnTo>
                    <a:pt x="225005" y="353568"/>
                  </a:lnTo>
                  <a:lnTo>
                    <a:pt x="225005" y="385724"/>
                  </a:lnTo>
                  <a:lnTo>
                    <a:pt x="257149" y="385724"/>
                  </a:lnTo>
                  <a:lnTo>
                    <a:pt x="257149" y="353568"/>
                  </a:lnTo>
                  <a:close/>
                </a:path>
                <a:path w="803909" h="514350" extrusionOk="0">
                  <a:moveTo>
                    <a:pt x="257149" y="257149"/>
                  </a:moveTo>
                  <a:lnTo>
                    <a:pt x="225005" y="257149"/>
                  </a:lnTo>
                  <a:lnTo>
                    <a:pt x="192862" y="257149"/>
                  </a:lnTo>
                  <a:lnTo>
                    <a:pt x="192862" y="289293"/>
                  </a:lnTo>
                  <a:lnTo>
                    <a:pt x="225005" y="289293"/>
                  </a:lnTo>
                  <a:lnTo>
                    <a:pt x="225005" y="321424"/>
                  </a:lnTo>
                  <a:lnTo>
                    <a:pt x="257149" y="321424"/>
                  </a:lnTo>
                  <a:lnTo>
                    <a:pt x="257149" y="257149"/>
                  </a:lnTo>
                  <a:close/>
                </a:path>
                <a:path w="803909" h="514350" extrusionOk="0">
                  <a:moveTo>
                    <a:pt x="450011" y="0"/>
                  </a:moveTo>
                  <a:lnTo>
                    <a:pt x="417868" y="0"/>
                  </a:lnTo>
                  <a:lnTo>
                    <a:pt x="417868" y="32143"/>
                  </a:lnTo>
                  <a:lnTo>
                    <a:pt x="450011" y="32143"/>
                  </a:lnTo>
                  <a:lnTo>
                    <a:pt x="450011" y="0"/>
                  </a:lnTo>
                  <a:close/>
                </a:path>
                <a:path w="803909" h="514350" extrusionOk="0">
                  <a:moveTo>
                    <a:pt x="514299" y="321424"/>
                  </a:moveTo>
                  <a:lnTo>
                    <a:pt x="482155" y="321424"/>
                  </a:lnTo>
                  <a:lnTo>
                    <a:pt x="450011" y="321424"/>
                  </a:lnTo>
                  <a:lnTo>
                    <a:pt x="450011" y="257149"/>
                  </a:lnTo>
                  <a:lnTo>
                    <a:pt x="417868" y="257149"/>
                  </a:lnTo>
                  <a:lnTo>
                    <a:pt x="417868" y="353568"/>
                  </a:lnTo>
                  <a:lnTo>
                    <a:pt x="450011" y="353568"/>
                  </a:lnTo>
                  <a:lnTo>
                    <a:pt x="482155" y="353568"/>
                  </a:lnTo>
                  <a:lnTo>
                    <a:pt x="482155" y="385724"/>
                  </a:lnTo>
                  <a:lnTo>
                    <a:pt x="450011" y="385724"/>
                  </a:lnTo>
                  <a:lnTo>
                    <a:pt x="417868" y="385724"/>
                  </a:lnTo>
                  <a:lnTo>
                    <a:pt x="417868" y="417868"/>
                  </a:lnTo>
                  <a:lnTo>
                    <a:pt x="450011" y="417868"/>
                  </a:lnTo>
                  <a:lnTo>
                    <a:pt x="482155" y="417868"/>
                  </a:lnTo>
                  <a:lnTo>
                    <a:pt x="514299" y="417868"/>
                  </a:lnTo>
                  <a:lnTo>
                    <a:pt x="514299" y="321424"/>
                  </a:lnTo>
                  <a:close/>
                </a:path>
                <a:path w="803909" h="514350" extrusionOk="0">
                  <a:moveTo>
                    <a:pt x="514299" y="225005"/>
                  </a:moveTo>
                  <a:lnTo>
                    <a:pt x="482155" y="225005"/>
                  </a:lnTo>
                  <a:lnTo>
                    <a:pt x="482155" y="192862"/>
                  </a:lnTo>
                  <a:lnTo>
                    <a:pt x="450011" y="192862"/>
                  </a:lnTo>
                  <a:lnTo>
                    <a:pt x="450011" y="257149"/>
                  </a:lnTo>
                  <a:lnTo>
                    <a:pt x="482155" y="257149"/>
                  </a:lnTo>
                  <a:lnTo>
                    <a:pt x="482155" y="289293"/>
                  </a:lnTo>
                  <a:lnTo>
                    <a:pt x="514299" y="289293"/>
                  </a:lnTo>
                  <a:lnTo>
                    <a:pt x="514299" y="225005"/>
                  </a:lnTo>
                  <a:close/>
                </a:path>
                <a:path w="803909" h="514350" extrusionOk="0">
                  <a:moveTo>
                    <a:pt x="514299" y="160705"/>
                  </a:moveTo>
                  <a:lnTo>
                    <a:pt x="482155" y="160705"/>
                  </a:lnTo>
                  <a:lnTo>
                    <a:pt x="482155" y="192862"/>
                  </a:lnTo>
                  <a:lnTo>
                    <a:pt x="514299" y="192862"/>
                  </a:lnTo>
                  <a:lnTo>
                    <a:pt x="514299" y="160705"/>
                  </a:lnTo>
                  <a:close/>
                </a:path>
                <a:path w="803909" h="514350" extrusionOk="0">
                  <a:moveTo>
                    <a:pt x="514299" y="32143"/>
                  </a:moveTo>
                  <a:lnTo>
                    <a:pt x="482155" y="32143"/>
                  </a:lnTo>
                  <a:lnTo>
                    <a:pt x="482155" y="64287"/>
                  </a:lnTo>
                  <a:lnTo>
                    <a:pt x="450011" y="64287"/>
                  </a:lnTo>
                  <a:lnTo>
                    <a:pt x="450011" y="96431"/>
                  </a:lnTo>
                  <a:lnTo>
                    <a:pt x="417868" y="96431"/>
                  </a:lnTo>
                  <a:lnTo>
                    <a:pt x="417868" y="192862"/>
                  </a:lnTo>
                  <a:lnTo>
                    <a:pt x="450011" y="192862"/>
                  </a:lnTo>
                  <a:lnTo>
                    <a:pt x="450011" y="128574"/>
                  </a:lnTo>
                  <a:lnTo>
                    <a:pt x="482155" y="128574"/>
                  </a:lnTo>
                  <a:lnTo>
                    <a:pt x="514299" y="128574"/>
                  </a:lnTo>
                  <a:lnTo>
                    <a:pt x="514299" y="32143"/>
                  </a:lnTo>
                  <a:close/>
                </a:path>
                <a:path w="803909" h="514350" extrusionOk="0">
                  <a:moveTo>
                    <a:pt x="675017" y="64287"/>
                  </a:moveTo>
                  <a:lnTo>
                    <a:pt x="642874" y="64287"/>
                  </a:lnTo>
                  <a:lnTo>
                    <a:pt x="642874" y="160718"/>
                  </a:lnTo>
                  <a:lnTo>
                    <a:pt x="675005" y="160718"/>
                  </a:lnTo>
                  <a:lnTo>
                    <a:pt x="675017" y="64287"/>
                  </a:lnTo>
                  <a:close/>
                </a:path>
                <a:path w="803909" h="514350" extrusionOk="0">
                  <a:moveTo>
                    <a:pt x="707148" y="321424"/>
                  </a:moveTo>
                  <a:lnTo>
                    <a:pt x="675017" y="321424"/>
                  </a:lnTo>
                  <a:lnTo>
                    <a:pt x="642874" y="321424"/>
                  </a:lnTo>
                  <a:lnTo>
                    <a:pt x="642874" y="353568"/>
                  </a:lnTo>
                  <a:lnTo>
                    <a:pt x="675005" y="353568"/>
                  </a:lnTo>
                  <a:lnTo>
                    <a:pt x="707148" y="353568"/>
                  </a:lnTo>
                  <a:lnTo>
                    <a:pt x="707148" y="321424"/>
                  </a:lnTo>
                  <a:close/>
                </a:path>
                <a:path w="803909" h="514350" extrusionOk="0">
                  <a:moveTo>
                    <a:pt x="707148" y="257149"/>
                  </a:moveTo>
                  <a:lnTo>
                    <a:pt x="675005" y="257149"/>
                  </a:lnTo>
                  <a:lnTo>
                    <a:pt x="675005" y="289293"/>
                  </a:lnTo>
                  <a:lnTo>
                    <a:pt x="707148" y="289293"/>
                  </a:lnTo>
                  <a:lnTo>
                    <a:pt x="707148" y="257149"/>
                  </a:lnTo>
                  <a:close/>
                </a:path>
                <a:path w="803909" h="514350" extrusionOk="0">
                  <a:moveTo>
                    <a:pt x="803592" y="449999"/>
                  </a:moveTo>
                  <a:lnTo>
                    <a:pt x="771448" y="449999"/>
                  </a:lnTo>
                  <a:lnTo>
                    <a:pt x="771448" y="514286"/>
                  </a:lnTo>
                  <a:lnTo>
                    <a:pt x="803592" y="514286"/>
                  </a:lnTo>
                  <a:lnTo>
                    <a:pt x="803592" y="449999"/>
                  </a:lnTo>
                  <a:close/>
                </a:path>
                <a:path w="803909" h="514350" extrusionOk="0">
                  <a:moveTo>
                    <a:pt x="803592" y="321424"/>
                  </a:moveTo>
                  <a:lnTo>
                    <a:pt x="771448" y="321424"/>
                  </a:lnTo>
                  <a:lnTo>
                    <a:pt x="771448" y="257149"/>
                  </a:lnTo>
                  <a:lnTo>
                    <a:pt x="739292" y="257149"/>
                  </a:lnTo>
                  <a:lnTo>
                    <a:pt x="739292" y="353568"/>
                  </a:lnTo>
                  <a:lnTo>
                    <a:pt x="771448" y="353568"/>
                  </a:lnTo>
                  <a:lnTo>
                    <a:pt x="771448" y="417868"/>
                  </a:lnTo>
                  <a:lnTo>
                    <a:pt x="803592" y="417868"/>
                  </a:lnTo>
                  <a:lnTo>
                    <a:pt x="803592" y="321424"/>
                  </a:lnTo>
                  <a:close/>
                </a:path>
                <a:path w="803909" h="514350" extrusionOk="0">
                  <a:moveTo>
                    <a:pt x="803592" y="0"/>
                  </a:moveTo>
                  <a:lnTo>
                    <a:pt x="771448" y="0"/>
                  </a:lnTo>
                  <a:lnTo>
                    <a:pt x="771448" y="192862"/>
                  </a:lnTo>
                  <a:lnTo>
                    <a:pt x="739292" y="192862"/>
                  </a:lnTo>
                  <a:lnTo>
                    <a:pt x="707148" y="192862"/>
                  </a:lnTo>
                  <a:lnTo>
                    <a:pt x="675017" y="192862"/>
                  </a:lnTo>
                  <a:lnTo>
                    <a:pt x="642874" y="192862"/>
                  </a:lnTo>
                  <a:lnTo>
                    <a:pt x="642874" y="225005"/>
                  </a:lnTo>
                  <a:lnTo>
                    <a:pt x="803592" y="225005"/>
                  </a:lnTo>
                  <a:lnTo>
                    <a:pt x="80359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8" name="Google Shape;1098;p21"/>
            <p:cNvSpPr/>
            <p:nvPr/>
          </p:nvSpPr>
          <p:spPr>
            <a:xfrm>
              <a:off x="14365706" y="6946042"/>
              <a:ext cx="1010919" cy="752475"/>
            </a:xfrm>
            <a:custGeom>
              <a:avLst/>
              <a:gdLst/>
              <a:ahLst/>
              <a:cxnLst/>
              <a:rect l="l" t="t" r="r" b="b"/>
              <a:pathLst>
                <a:path w="1010919" h="752475" extrusionOk="0">
                  <a:moveTo>
                    <a:pt x="96418" y="64287"/>
                  </a:moveTo>
                  <a:lnTo>
                    <a:pt x="64274" y="64287"/>
                  </a:lnTo>
                  <a:lnTo>
                    <a:pt x="32143" y="64287"/>
                  </a:lnTo>
                  <a:lnTo>
                    <a:pt x="32131" y="160718"/>
                  </a:lnTo>
                  <a:lnTo>
                    <a:pt x="64274" y="160718"/>
                  </a:lnTo>
                  <a:lnTo>
                    <a:pt x="96418" y="160718"/>
                  </a:lnTo>
                  <a:lnTo>
                    <a:pt x="96418" y="64287"/>
                  </a:lnTo>
                  <a:close/>
                </a:path>
                <a:path w="1010919" h="752475" extrusionOk="0">
                  <a:moveTo>
                    <a:pt x="128574" y="0"/>
                  </a:moveTo>
                  <a:lnTo>
                    <a:pt x="128574" y="0"/>
                  </a:lnTo>
                  <a:lnTo>
                    <a:pt x="0" y="0"/>
                  </a:lnTo>
                  <a:lnTo>
                    <a:pt x="0" y="32143"/>
                  </a:lnTo>
                  <a:lnTo>
                    <a:pt x="128574" y="32143"/>
                  </a:lnTo>
                  <a:lnTo>
                    <a:pt x="128574" y="0"/>
                  </a:lnTo>
                  <a:close/>
                </a:path>
                <a:path w="1010919" h="752475" extrusionOk="0">
                  <a:moveTo>
                    <a:pt x="1010818" y="172008"/>
                  </a:moveTo>
                  <a:lnTo>
                    <a:pt x="1006068" y="148450"/>
                  </a:lnTo>
                  <a:lnTo>
                    <a:pt x="993089" y="129209"/>
                  </a:lnTo>
                  <a:lnTo>
                    <a:pt x="973848" y="116230"/>
                  </a:lnTo>
                  <a:lnTo>
                    <a:pt x="950277" y="111467"/>
                  </a:lnTo>
                  <a:lnTo>
                    <a:pt x="430657" y="111467"/>
                  </a:lnTo>
                  <a:lnTo>
                    <a:pt x="407098" y="116230"/>
                  </a:lnTo>
                  <a:lnTo>
                    <a:pt x="387858" y="129209"/>
                  </a:lnTo>
                  <a:lnTo>
                    <a:pt x="374891" y="148450"/>
                  </a:lnTo>
                  <a:lnTo>
                    <a:pt x="370128" y="172008"/>
                  </a:lnTo>
                  <a:lnTo>
                    <a:pt x="370128" y="691616"/>
                  </a:lnTo>
                  <a:lnTo>
                    <a:pt x="374891" y="715187"/>
                  </a:lnTo>
                  <a:lnTo>
                    <a:pt x="387858" y="734428"/>
                  </a:lnTo>
                  <a:lnTo>
                    <a:pt x="407098" y="747407"/>
                  </a:lnTo>
                  <a:lnTo>
                    <a:pt x="430657" y="752157"/>
                  </a:lnTo>
                  <a:lnTo>
                    <a:pt x="950277" y="752157"/>
                  </a:lnTo>
                  <a:lnTo>
                    <a:pt x="973848" y="747407"/>
                  </a:lnTo>
                  <a:lnTo>
                    <a:pt x="993089" y="734428"/>
                  </a:lnTo>
                  <a:lnTo>
                    <a:pt x="1006068" y="715187"/>
                  </a:lnTo>
                  <a:lnTo>
                    <a:pt x="1010818" y="691616"/>
                  </a:lnTo>
                  <a:lnTo>
                    <a:pt x="1010818" y="17200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99" name="Google Shape;1099;p21"/>
            <p:cNvSpPr/>
            <p:nvPr/>
          </p:nvSpPr>
          <p:spPr>
            <a:xfrm>
              <a:off x="14790902" y="7112577"/>
              <a:ext cx="530860" cy="637540"/>
            </a:xfrm>
            <a:custGeom>
              <a:avLst/>
              <a:gdLst/>
              <a:ahLst/>
              <a:cxnLst/>
              <a:rect l="l" t="t" r="r" b="b"/>
              <a:pathLst>
                <a:path w="530859" h="637540" extrusionOk="0">
                  <a:moveTo>
                    <a:pt x="121056" y="585635"/>
                  </a:moveTo>
                  <a:lnTo>
                    <a:pt x="13436" y="585635"/>
                  </a:lnTo>
                  <a:lnTo>
                    <a:pt x="29819" y="637044"/>
                  </a:lnTo>
                  <a:lnTo>
                    <a:pt x="105587" y="637044"/>
                  </a:lnTo>
                  <a:lnTo>
                    <a:pt x="121056" y="585635"/>
                  </a:lnTo>
                  <a:close/>
                </a:path>
                <a:path w="530859" h="637540" extrusionOk="0">
                  <a:moveTo>
                    <a:pt x="517105" y="585635"/>
                  </a:moveTo>
                  <a:lnTo>
                    <a:pt x="409486" y="585635"/>
                  </a:lnTo>
                  <a:lnTo>
                    <a:pt x="424967" y="637044"/>
                  </a:lnTo>
                  <a:lnTo>
                    <a:pt x="500735" y="637044"/>
                  </a:lnTo>
                  <a:lnTo>
                    <a:pt x="517105" y="585635"/>
                  </a:lnTo>
                  <a:close/>
                </a:path>
                <a:path w="530859" h="637540" extrusionOk="0">
                  <a:moveTo>
                    <a:pt x="530555" y="21856"/>
                  </a:moveTo>
                  <a:lnTo>
                    <a:pt x="528840" y="13347"/>
                  </a:lnTo>
                  <a:lnTo>
                    <a:pt x="524154" y="6400"/>
                  </a:lnTo>
                  <a:lnTo>
                    <a:pt x="517207" y="1727"/>
                  </a:lnTo>
                  <a:lnTo>
                    <a:pt x="508711" y="0"/>
                  </a:lnTo>
                  <a:lnTo>
                    <a:pt x="21856" y="0"/>
                  </a:lnTo>
                  <a:lnTo>
                    <a:pt x="13347" y="1727"/>
                  </a:lnTo>
                  <a:lnTo>
                    <a:pt x="6400" y="6400"/>
                  </a:lnTo>
                  <a:lnTo>
                    <a:pt x="1714" y="13347"/>
                  </a:lnTo>
                  <a:lnTo>
                    <a:pt x="0" y="21856"/>
                  </a:lnTo>
                  <a:lnTo>
                    <a:pt x="0" y="508711"/>
                  </a:lnTo>
                  <a:lnTo>
                    <a:pt x="1714" y="517220"/>
                  </a:lnTo>
                  <a:lnTo>
                    <a:pt x="6400" y="524167"/>
                  </a:lnTo>
                  <a:lnTo>
                    <a:pt x="13347" y="528840"/>
                  </a:lnTo>
                  <a:lnTo>
                    <a:pt x="21856" y="530567"/>
                  </a:lnTo>
                  <a:lnTo>
                    <a:pt x="508711" y="530567"/>
                  </a:lnTo>
                  <a:lnTo>
                    <a:pt x="517207" y="528840"/>
                  </a:lnTo>
                  <a:lnTo>
                    <a:pt x="524154" y="524167"/>
                  </a:lnTo>
                  <a:lnTo>
                    <a:pt x="528840" y="517220"/>
                  </a:lnTo>
                  <a:lnTo>
                    <a:pt x="530555" y="508711"/>
                  </a:lnTo>
                  <a:lnTo>
                    <a:pt x="530555" y="21856"/>
                  </a:lnTo>
                  <a:close/>
                </a:path>
              </a:pathLst>
            </a:custGeom>
            <a:solidFill>
              <a:srgbClr val="FEDF9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00" name="Google Shape;1100;p21"/>
            <p:cNvSpPr/>
            <p:nvPr/>
          </p:nvSpPr>
          <p:spPr>
            <a:xfrm>
              <a:off x="15300782" y="7178858"/>
              <a:ext cx="41910" cy="398145"/>
            </a:xfrm>
            <a:custGeom>
              <a:avLst/>
              <a:gdLst/>
              <a:ahLst/>
              <a:cxnLst/>
              <a:rect l="l" t="t" r="r" b="b"/>
              <a:pathLst>
                <a:path w="41909" h="398145" extrusionOk="0">
                  <a:moveTo>
                    <a:pt x="41338" y="280987"/>
                  </a:moveTo>
                  <a:lnTo>
                    <a:pt x="33312" y="272961"/>
                  </a:lnTo>
                  <a:lnTo>
                    <a:pt x="8039" y="272961"/>
                  </a:lnTo>
                  <a:lnTo>
                    <a:pt x="0" y="280987"/>
                  </a:lnTo>
                  <a:lnTo>
                    <a:pt x="0" y="389991"/>
                  </a:lnTo>
                  <a:lnTo>
                    <a:pt x="8039" y="398005"/>
                  </a:lnTo>
                  <a:lnTo>
                    <a:pt x="23418" y="398005"/>
                  </a:lnTo>
                  <a:lnTo>
                    <a:pt x="33312" y="398005"/>
                  </a:lnTo>
                  <a:lnTo>
                    <a:pt x="41338" y="389991"/>
                  </a:lnTo>
                  <a:lnTo>
                    <a:pt x="41338" y="280987"/>
                  </a:lnTo>
                  <a:close/>
                </a:path>
                <a:path w="41909" h="398145" extrusionOk="0">
                  <a:moveTo>
                    <a:pt x="41338" y="8013"/>
                  </a:moveTo>
                  <a:lnTo>
                    <a:pt x="33312" y="0"/>
                  </a:lnTo>
                  <a:lnTo>
                    <a:pt x="8039" y="0"/>
                  </a:lnTo>
                  <a:lnTo>
                    <a:pt x="0" y="8013"/>
                  </a:lnTo>
                  <a:lnTo>
                    <a:pt x="0" y="117017"/>
                  </a:lnTo>
                  <a:lnTo>
                    <a:pt x="8039" y="125044"/>
                  </a:lnTo>
                  <a:lnTo>
                    <a:pt x="23418" y="125044"/>
                  </a:lnTo>
                  <a:lnTo>
                    <a:pt x="33312" y="125044"/>
                  </a:lnTo>
                  <a:lnTo>
                    <a:pt x="41338" y="117017"/>
                  </a:lnTo>
                  <a:lnTo>
                    <a:pt x="41338" y="8013"/>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01" name="Google Shape;1101;p21"/>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5604141" y="6996778"/>
              <a:ext cx="144163" cy="144194"/>
            </a:xfrm>
            <a:prstGeom prst="rect">
              <a:avLst/>
            </a:prstGeom>
            <a:noFill/>
            <a:ln>
              <a:noFill/>
            </a:ln>
          </p:spPr>
        </p:pic>
        <p:sp>
          <p:nvSpPr>
            <p:cNvPr id="1102" name="Google Shape;1102;p21"/>
            <p:cNvSpPr/>
            <p:nvPr/>
          </p:nvSpPr>
          <p:spPr>
            <a:xfrm>
              <a:off x="15481371" y="7168968"/>
              <a:ext cx="389890" cy="581025"/>
            </a:xfrm>
            <a:custGeom>
              <a:avLst/>
              <a:gdLst/>
              <a:ahLst/>
              <a:cxnLst/>
              <a:rect l="l" t="t" r="r" b="b"/>
              <a:pathLst>
                <a:path w="389890" h="581025" extrusionOk="0">
                  <a:moveTo>
                    <a:pt x="194850" y="0"/>
                  </a:moveTo>
                  <a:lnTo>
                    <a:pt x="149617" y="154"/>
                  </a:lnTo>
                  <a:lnTo>
                    <a:pt x="101207" y="12008"/>
                  </a:lnTo>
                  <a:lnTo>
                    <a:pt x="2853" y="219077"/>
                  </a:lnTo>
                  <a:lnTo>
                    <a:pt x="0" y="236394"/>
                  </a:lnTo>
                  <a:lnTo>
                    <a:pt x="1807" y="244982"/>
                  </a:lnTo>
                  <a:lnTo>
                    <a:pt x="35658" y="269169"/>
                  </a:lnTo>
                  <a:lnTo>
                    <a:pt x="45985" y="267648"/>
                  </a:lnTo>
                  <a:lnTo>
                    <a:pt x="55256" y="263323"/>
                  </a:lnTo>
                  <a:lnTo>
                    <a:pt x="62927" y="256549"/>
                  </a:lnTo>
                  <a:lnTo>
                    <a:pt x="68453" y="247683"/>
                  </a:lnTo>
                  <a:lnTo>
                    <a:pt x="98735" y="178251"/>
                  </a:lnTo>
                  <a:lnTo>
                    <a:pt x="98735" y="541601"/>
                  </a:lnTo>
                  <a:lnTo>
                    <a:pt x="101804" y="556797"/>
                  </a:lnTo>
                  <a:lnTo>
                    <a:pt x="110173" y="569209"/>
                  </a:lnTo>
                  <a:lnTo>
                    <a:pt x="122584" y="577578"/>
                  </a:lnTo>
                  <a:lnTo>
                    <a:pt x="137781" y="580647"/>
                  </a:lnTo>
                  <a:lnTo>
                    <a:pt x="152983" y="577578"/>
                  </a:lnTo>
                  <a:lnTo>
                    <a:pt x="165398" y="569209"/>
                  </a:lnTo>
                  <a:lnTo>
                    <a:pt x="173768" y="556797"/>
                  </a:lnTo>
                  <a:lnTo>
                    <a:pt x="176837" y="541601"/>
                  </a:lnTo>
                  <a:lnTo>
                    <a:pt x="176837" y="296509"/>
                  </a:lnTo>
                  <a:lnTo>
                    <a:pt x="212888" y="296509"/>
                  </a:lnTo>
                  <a:lnTo>
                    <a:pt x="212888" y="541601"/>
                  </a:lnTo>
                  <a:lnTo>
                    <a:pt x="215956" y="556797"/>
                  </a:lnTo>
                  <a:lnTo>
                    <a:pt x="224323" y="569209"/>
                  </a:lnTo>
                  <a:lnTo>
                    <a:pt x="236733" y="577578"/>
                  </a:lnTo>
                  <a:lnTo>
                    <a:pt x="251934" y="580647"/>
                  </a:lnTo>
                  <a:lnTo>
                    <a:pt x="267123" y="577578"/>
                  </a:lnTo>
                  <a:lnTo>
                    <a:pt x="279528" y="569210"/>
                  </a:lnTo>
                  <a:lnTo>
                    <a:pt x="287892" y="556802"/>
                  </a:lnTo>
                  <a:lnTo>
                    <a:pt x="290959" y="541611"/>
                  </a:lnTo>
                  <a:lnTo>
                    <a:pt x="290959" y="178230"/>
                  </a:lnTo>
                  <a:lnTo>
                    <a:pt x="321251" y="247704"/>
                  </a:lnTo>
                  <a:lnTo>
                    <a:pt x="326778" y="256562"/>
                  </a:lnTo>
                  <a:lnTo>
                    <a:pt x="334450" y="263329"/>
                  </a:lnTo>
                  <a:lnTo>
                    <a:pt x="343724" y="267650"/>
                  </a:lnTo>
                  <a:lnTo>
                    <a:pt x="354057" y="269169"/>
                  </a:lnTo>
                  <a:lnTo>
                    <a:pt x="362897" y="268063"/>
                  </a:lnTo>
                  <a:lnTo>
                    <a:pt x="389710" y="236409"/>
                  </a:lnTo>
                  <a:lnTo>
                    <a:pt x="389375" y="227636"/>
                  </a:lnTo>
                  <a:lnTo>
                    <a:pt x="306508" y="34820"/>
                  </a:lnTo>
                  <a:lnTo>
                    <a:pt x="275909" y="4722"/>
                  </a:lnTo>
                  <a:lnTo>
                    <a:pt x="240063" y="144"/>
                  </a:lnTo>
                  <a:lnTo>
                    <a:pt x="19485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03" name="Google Shape;1103;p21"/>
          <p:cNvSpPr/>
          <p:nvPr/>
        </p:nvSpPr>
        <p:spPr>
          <a:xfrm>
            <a:off x="9537841" y="5111174"/>
            <a:ext cx="1634714" cy="469009"/>
          </a:xfrm>
          <a:custGeom>
            <a:avLst/>
            <a:gdLst/>
            <a:ahLst/>
            <a:cxnLst/>
            <a:rect l="l" t="t" r="r" b="b"/>
            <a:pathLst>
              <a:path w="2695575" h="773429" extrusionOk="0">
                <a:moveTo>
                  <a:pt x="506514" y="264426"/>
                </a:moveTo>
                <a:lnTo>
                  <a:pt x="253250" y="470662"/>
                </a:lnTo>
                <a:lnTo>
                  <a:pt x="0" y="264426"/>
                </a:lnTo>
                <a:lnTo>
                  <a:pt x="0" y="566902"/>
                </a:lnTo>
                <a:lnTo>
                  <a:pt x="253250" y="773125"/>
                </a:lnTo>
                <a:lnTo>
                  <a:pt x="506514" y="566902"/>
                </a:lnTo>
                <a:lnTo>
                  <a:pt x="506514" y="264426"/>
                </a:lnTo>
                <a:close/>
              </a:path>
              <a:path w="2695575" h="773429" extrusionOk="0">
                <a:moveTo>
                  <a:pt x="506514" y="83870"/>
                </a:moveTo>
                <a:lnTo>
                  <a:pt x="253250" y="290093"/>
                </a:lnTo>
                <a:lnTo>
                  <a:pt x="0" y="83870"/>
                </a:lnTo>
                <a:lnTo>
                  <a:pt x="0" y="182587"/>
                </a:lnTo>
                <a:lnTo>
                  <a:pt x="253250" y="388823"/>
                </a:lnTo>
                <a:lnTo>
                  <a:pt x="506514" y="182587"/>
                </a:lnTo>
                <a:lnTo>
                  <a:pt x="506514" y="83870"/>
                </a:lnTo>
                <a:close/>
              </a:path>
              <a:path w="2695575" h="773429" extrusionOk="0">
                <a:moveTo>
                  <a:pt x="1128407" y="511111"/>
                </a:moveTo>
                <a:lnTo>
                  <a:pt x="1126909" y="484352"/>
                </a:lnTo>
                <a:lnTo>
                  <a:pt x="1121270" y="459689"/>
                </a:lnTo>
                <a:lnTo>
                  <a:pt x="1121181" y="459498"/>
                </a:lnTo>
                <a:lnTo>
                  <a:pt x="1111478" y="437134"/>
                </a:lnTo>
                <a:lnTo>
                  <a:pt x="1067904" y="388594"/>
                </a:lnTo>
                <a:lnTo>
                  <a:pt x="1030998" y="366318"/>
                </a:lnTo>
                <a:lnTo>
                  <a:pt x="986828" y="349859"/>
                </a:lnTo>
                <a:lnTo>
                  <a:pt x="979741" y="348399"/>
                </a:lnTo>
                <a:lnTo>
                  <a:pt x="979741" y="511429"/>
                </a:lnTo>
                <a:lnTo>
                  <a:pt x="977607" y="528116"/>
                </a:lnTo>
                <a:lnTo>
                  <a:pt x="947420" y="566267"/>
                </a:lnTo>
                <a:lnTo>
                  <a:pt x="935393" y="572554"/>
                </a:lnTo>
                <a:lnTo>
                  <a:pt x="935393" y="459498"/>
                </a:lnTo>
                <a:lnTo>
                  <a:pt x="954836" y="467969"/>
                </a:lnTo>
                <a:lnTo>
                  <a:pt x="968730" y="479437"/>
                </a:lnTo>
                <a:lnTo>
                  <a:pt x="977049" y="493915"/>
                </a:lnTo>
                <a:lnTo>
                  <a:pt x="979741" y="511429"/>
                </a:lnTo>
                <a:lnTo>
                  <a:pt x="979741" y="348399"/>
                </a:lnTo>
                <a:lnTo>
                  <a:pt x="935393" y="339242"/>
                </a:lnTo>
                <a:lnTo>
                  <a:pt x="935393" y="324726"/>
                </a:lnTo>
                <a:lnTo>
                  <a:pt x="935393" y="236042"/>
                </a:lnTo>
                <a:lnTo>
                  <a:pt x="944981" y="240995"/>
                </a:lnTo>
                <a:lnTo>
                  <a:pt x="954405" y="246722"/>
                </a:lnTo>
                <a:lnTo>
                  <a:pt x="963739" y="253339"/>
                </a:lnTo>
                <a:lnTo>
                  <a:pt x="972731" y="260654"/>
                </a:lnTo>
                <a:lnTo>
                  <a:pt x="978484" y="264668"/>
                </a:lnTo>
                <a:lnTo>
                  <a:pt x="984669" y="267563"/>
                </a:lnTo>
                <a:lnTo>
                  <a:pt x="991285" y="269316"/>
                </a:lnTo>
                <a:lnTo>
                  <a:pt x="998359" y="269925"/>
                </a:lnTo>
                <a:lnTo>
                  <a:pt x="1006221" y="269963"/>
                </a:lnTo>
                <a:lnTo>
                  <a:pt x="1017231" y="264375"/>
                </a:lnTo>
                <a:lnTo>
                  <a:pt x="1062393" y="236042"/>
                </a:lnTo>
                <a:lnTo>
                  <a:pt x="1091577" y="198945"/>
                </a:lnTo>
                <a:lnTo>
                  <a:pt x="1088885" y="193154"/>
                </a:lnTo>
                <a:lnTo>
                  <a:pt x="1083437" y="188175"/>
                </a:lnTo>
                <a:lnTo>
                  <a:pt x="1052626" y="158597"/>
                </a:lnTo>
                <a:lnTo>
                  <a:pt x="1017676" y="135216"/>
                </a:lnTo>
                <a:lnTo>
                  <a:pt x="978598" y="118033"/>
                </a:lnTo>
                <a:lnTo>
                  <a:pt x="935393" y="107061"/>
                </a:lnTo>
                <a:lnTo>
                  <a:pt x="935393" y="48971"/>
                </a:lnTo>
                <a:lnTo>
                  <a:pt x="933043" y="37325"/>
                </a:lnTo>
                <a:lnTo>
                  <a:pt x="926630" y="27800"/>
                </a:lnTo>
                <a:lnTo>
                  <a:pt x="917117" y="21386"/>
                </a:lnTo>
                <a:lnTo>
                  <a:pt x="905471" y="19024"/>
                </a:lnTo>
                <a:lnTo>
                  <a:pt x="850671" y="19024"/>
                </a:lnTo>
                <a:lnTo>
                  <a:pt x="839025" y="21386"/>
                </a:lnTo>
                <a:lnTo>
                  <a:pt x="829513" y="27800"/>
                </a:lnTo>
                <a:lnTo>
                  <a:pt x="823099" y="37325"/>
                </a:lnTo>
                <a:lnTo>
                  <a:pt x="820750" y="48971"/>
                </a:lnTo>
                <a:lnTo>
                  <a:pt x="820750" y="105537"/>
                </a:lnTo>
                <a:lnTo>
                  <a:pt x="820750" y="233235"/>
                </a:lnTo>
                <a:lnTo>
                  <a:pt x="820750" y="324726"/>
                </a:lnTo>
                <a:lnTo>
                  <a:pt x="805040" y="316623"/>
                </a:lnTo>
                <a:lnTo>
                  <a:pt x="793775" y="306133"/>
                </a:lnTo>
                <a:lnTo>
                  <a:pt x="786955" y="293243"/>
                </a:lnTo>
                <a:lnTo>
                  <a:pt x="784593" y="277939"/>
                </a:lnTo>
                <a:lnTo>
                  <a:pt x="786523" y="264871"/>
                </a:lnTo>
                <a:lnTo>
                  <a:pt x="792480" y="253339"/>
                </a:lnTo>
                <a:lnTo>
                  <a:pt x="802487" y="243332"/>
                </a:lnTo>
                <a:lnTo>
                  <a:pt x="816546" y="234886"/>
                </a:lnTo>
                <a:lnTo>
                  <a:pt x="820750" y="233235"/>
                </a:lnTo>
                <a:lnTo>
                  <a:pt x="820750" y="105537"/>
                </a:lnTo>
                <a:lnTo>
                  <a:pt x="780249" y="113880"/>
                </a:lnTo>
                <a:lnTo>
                  <a:pt x="743927" y="127101"/>
                </a:lnTo>
                <a:lnTo>
                  <a:pt x="695680" y="155409"/>
                </a:lnTo>
                <a:lnTo>
                  <a:pt x="661492" y="189953"/>
                </a:lnTo>
                <a:lnTo>
                  <a:pt x="641362" y="230708"/>
                </a:lnTo>
                <a:lnTo>
                  <a:pt x="635279" y="277622"/>
                </a:lnTo>
                <a:lnTo>
                  <a:pt x="637451" y="301523"/>
                </a:lnTo>
                <a:lnTo>
                  <a:pt x="652221" y="345059"/>
                </a:lnTo>
                <a:lnTo>
                  <a:pt x="692594" y="393941"/>
                </a:lnTo>
                <a:lnTo>
                  <a:pt x="727849" y="417169"/>
                </a:lnTo>
                <a:lnTo>
                  <a:pt x="770572" y="434416"/>
                </a:lnTo>
                <a:lnTo>
                  <a:pt x="820750" y="445693"/>
                </a:lnTo>
                <a:lnTo>
                  <a:pt x="820750" y="574522"/>
                </a:lnTo>
                <a:lnTo>
                  <a:pt x="775436" y="550964"/>
                </a:lnTo>
                <a:lnTo>
                  <a:pt x="732688" y="513143"/>
                </a:lnTo>
                <a:lnTo>
                  <a:pt x="727760" y="507974"/>
                </a:lnTo>
                <a:lnTo>
                  <a:pt x="722071" y="504278"/>
                </a:lnTo>
                <a:lnTo>
                  <a:pt x="715632" y="502069"/>
                </a:lnTo>
                <a:lnTo>
                  <a:pt x="708456" y="501332"/>
                </a:lnTo>
                <a:lnTo>
                  <a:pt x="702906" y="501332"/>
                </a:lnTo>
                <a:lnTo>
                  <a:pt x="636003" y="538949"/>
                </a:lnTo>
                <a:lnTo>
                  <a:pt x="621931" y="560870"/>
                </a:lnTo>
                <a:lnTo>
                  <a:pt x="622046" y="566801"/>
                </a:lnTo>
                <a:lnTo>
                  <a:pt x="624230" y="572058"/>
                </a:lnTo>
                <a:lnTo>
                  <a:pt x="628484" y="576808"/>
                </a:lnTo>
                <a:lnTo>
                  <a:pt x="640321" y="591870"/>
                </a:lnTo>
                <a:lnTo>
                  <a:pt x="669594" y="621055"/>
                </a:lnTo>
                <a:lnTo>
                  <a:pt x="717626" y="655840"/>
                </a:lnTo>
                <a:lnTo>
                  <a:pt x="784504" y="684415"/>
                </a:lnTo>
                <a:lnTo>
                  <a:pt x="820750" y="692404"/>
                </a:lnTo>
                <a:lnTo>
                  <a:pt x="820750" y="743280"/>
                </a:lnTo>
                <a:lnTo>
                  <a:pt x="823099" y="754900"/>
                </a:lnTo>
                <a:lnTo>
                  <a:pt x="829513" y="764387"/>
                </a:lnTo>
                <a:lnTo>
                  <a:pt x="839025" y="770788"/>
                </a:lnTo>
                <a:lnTo>
                  <a:pt x="850671" y="773125"/>
                </a:lnTo>
                <a:lnTo>
                  <a:pt x="905471" y="773125"/>
                </a:lnTo>
                <a:lnTo>
                  <a:pt x="917117" y="770788"/>
                </a:lnTo>
                <a:lnTo>
                  <a:pt x="926630" y="764387"/>
                </a:lnTo>
                <a:lnTo>
                  <a:pt x="933043" y="754900"/>
                </a:lnTo>
                <a:lnTo>
                  <a:pt x="935393" y="743280"/>
                </a:lnTo>
                <a:lnTo>
                  <a:pt x="935393" y="692327"/>
                </a:lnTo>
                <a:lnTo>
                  <a:pt x="967232" y="686066"/>
                </a:lnTo>
                <a:lnTo>
                  <a:pt x="1024509" y="665327"/>
                </a:lnTo>
                <a:lnTo>
                  <a:pt x="1083589" y="623074"/>
                </a:lnTo>
                <a:lnTo>
                  <a:pt x="1107897" y="590562"/>
                </a:lnTo>
                <a:lnTo>
                  <a:pt x="1114323" y="574522"/>
                </a:lnTo>
                <a:lnTo>
                  <a:pt x="1115123" y="572554"/>
                </a:lnTo>
                <a:lnTo>
                  <a:pt x="1122845" y="553250"/>
                </a:lnTo>
                <a:lnTo>
                  <a:pt x="1128407" y="511111"/>
                </a:lnTo>
                <a:close/>
              </a:path>
              <a:path w="2695575" h="773429" extrusionOk="0">
                <a:moveTo>
                  <a:pt x="1844395" y="590537"/>
                </a:moveTo>
                <a:lnTo>
                  <a:pt x="1591132" y="384314"/>
                </a:lnTo>
                <a:lnTo>
                  <a:pt x="1337856" y="590537"/>
                </a:lnTo>
                <a:lnTo>
                  <a:pt x="1337856" y="689254"/>
                </a:lnTo>
                <a:lnTo>
                  <a:pt x="1591132" y="483031"/>
                </a:lnTo>
                <a:lnTo>
                  <a:pt x="1844395" y="689254"/>
                </a:lnTo>
                <a:lnTo>
                  <a:pt x="1844395" y="590537"/>
                </a:lnTo>
                <a:close/>
              </a:path>
              <a:path w="2695575" h="773429" extrusionOk="0">
                <a:moveTo>
                  <a:pt x="1844395" y="206222"/>
                </a:moveTo>
                <a:lnTo>
                  <a:pt x="1591132" y="0"/>
                </a:lnTo>
                <a:lnTo>
                  <a:pt x="1337856" y="206222"/>
                </a:lnTo>
                <a:lnTo>
                  <a:pt x="1337856" y="508698"/>
                </a:lnTo>
                <a:lnTo>
                  <a:pt x="1591132" y="302463"/>
                </a:lnTo>
                <a:lnTo>
                  <a:pt x="1844395" y="508698"/>
                </a:lnTo>
                <a:lnTo>
                  <a:pt x="1844395" y="206222"/>
                </a:lnTo>
                <a:close/>
              </a:path>
              <a:path w="2695575" h="773429" extrusionOk="0">
                <a:moveTo>
                  <a:pt x="2237575" y="450253"/>
                </a:moveTo>
                <a:lnTo>
                  <a:pt x="2133371" y="311023"/>
                </a:lnTo>
                <a:lnTo>
                  <a:pt x="1959800" y="321551"/>
                </a:lnTo>
                <a:lnTo>
                  <a:pt x="2031898" y="354965"/>
                </a:lnTo>
                <a:lnTo>
                  <a:pt x="1975853" y="452018"/>
                </a:lnTo>
                <a:lnTo>
                  <a:pt x="1968563" y="469392"/>
                </a:lnTo>
                <a:lnTo>
                  <a:pt x="1965236" y="484708"/>
                </a:lnTo>
                <a:lnTo>
                  <a:pt x="1965452" y="498094"/>
                </a:lnTo>
                <a:lnTo>
                  <a:pt x="2001431" y="537730"/>
                </a:lnTo>
                <a:lnTo>
                  <a:pt x="2047760" y="551230"/>
                </a:lnTo>
                <a:lnTo>
                  <a:pt x="2082063" y="554253"/>
                </a:lnTo>
                <a:lnTo>
                  <a:pt x="2097443" y="530987"/>
                </a:lnTo>
                <a:lnTo>
                  <a:pt x="2112835" y="506666"/>
                </a:lnTo>
                <a:lnTo>
                  <a:pt x="2129701" y="479259"/>
                </a:lnTo>
                <a:lnTo>
                  <a:pt x="2147735" y="449326"/>
                </a:lnTo>
                <a:lnTo>
                  <a:pt x="2166670" y="417398"/>
                </a:lnTo>
                <a:lnTo>
                  <a:pt x="2237575" y="450253"/>
                </a:lnTo>
                <a:close/>
              </a:path>
              <a:path w="2695575" h="773429" extrusionOk="0">
                <a:moveTo>
                  <a:pt x="2285885" y="567220"/>
                </a:moveTo>
                <a:lnTo>
                  <a:pt x="2235733" y="567067"/>
                </a:lnTo>
                <a:lnTo>
                  <a:pt x="2109863" y="567067"/>
                </a:lnTo>
                <a:lnTo>
                  <a:pt x="2099919" y="567436"/>
                </a:lnTo>
                <a:lnTo>
                  <a:pt x="2083549" y="567372"/>
                </a:lnTo>
                <a:lnTo>
                  <a:pt x="2044471" y="564159"/>
                </a:lnTo>
                <a:lnTo>
                  <a:pt x="2006612" y="555307"/>
                </a:lnTo>
                <a:lnTo>
                  <a:pt x="1974126" y="537222"/>
                </a:lnTo>
                <a:lnTo>
                  <a:pt x="2063203" y="691527"/>
                </a:lnTo>
                <a:lnTo>
                  <a:pt x="2070811" y="696074"/>
                </a:lnTo>
                <a:lnTo>
                  <a:pt x="2076386" y="697128"/>
                </a:lnTo>
                <a:lnTo>
                  <a:pt x="2079117" y="697382"/>
                </a:lnTo>
                <a:lnTo>
                  <a:pt x="2281224" y="697382"/>
                </a:lnTo>
                <a:lnTo>
                  <a:pt x="2285885" y="567220"/>
                </a:lnTo>
                <a:close/>
              </a:path>
              <a:path w="2695575" h="773429" extrusionOk="0">
                <a:moveTo>
                  <a:pt x="2390241" y="17881"/>
                </a:moveTo>
                <a:lnTo>
                  <a:pt x="2212073" y="17881"/>
                </a:lnTo>
                <a:lnTo>
                  <a:pt x="2204326" y="22225"/>
                </a:lnTo>
                <a:lnTo>
                  <a:pt x="2200643" y="26504"/>
                </a:lnTo>
                <a:lnTo>
                  <a:pt x="2199043" y="28765"/>
                </a:lnTo>
                <a:lnTo>
                  <a:pt x="2098001" y="203784"/>
                </a:lnTo>
                <a:lnTo>
                  <a:pt x="2208403" y="272910"/>
                </a:lnTo>
                <a:lnTo>
                  <a:pt x="2296515" y="120548"/>
                </a:lnTo>
                <a:lnTo>
                  <a:pt x="2301189" y="111734"/>
                </a:lnTo>
                <a:lnTo>
                  <a:pt x="2309418" y="97586"/>
                </a:lnTo>
                <a:lnTo>
                  <a:pt x="2331732" y="65341"/>
                </a:lnTo>
                <a:lnTo>
                  <a:pt x="2358326" y="36995"/>
                </a:lnTo>
                <a:lnTo>
                  <a:pt x="2373655" y="25692"/>
                </a:lnTo>
                <a:lnTo>
                  <a:pt x="2390241" y="17881"/>
                </a:lnTo>
                <a:close/>
              </a:path>
              <a:path w="2695575" h="773429" extrusionOk="0">
                <a:moveTo>
                  <a:pt x="2584170" y="113334"/>
                </a:moveTo>
                <a:lnTo>
                  <a:pt x="2519210" y="159067"/>
                </a:lnTo>
                <a:lnTo>
                  <a:pt x="2463165" y="62001"/>
                </a:lnTo>
                <a:lnTo>
                  <a:pt x="2451760" y="46990"/>
                </a:lnTo>
                <a:lnTo>
                  <a:pt x="2440165" y="36449"/>
                </a:lnTo>
                <a:lnTo>
                  <a:pt x="2428468" y="29959"/>
                </a:lnTo>
                <a:lnTo>
                  <a:pt x="2416772" y="27076"/>
                </a:lnTo>
                <a:lnTo>
                  <a:pt x="2396147" y="30543"/>
                </a:lnTo>
                <a:lnTo>
                  <a:pt x="2357590" y="56832"/>
                </a:lnTo>
                <a:lnTo>
                  <a:pt x="2330843" y="88620"/>
                </a:lnTo>
                <a:lnTo>
                  <a:pt x="2321522" y="102895"/>
                </a:lnTo>
                <a:lnTo>
                  <a:pt x="2333993" y="127838"/>
                </a:lnTo>
                <a:lnTo>
                  <a:pt x="2347353" y="153314"/>
                </a:lnTo>
                <a:lnTo>
                  <a:pt x="2362644" y="181610"/>
                </a:lnTo>
                <a:lnTo>
                  <a:pt x="2379548" y="212191"/>
                </a:lnTo>
                <a:lnTo>
                  <a:pt x="2397722" y="244563"/>
                </a:lnTo>
                <a:lnTo>
                  <a:pt x="2333815" y="289534"/>
                </a:lnTo>
                <a:lnTo>
                  <a:pt x="2506510" y="268922"/>
                </a:lnTo>
                <a:lnTo>
                  <a:pt x="2584170" y="113334"/>
                </a:lnTo>
                <a:close/>
              </a:path>
              <a:path w="2695575" h="773429" extrusionOk="0">
                <a:moveTo>
                  <a:pt x="2592794" y="628992"/>
                </a:moveTo>
                <a:lnTo>
                  <a:pt x="2581325" y="582104"/>
                </a:lnTo>
                <a:lnTo>
                  <a:pt x="2538920" y="549211"/>
                </a:lnTo>
                <a:lnTo>
                  <a:pt x="2478024" y="547128"/>
                </a:lnTo>
                <a:lnTo>
                  <a:pt x="2405977" y="546049"/>
                </a:lnTo>
                <a:lnTo>
                  <a:pt x="2398979" y="468210"/>
                </a:lnTo>
                <a:lnTo>
                  <a:pt x="2330488" y="628078"/>
                </a:lnTo>
                <a:lnTo>
                  <a:pt x="2426398" y="773125"/>
                </a:lnTo>
                <a:lnTo>
                  <a:pt x="2419261" y="693991"/>
                </a:lnTo>
                <a:lnTo>
                  <a:pt x="2531351" y="693991"/>
                </a:lnTo>
                <a:lnTo>
                  <a:pt x="2576449" y="679970"/>
                </a:lnTo>
                <a:lnTo>
                  <a:pt x="2592108" y="651687"/>
                </a:lnTo>
                <a:lnTo>
                  <a:pt x="2592794" y="628992"/>
                </a:lnTo>
                <a:close/>
              </a:path>
              <a:path w="2695575" h="773429" extrusionOk="0">
                <a:moveTo>
                  <a:pt x="2695232" y="489737"/>
                </a:moveTo>
                <a:lnTo>
                  <a:pt x="2693352" y="484403"/>
                </a:lnTo>
                <a:lnTo>
                  <a:pt x="2692196" y="481901"/>
                </a:lnTo>
                <a:lnTo>
                  <a:pt x="2591155" y="306857"/>
                </a:lnTo>
                <a:lnTo>
                  <a:pt x="2476093" y="367906"/>
                </a:lnTo>
                <a:lnTo>
                  <a:pt x="2563977" y="520407"/>
                </a:lnTo>
                <a:lnTo>
                  <a:pt x="2569273" y="528853"/>
                </a:lnTo>
                <a:lnTo>
                  <a:pt x="2577401" y="543064"/>
                </a:lnTo>
                <a:lnTo>
                  <a:pt x="2594152" y="578497"/>
                </a:lnTo>
                <a:lnTo>
                  <a:pt x="2605417" y="615708"/>
                </a:lnTo>
                <a:lnTo>
                  <a:pt x="2607551" y="634631"/>
                </a:lnTo>
                <a:lnTo>
                  <a:pt x="2606014" y="652907"/>
                </a:lnTo>
                <a:lnTo>
                  <a:pt x="2695105" y="498614"/>
                </a:lnTo>
                <a:lnTo>
                  <a:pt x="2695232" y="48973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grpSp>
        <p:nvGrpSpPr>
          <p:cNvPr id="1108" name="Google Shape;1108;p22"/>
          <p:cNvGrpSpPr/>
          <p:nvPr/>
        </p:nvGrpSpPr>
        <p:grpSpPr>
          <a:xfrm>
            <a:off x="685645" y="309536"/>
            <a:ext cx="10819913" cy="5943024"/>
            <a:chOff x="1130846" y="942383"/>
            <a:chExt cx="17842865" cy="9800502"/>
          </a:xfrm>
        </p:grpSpPr>
        <p:sp>
          <p:nvSpPr>
            <p:cNvPr id="1109" name="Google Shape;1109;p22"/>
            <p:cNvSpPr/>
            <p:nvPr/>
          </p:nvSpPr>
          <p:spPr>
            <a:xfrm>
              <a:off x="1130846" y="942383"/>
              <a:ext cx="17842865" cy="9758680"/>
            </a:xfrm>
            <a:custGeom>
              <a:avLst/>
              <a:gdLst/>
              <a:ahLst/>
              <a:cxnLst/>
              <a:rect l="l" t="t" r="r" b="b"/>
              <a:pathLst>
                <a:path w="17842865" h="9758680" extrusionOk="0">
                  <a:moveTo>
                    <a:pt x="17842395" y="418833"/>
                  </a:moveTo>
                  <a:lnTo>
                    <a:pt x="17839576" y="369989"/>
                  </a:lnTo>
                  <a:lnTo>
                    <a:pt x="17831334" y="322795"/>
                  </a:lnTo>
                  <a:lnTo>
                    <a:pt x="17817973" y="277583"/>
                  </a:lnTo>
                  <a:lnTo>
                    <a:pt x="17799825" y="234645"/>
                  </a:lnTo>
                  <a:lnTo>
                    <a:pt x="17777181" y="194310"/>
                  </a:lnTo>
                  <a:lnTo>
                    <a:pt x="17750384" y="156883"/>
                  </a:lnTo>
                  <a:lnTo>
                    <a:pt x="17719713" y="122682"/>
                  </a:lnTo>
                  <a:lnTo>
                    <a:pt x="17685512" y="92011"/>
                  </a:lnTo>
                  <a:lnTo>
                    <a:pt x="17648085" y="65214"/>
                  </a:lnTo>
                  <a:lnTo>
                    <a:pt x="17607750" y="42570"/>
                  </a:lnTo>
                  <a:lnTo>
                    <a:pt x="17564812" y="24422"/>
                  </a:lnTo>
                  <a:lnTo>
                    <a:pt x="17519587" y="11061"/>
                  </a:lnTo>
                  <a:lnTo>
                    <a:pt x="17472406" y="2819"/>
                  </a:lnTo>
                  <a:lnTo>
                    <a:pt x="17423562" y="0"/>
                  </a:lnTo>
                  <a:lnTo>
                    <a:pt x="418833" y="0"/>
                  </a:lnTo>
                  <a:lnTo>
                    <a:pt x="369989" y="2819"/>
                  </a:lnTo>
                  <a:lnTo>
                    <a:pt x="322808" y="11061"/>
                  </a:lnTo>
                  <a:lnTo>
                    <a:pt x="277583" y="24422"/>
                  </a:lnTo>
                  <a:lnTo>
                    <a:pt x="234645" y="42570"/>
                  </a:lnTo>
                  <a:lnTo>
                    <a:pt x="194310" y="65214"/>
                  </a:lnTo>
                  <a:lnTo>
                    <a:pt x="156883" y="92011"/>
                  </a:lnTo>
                  <a:lnTo>
                    <a:pt x="122682" y="122682"/>
                  </a:lnTo>
                  <a:lnTo>
                    <a:pt x="92024" y="156883"/>
                  </a:lnTo>
                  <a:lnTo>
                    <a:pt x="65214" y="194310"/>
                  </a:lnTo>
                  <a:lnTo>
                    <a:pt x="42570" y="234645"/>
                  </a:lnTo>
                  <a:lnTo>
                    <a:pt x="24422" y="277583"/>
                  </a:lnTo>
                  <a:lnTo>
                    <a:pt x="11061" y="322795"/>
                  </a:lnTo>
                  <a:lnTo>
                    <a:pt x="2819" y="369989"/>
                  </a:lnTo>
                  <a:lnTo>
                    <a:pt x="0" y="418833"/>
                  </a:lnTo>
                  <a:lnTo>
                    <a:pt x="0" y="8987511"/>
                  </a:lnTo>
                  <a:lnTo>
                    <a:pt x="2819" y="9036355"/>
                  </a:lnTo>
                  <a:lnTo>
                    <a:pt x="11061" y="9083548"/>
                  </a:lnTo>
                  <a:lnTo>
                    <a:pt x="24422" y="9128760"/>
                  </a:lnTo>
                  <a:lnTo>
                    <a:pt x="42570" y="9171699"/>
                  </a:lnTo>
                  <a:lnTo>
                    <a:pt x="65214" y="9212047"/>
                  </a:lnTo>
                  <a:lnTo>
                    <a:pt x="92024" y="9249473"/>
                  </a:lnTo>
                  <a:lnTo>
                    <a:pt x="122682" y="9283675"/>
                  </a:lnTo>
                  <a:lnTo>
                    <a:pt x="156883" y="9314332"/>
                  </a:lnTo>
                  <a:lnTo>
                    <a:pt x="194310" y="9341142"/>
                  </a:lnTo>
                  <a:lnTo>
                    <a:pt x="234645" y="9363773"/>
                  </a:lnTo>
                  <a:lnTo>
                    <a:pt x="277583" y="9381922"/>
                  </a:lnTo>
                  <a:lnTo>
                    <a:pt x="322808" y="9395282"/>
                  </a:lnTo>
                  <a:lnTo>
                    <a:pt x="369989" y="9403524"/>
                  </a:lnTo>
                  <a:lnTo>
                    <a:pt x="418833" y="9406344"/>
                  </a:lnTo>
                  <a:lnTo>
                    <a:pt x="16192919" y="9406344"/>
                  </a:lnTo>
                  <a:lnTo>
                    <a:pt x="16192919" y="9664205"/>
                  </a:lnTo>
                  <a:lnTo>
                    <a:pt x="16200298" y="9700743"/>
                  </a:lnTo>
                  <a:lnTo>
                    <a:pt x="16220402" y="9730575"/>
                  </a:lnTo>
                  <a:lnTo>
                    <a:pt x="16250247" y="9750692"/>
                  </a:lnTo>
                  <a:lnTo>
                    <a:pt x="16286772" y="9758058"/>
                  </a:lnTo>
                  <a:lnTo>
                    <a:pt x="17372457" y="9758058"/>
                  </a:lnTo>
                  <a:lnTo>
                    <a:pt x="17408995" y="9750692"/>
                  </a:lnTo>
                  <a:lnTo>
                    <a:pt x="17438828" y="9730575"/>
                  </a:lnTo>
                  <a:lnTo>
                    <a:pt x="17458944" y="9700743"/>
                  </a:lnTo>
                  <a:lnTo>
                    <a:pt x="17466323" y="9664205"/>
                  </a:lnTo>
                  <a:lnTo>
                    <a:pt x="17466323" y="9403880"/>
                  </a:lnTo>
                  <a:lnTo>
                    <a:pt x="17472406" y="9403524"/>
                  </a:lnTo>
                  <a:lnTo>
                    <a:pt x="17519587" y="9395282"/>
                  </a:lnTo>
                  <a:lnTo>
                    <a:pt x="17564812" y="9381922"/>
                  </a:lnTo>
                  <a:lnTo>
                    <a:pt x="17607750" y="9363773"/>
                  </a:lnTo>
                  <a:lnTo>
                    <a:pt x="17648085" y="9341142"/>
                  </a:lnTo>
                  <a:lnTo>
                    <a:pt x="17685512" y="9314332"/>
                  </a:lnTo>
                  <a:lnTo>
                    <a:pt x="17719713" y="9283675"/>
                  </a:lnTo>
                  <a:lnTo>
                    <a:pt x="17750384" y="9249473"/>
                  </a:lnTo>
                  <a:lnTo>
                    <a:pt x="17777181" y="9212047"/>
                  </a:lnTo>
                  <a:lnTo>
                    <a:pt x="17799825" y="9171699"/>
                  </a:lnTo>
                  <a:lnTo>
                    <a:pt x="17817973" y="9128760"/>
                  </a:lnTo>
                  <a:lnTo>
                    <a:pt x="17831334" y="9083548"/>
                  </a:lnTo>
                  <a:lnTo>
                    <a:pt x="17839576" y="9036355"/>
                  </a:lnTo>
                  <a:lnTo>
                    <a:pt x="17842395" y="8987511"/>
                  </a:lnTo>
                  <a:lnTo>
                    <a:pt x="17842395" y="418833"/>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0" name="Google Shape;1110;p22"/>
            <p:cNvSpPr/>
            <p:nvPr/>
          </p:nvSpPr>
          <p:spPr>
            <a:xfrm>
              <a:off x="17245546" y="7901260"/>
              <a:ext cx="1414145" cy="2841625"/>
            </a:xfrm>
            <a:custGeom>
              <a:avLst/>
              <a:gdLst/>
              <a:ahLst/>
              <a:cxnLst/>
              <a:rect l="l" t="t" r="r" b="b"/>
              <a:pathLst>
                <a:path w="1414144" h="2841625" extrusionOk="0">
                  <a:moveTo>
                    <a:pt x="1413560" y="264617"/>
                  </a:moveTo>
                  <a:lnTo>
                    <a:pt x="1412113" y="213067"/>
                  </a:lnTo>
                  <a:lnTo>
                    <a:pt x="1406486" y="168224"/>
                  </a:lnTo>
                  <a:lnTo>
                    <a:pt x="1394777" y="128435"/>
                  </a:lnTo>
                  <a:lnTo>
                    <a:pt x="1375105" y="92011"/>
                  </a:lnTo>
                  <a:lnTo>
                    <a:pt x="1345552" y="57302"/>
                  </a:lnTo>
                  <a:lnTo>
                    <a:pt x="1314551" y="35445"/>
                  </a:lnTo>
                  <a:lnTo>
                    <a:pt x="1314551" y="2579713"/>
                  </a:lnTo>
                  <a:lnTo>
                    <a:pt x="1313091" y="2627426"/>
                  </a:lnTo>
                  <a:lnTo>
                    <a:pt x="1306931" y="2665895"/>
                  </a:lnTo>
                  <a:lnTo>
                    <a:pt x="1272235" y="2723337"/>
                  </a:lnTo>
                  <a:lnTo>
                    <a:pt x="1257528" y="2734932"/>
                  </a:lnTo>
                  <a:lnTo>
                    <a:pt x="1235798" y="2745562"/>
                  </a:lnTo>
                  <a:lnTo>
                    <a:pt x="1205725" y="2753385"/>
                  </a:lnTo>
                  <a:lnTo>
                    <a:pt x="1166012" y="2756420"/>
                  </a:lnTo>
                  <a:lnTo>
                    <a:pt x="228053" y="2756420"/>
                  </a:lnTo>
                  <a:lnTo>
                    <a:pt x="189661" y="2753499"/>
                  </a:lnTo>
                  <a:lnTo>
                    <a:pt x="138074" y="2735707"/>
                  </a:lnTo>
                  <a:lnTo>
                    <a:pt x="99999" y="2696489"/>
                  </a:lnTo>
                  <a:lnTo>
                    <a:pt x="81140" y="2628836"/>
                  </a:lnTo>
                  <a:lnTo>
                    <a:pt x="79362" y="2577592"/>
                  </a:lnTo>
                  <a:lnTo>
                    <a:pt x="79362" y="2576817"/>
                  </a:lnTo>
                  <a:lnTo>
                    <a:pt x="79362" y="264617"/>
                  </a:lnTo>
                  <a:lnTo>
                    <a:pt x="80924" y="214020"/>
                  </a:lnTo>
                  <a:lnTo>
                    <a:pt x="87083" y="175539"/>
                  </a:lnTo>
                  <a:lnTo>
                    <a:pt x="121869" y="118008"/>
                  </a:lnTo>
                  <a:lnTo>
                    <a:pt x="154279" y="97815"/>
                  </a:lnTo>
                  <a:lnTo>
                    <a:pt x="228015" y="85026"/>
                  </a:lnTo>
                  <a:lnTo>
                    <a:pt x="337807" y="85026"/>
                  </a:lnTo>
                  <a:lnTo>
                    <a:pt x="351586" y="96469"/>
                  </a:lnTo>
                  <a:lnTo>
                    <a:pt x="351929" y="102044"/>
                  </a:lnTo>
                  <a:lnTo>
                    <a:pt x="351942" y="102235"/>
                  </a:lnTo>
                  <a:lnTo>
                    <a:pt x="352209" y="106540"/>
                  </a:lnTo>
                  <a:lnTo>
                    <a:pt x="352577" y="109601"/>
                  </a:lnTo>
                  <a:lnTo>
                    <a:pt x="353174" y="116395"/>
                  </a:lnTo>
                  <a:lnTo>
                    <a:pt x="353834" y="119837"/>
                  </a:lnTo>
                  <a:lnTo>
                    <a:pt x="354380" y="124053"/>
                  </a:lnTo>
                  <a:lnTo>
                    <a:pt x="370776" y="159562"/>
                  </a:lnTo>
                  <a:lnTo>
                    <a:pt x="391934" y="175209"/>
                  </a:lnTo>
                  <a:lnTo>
                    <a:pt x="396151" y="177444"/>
                  </a:lnTo>
                  <a:lnTo>
                    <a:pt x="399110" y="178320"/>
                  </a:lnTo>
                  <a:lnTo>
                    <a:pt x="409232" y="181279"/>
                  </a:lnTo>
                  <a:lnTo>
                    <a:pt x="422871" y="182537"/>
                  </a:lnTo>
                  <a:lnTo>
                    <a:pt x="973924" y="182537"/>
                  </a:lnTo>
                  <a:lnTo>
                    <a:pt x="1012825" y="170992"/>
                  </a:lnTo>
                  <a:lnTo>
                    <a:pt x="1038847" y="136258"/>
                  </a:lnTo>
                  <a:lnTo>
                    <a:pt x="1040599" y="131851"/>
                  </a:lnTo>
                  <a:lnTo>
                    <a:pt x="1043622" y="116408"/>
                  </a:lnTo>
                  <a:lnTo>
                    <a:pt x="1044867" y="102057"/>
                  </a:lnTo>
                  <a:lnTo>
                    <a:pt x="1045654" y="88988"/>
                  </a:lnTo>
                  <a:lnTo>
                    <a:pt x="1053553" y="85712"/>
                  </a:lnTo>
                  <a:lnTo>
                    <a:pt x="1058989" y="85026"/>
                  </a:lnTo>
                  <a:lnTo>
                    <a:pt x="1165974" y="85026"/>
                  </a:lnTo>
                  <a:lnTo>
                    <a:pt x="1210360" y="89662"/>
                  </a:lnTo>
                  <a:lnTo>
                    <a:pt x="1248156" y="101930"/>
                  </a:lnTo>
                  <a:lnTo>
                    <a:pt x="1272082" y="117970"/>
                  </a:lnTo>
                  <a:lnTo>
                    <a:pt x="1299425" y="157784"/>
                  </a:lnTo>
                  <a:lnTo>
                    <a:pt x="1313091" y="214020"/>
                  </a:lnTo>
                  <a:lnTo>
                    <a:pt x="1314475" y="258876"/>
                  </a:lnTo>
                  <a:lnTo>
                    <a:pt x="1314551" y="2579713"/>
                  </a:lnTo>
                  <a:lnTo>
                    <a:pt x="1314551" y="35445"/>
                  </a:lnTo>
                  <a:lnTo>
                    <a:pt x="1299705" y="24968"/>
                  </a:lnTo>
                  <a:lnTo>
                    <a:pt x="1251864" y="7874"/>
                  </a:lnTo>
                  <a:lnTo>
                    <a:pt x="1209446" y="1155"/>
                  </a:lnTo>
                  <a:lnTo>
                    <a:pt x="1179855" y="0"/>
                  </a:lnTo>
                  <a:lnTo>
                    <a:pt x="241935" y="0"/>
                  </a:lnTo>
                  <a:lnTo>
                    <a:pt x="169926" y="7874"/>
                  </a:lnTo>
                  <a:lnTo>
                    <a:pt x="122097" y="24968"/>
                  </a:lnTo>
                  <a:lnTo>
                    <a:pt x="76250" y="57302"/>
                  </a:lnTo>
                  <a:lnTo>
                    <a:pt x="46697" y="92011"/>
                  </a:lnTo>
                  <a:lnTo>
                    <a:pt x="27012" y="128435"/>
                  </a:lnTo>
                  <a:lnTo>
                    <a:pt x="15316" y="168224"/>
                  </a:lnTo>
                  <a:lnTo>
                    <a:pt x="9677" y="213067"/>
                  </a:lnTo>
                  <a:lnTo>
                    <a:pt x="8229" y="264617"/>
                  </a:lnTo>
                  <a:lnTo>
                    <a:pt x="8229" y="382739"/>
                  </a:lnTo>
                  <a:lnTo>
                    <a:pt x="1371" y="382739"/>
                  </a:lnTo>
                  <a:lnTo>
                    <a:pt x="1371" y="384556"/>
                  </a:lnTo>
                  <a:lnTo>
                    <a:pt x="596" y="384556"/>
                  </a:lnTo>
                  <a:lnTo>
                    <a:pt x="596" y="386549"/>
                  </a:lnTo>
                  <a:lnTo>
                    <a:pt x="0" y="386549"/>
                  </a:lnTo>
                  <a:lnTo>
                    <a:pt x="0" y="387096"/>
                  </a:lnTo>
                  <a:lnTo>
                    <a:pt x="0" y="388124"/>
                  </a:lnTo>
                  <a:lnTo>
                    <a:pt x="0" y="487184"/>
                  </a:lnTo>
                  <a:lnTo>
                    <a:pt x="0" y="488696"/>
                  </a:lnTo>
                  <a:lnTo>
                    <a:pt x="0" y="489419"/>
                  </a:lnTo>
                  <a:lnTo>
                    <a:pt x="1117" y="489419"/>
                  </a:lnTo>
                  <a:lnTo>
                    <a:pt x="1117" y="489724"/>
                  </a:lnTo>
                  <a:lnTo>
                    <a:pt x="1219" y="491236"/>
                  </a:lnTo>
                  <a:lnTo>
                    <a:pt x="1663" y="491236"/>
                  </a:lnTo>
                  <a:lnTo>
                    <a:pt x="1663" y="491959"/>
                  </a:lnTo>
                  <a:lnTo>
                    <a:pt x="8229" y="491959"/>
                  </a:lnTo>
                  <a:lnTo>
                    <a:pt x="8229" y="586600"/>
                  </a:lnTo>
                  <a:lnTo>
                    <a:pt x="5016" y="586600"/>
                  </a:lnTo>
                  <a:lnTo>
                    <a:pt x="2400" y="586498"/>
                  </a:lnTo>
                  <a:lnTo>
                    <a:pt x="1371" y="586600"/>
                  </a:lnTo>
                  <a:lnTo>
                    <a:pt x="1371" y="587768"/>
                  </a:lnTo>
                  <a:lnTo>
                    <a:pt x="596" y="587768"/>
                  </a:lnTo>
                  <a:lnTo>
                    <a:pt x="596" y="589140"/>
                  </a:lnTo>
                  <a:lnTo>
                    <a:pt x="0" y="589140"/>
                  </a:lnTo>
                  <a:lnTo>
                    <a:pt x="0" y="789800"/>
                  </a:lnTo>
                  <a:lnTo>
                    <a:pt x="685" y="789800"/>
                  </a:lnTo>
                  <a:lnTo>
                    <a:pt x="685" y="790968"/>
                  </a:lnTo>
                  <a:lnTo>
                    <a:pt x="1663" y="790968"/>
                  </a:lnTo>
                  <a:lnTo>
                    <a:pt x="1663" y="792340"/>
                  </a:lnTo>
                  <a:lnTo>
                    <a:pt x="8229" y="792340"/>
                  </a:lnTo>
                  <a:lnTo>
                    <a:pt x="8229" y="847140"/>
                  </a:lnTo>
                  <a:lnTo>
                    <a:pt x="7543" y="847140"/>
                  </a:lnTo>
                  <a:lnTo>
                    <a:pt x="4940" y="847039"/>
                  </a:lnTo>
                  <a:lnTo>
                    <a:pt x="3898" y="847140"/>
                  </a:lnTo>
                  <a:lnTo>
                    <a:pt x="3898" y="848309"/>
                  </a:lnTo>
                  <a:lnTo>
                    <a:pt x="3136" y="848309"/>
                  </a:lnTo>
                  <a:lnTo>
                    <a:pt x="3136" y="849680"/>
                  </a:lnTo>
                  <a:lnTo>
                    <a:pt x="2527" y="849680"/>
                  </a:lnTo>
                  <a:lnTo>
                    <a:pt x="2527" y="1050340"/>
                  </a:lnTo>
                  <a:lnTo>
                    <a:pt x="3213" y="1050340"/>
                  </a:lnTo>
                  <a:lnTo>
                    <a:pt x="3213" y="1051509"/>
                  </a:lnTo>
                  <a:lnTo>
                    <a:pt x="4191" y="1051509"/>
                  </a:lnTo>
                  <a:lnTo>
                    <a:pt x="4191" y="1052880"/>
                  </a:lnTo>
                  <a:lnTo>
                    <a:pt x="8229" y="1052880"/>
                  </a:lnTo>
                  <a:lnTo>
                    <a:pt x="8229" y="2576817"/>
                  </a:lnTo>
                  <a:lnTo>
                    <a:pt x="9677" y="2628379"/>
                  </a:lnTo>
                  <a:lnTo>
                    <a:pt x="15316" y="2673210"/>
                  </a:lnTo>
                  <a:lnTo>
                    <a:pt x="27012" y="2713012"/>
                  </a:lnTo>
                  <a:lnTo>
                    <a:pt x="46697" y="2749423"/>
                  </a:lnTo>
                  <a:lnTo>
                    <a:pt x="76250" y="2784144"/>
                  </a:lnTo>
                  <a:lnTo>
                    <a:pt x="122097" y="2816466"/>
                  </a:lnTo>
                  <a:lnTo>
                    <a:pt x="169926" y="2833573"/>
                  </a:lnTo>
                  <a:lnTo>
                    <a:pt x="212344" y="2840278"/>
                  </a:lnTo>
                  <a:lnTo>
                    <a:pt x="241935" y="2841434"/>
                  </a:lnTo>
                  <a:lnTo>
                    <a:pt x="1179855" y="2841434"/>
                  </a:lnTo>
                  <a:lnTo>
                    <a:pt x="1251864" y="2833573"/>
                  </a:lnTo>
                  <a:lnTo>
                    <a:pt x="1299705" y="2816466"/>
                  </a:lnTo>
                  <a:lnTo>
                    <a:pt x="1345552" y="2784144"/>
                  </a:lnTo>
                  <a:lnTo>
                    <a:pt x="1369148" y="2756420"/>
                  </a:lnTo>
                  <a:lnTo>
                    <a:pt x="1375105" y="2749423"/>
                  </a:lnTo>
                  <a:lnTo>
                    <a:pt x="1394777" y="2713012"/>
                  </a:lnTo>
                  <a:lnTo>
                    <a:pt x="1406486" y="2673210"/>
                  </a:lnTo>
                  <a:lnTo>
                    <a:pt x="1412113" y="2628379"/>
                  </a:lnTo>
                  <a:lnTo>
                    <a:pt x="1413560" y="2576817"/>
                  </a:lnTo>
                  <a:lnTo>
                    <a:pt x="1413560" y="264617"/>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11" name="Google Shape;1111;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096568" y="8000771"/>
              <a:ext cx="25580" cy="24910"/>
            </a:xfrm>
            <a:prstGeom prst="rect">
              <a:avLst/>
            </a:prstGeom>
            <a:noFill/>
            <a:ln>
              <a:noFill/>
            </a:ln>
          </p:spPr>
        </p:pic>
        <p:sp>
          <p:nvSpPr>
            <p:cNvPr id="1112" name="Google Shape;1112;p22"/>
            <p:cNvSpPr/>
            <p:nvPr/>
          </p:nvSpPr>
          <p:spPr>
            <a:xfrm>
              <a:off x="17868646" y="7991570"/>
              <a:ext cx="262890" cy="43815"/>
            </a:xfrm>
            <a:custGeom>
              <a:avLst/>
              <a:gdLst/>
              <a:ahLst/>
              <a:cxnLst/>
              <a:rect l="l" t="t" r="r" b="b"/>
              <a:pathLst>
                <a:path w="262890" h="43815" extrusionOk="0">
                  <a:moveTo>
                    <a:pt x="174421" y="15265"/>
                  </a:moveTo>
                  <a:lnTo>
                    <a:pt x="174231" y="15074"/>
                  </a:lnTo>
                  <a:lnTo>
                    <a:pt x="172427" y="13258"/>
                  </a:lnTo>
                  <a:lnTo>
                    <a:pt x="171704" y="12547"/>
                  </a:lnTo>
                  <a:lnTo>
                    <a:pt x="171056" y="11912"/>
                  </a:lnTo>
                  <a:lnTo>
                    <a:pt x="169887" y="10731"/>
                  </a:lnTo>
                  <a:lnTo>
                    <a:pt x="169252" y="10083"/>
                  </a:lnTo>
                  <a:lnTo>
                    <a:pt x="5168" y="10083"/>
                  </a:lnTo>
                  <a:lnTo>
                    <a:pt x="4533" y="10718"/>
                  </a:lnTo>
                  <a:lnTo>
                    <a:pt x="2717" y="12534"/>
                  </a:lnTo>
                  <a:lnTo>
                    <a:pt x="2006" y="13258"/>
                  </a:lnTo>
                  <a:lnTo>
                    <a:pt x="190" y="15074"/>
                  </a:lnTo>
                  <a:lnTo>
                    <a:pt x="0" y="15265"/>
                  </a:lnTo>
                  <a:lnTo>
                    <a:pt x="0" y="16992"/>
                  </a:lnTo>
                  <a:lnTo>
                    <a:pt x="0" y="18808"/>
                  </a:lnTo>
                  <a:lnTo>
                    <a:pt x="0" y="28016"/>
                  </a:lnTo>
                  <a:lnTo>
                    <a:pt x="190" y="28206"/>
                  </a:lnTo>
                  <a:lnTo>
                    <a:pt x="1993" y="30022"/>
                  </a:lnTo>
                  <a:lnTo>
                    <a:pt x="2717" y="30734"/>
                  </a:lnTo>
                  <a:lnTo>
                    <a:pt x="4533" y="32562"/>
                  </a:lnTo>
                  <a:lnTo>
                    <a:pt x="5168" y="33185"/>
                  </a:lnTo>
                  <a:lnTo>
                    <a:pt x="169252" y="33185"/>
                  </a:lnTo>
                  <a:lnTo>
                    <a:pt x="169887" y="32550"/>
                  </a:lnTo>
                  <a:lnTo>
                    <a:pt x="171704" y="30746"/>
                  </a:lnTo>
                  <a:lnTo>
                    <a:pt x="172415" y="30022"/>
                  </a:lnTo>
                  <a:lnTo>
                    <a:pt x="174231" y="28206"/>
                  </a:lnTo>
                  <a:lnTo>
                    <a:pt x="174421" y="28016"/>
                  </a:lnTo>
                  <a:lnTo>
                    <a:pt x="174421" y="26289"/>
                  </a:lnTo>
                  <a:lnTo>
                    <a:pt x="174421" y="24472"/>
                  </a:lnTo>
                  <a:lnTo>
                    <a:pt x="174421" y="16992"/>
                  </a:lnTo>
                  <a:lnTo>
                    <a:pt x="174421" y="15265"/>
                  </a:lnTo>
                  <a:close/>
                </a:path>
                <a:path w="262890" h="43815" extrusionOk="0">
                  <a:moveTo>
                    <a:pt x="262343" y="21640"/>
                  </a:moveTo>
                  <a:lnTo>
                    <a:pt x="260642" y="13220"/>
                  </a:lnTo>
                  <a:lnTo>
                    <a:pt x="256006" y="6337"/>
                  </a:lnTo>
                  <a:lnTo>
                    <a:pt x="249135" y="1701"/>
                  </a:lnTo>
                  <a:lnTo>
                    <a:pt x="240715" y="0"/>
                  </a:lnTo>
                  <a:lnTo>
                    <a:pt x="232295" y="1701"/>
                  </a:lnTo>
                  <a:lnTo>
                    <a:pt x="225412" y="6337"/>
                  </a:lnTo>
                  <a:lnTo>
                    <a:pt x="220776" y="13220"/>
                  </a:lnTo>
                  <a:lnTo>
                    <a:pt x="219075" y="21640"/>
                  </a:lnTo>
                  <a:lnTo>
                    <a:pt x="220776" y="30060"/>
                  </a:lnTo>
                  <a:lnTo>
                    <a:pt x="225412" y="36931"/>
                  </a:lnTo>
                  <a:lnTo>
                    <a:pt x="232295" y="41567"/>
                  </a:lnTo>
                  <a:lnTo>
                    <a:pt x="240715" y="43268"/>
                  </a:lnTo>
                  <a:lnTo>
                    <a:pt x="249135" y="41567"/>
                  </a:lnTo>
                  <a:lnTo>
                    <a:pt x="256006" y="36931"/>
                  </a:lnTo>
                  <a:lnTo>
                    <a:pt x="260642" y="30060"/>
                  </a:lnTo>
                  <a:lnTo>
                    <a:pt x="262343" y="21640"/>
                  </a:lnTo>
                  <a:close/>
                </a:path>
              </a:pathLst>
            </a:custGeom>
            <a:solidFill>
              <a:srgbClr val="4747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13" name="Google Shape;1113;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7253778" y="10452781"/>
              <a:ext cx="22323" cy="17978"/>
            </a:xfrm>
            <a:prstGeom prst="rect">
              <a:avLst/>
            </a:prstGeom>
            <a:noFill/>
            <a:ln>
              <a:noFill/>
            </a:ln>
          </p:spPr>
        </p:pic>
        <p:sp>
          <p:nvSpPr>
            <p:cNvPr id="1114" name="Google Shape;1114;p22"/>
            <p:cNvSpPr/>
            <p:nvPr/>
          </p:nvSpPr>
          <p:spPr>
            <a:xfrm>
              <a:off x="17253776" y="7941646"/>
              <a:ext cx="1367155" cy="249554"/>
            </a:xfrm>
            <a:custGeom>
              <a:avLst/>
              <a:gdLst/>
              <a:ahLst/>
              <a:cxnLst/>
              <a:rect l="l" t="t" r="r" b="b"/>
              <a:pathLst>
                <a:path w="1367155" h="249554" extrusionOk="0">
                  <a:moveTo>
                    <a:pt x="7429" y="231063"/>
                  </a:moveTo>
                  <a:lnTo>
                    <a:pt x="0" y="231063"/>
                  </a:lnTo>
                  <a:lnTo>
                    <a:pt x="0" y="249034"/>
                  </a:lnTo>
                  <a:lnTo>
                    <a:pt x="7429" y="249034"/>
                  </a:lnTo>
                  <a:lnTo>
                    <a:pt x="7429" y="231063"/>
                  </a:lnTo>
                  <a:close/>
                </a:path>
                <a:path w="1367155" h="249554" extrusionOk="0">
                  <a:moveTo>
                    <a:pt x="22326" y="231063"/>
                  </a:moveTo>
                  <a:lnTo>
                    <a:pt x="20904" y="231063"/>
                  </a:lnTo>
                  <a:lnTo>
                    <a:pt x="20904" y="249034"/>
                  </a:lnTo>
                  <a:lnTo>
                    <a:pt x="22326" y="249034"/>
                  </a:lnTo>
                  <a:lnTo>
                    <a:pt x="22326" y="231063"/>
                  </a:lnTo>
                  <a:close/>
                </a:path>
                <a:path w="1367155" h="249554" extrusionOk="0">
                  <a:moveTo>
                    <a:pt x="1366634" y="63436"/>
                  </a:moveTo>
                  <a:lnTo>
                    <a:pt x="1342656" y="32410"/>
                  </a:lnTo>
                  <a:lnTo>
                    <a:pt x="1309738" y="8064"/>
                  </a:lnTo>
                  <a:lnTo>
                    <a:pt x="1274914" y="0"/>
                  </a:lnTo>
                  <a:lnTo>
                    <a:pt x="1286700" y="5715"/>
                  </a:lnTo>
                  <a:lnTo>
                    <a:pt x="1297139" y="11772"/>
                  </a:lnTo>
                  <a:lnTo>
                    <a:pt x="1306360" y="18046"/>
                  </a:lnTo>
                  <a:lnTo>
                    <a:pt x="1314488" y="24409"/>
                  </a:lnTo>
                  <a:lnTo>
                    <a:pt x="1327759" y="32207"/>
                  </a:lnTo>
                  <a:lnTo>
                    <a:pt x="1341069" y="40982"/>
                  </a:lnTo>
                  <a:lnTo>
                    <a:pt x="1354124" y="51219"/>
                  </a:lnTo>
                  <a:lnTo>
                    <a:pt x="1366634" y="63436"/>
                  </a:lnTo>
                  <a:close/>
                </a:path>
              </a:pathLst>
            </a:custGeom>
            <a:solidFill>
              <a:srgbClr val="282828"/>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15" name="Google Shape;1115;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7292958" y="7908691"/>
              <a:ext cx="215784" cy="96380"/>
            </a:xfrm>
            <a:prstGeom prst="rect">
              <a:avLst/>
            </a:prstGeom>
            <a:noFill/>
            <a:ln>
              <a:noFill/>
            </a:ln>
          </p:spPr>
        </p:pic>
        <p:pic>
          <p:nvPicPr>
            <p:cNvPr id="1116" name="Google Shape;1116;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7261526" y="7965987"/>
              <a:ext cx="83159" cy="175000"/>
            </a:xfrm>
            <a:prstGeom prst="rect">
              <a:avLst/>
            </a:prstGeom>
            <a:noFill/>
            <a:ln>
              <a:noFill/>
            </a:ln>
          </p:spPr>
        </p:pic>
        <p:pic>
          <p:nvPicPr>
            <p:cNvPr id="1117" name="Google Shape;1117;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7294216" y="7941652"/>
              <a:ext cx="89976" cy="62060"/>
            </a:xfrm>
            <a:prstGeom prst="rect">
              <a:avLst/>
            </a:prstGeom>
            <a:noFill/>
            <a:ln>
              <a:noFill/>
            </a:ln>
          </p:spPr>
        </p:pic>
        <p:pic>
          <p:nvPicPr>
            <p:cNvPr id="1118" name="Google Shape;1118;p2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420549" y="7908554"/>
              <a:ext cx="231144" cy="247353"/>
            </a:xfrm>
            <a:prstGeom prst="rect">
              <a:avLst/>
            </a:prstGeom>
            <a:noFill/>
            <a:ln>
              <a:noFill/>
            </a:ln>
          </p:spPr>
        </p:pic>
        <p:pic>
          <p:nvPicPr>
            <p:cNvPr id="1119" name="Google Shape;1119;p2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8419386" y="7908691"/>
              <a:ext cx="155869" cy="46846"/>
            </a:xfrm>
            <a:prstGeom prst="rect">
              <a:avLst/>
            </a:prstGeom>
            <a:noFill/>
            <a:ln>
              <a:noFill/>
            </a:ln>
          </p:spPr>
        </p:pic>
        <p:pic>
          <p:nvPicPr>
            <p:cNvPr id="1120" name="Google Shape;1120;p2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8568271" y="7966050"/>
              <a:ext cx="83369" cy="189784"/>
            </a:xfrm>
            <a:prstGeom prst="rect">
              <a:avLst/>
            </a:prstGeom>
            <a:noFill/>
            <a:ln>
              <a:noFill/>
            </a:ln>
          </p:spPr>
        </p:pic>
        <p:pic>
          <p:nvPicPr>
            <p:cNvPr id="1121" name="Google Shape;1121;p2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8528660" y="7941621"/>
              <a:ext cx="91766" cy="63453"/>
            </a:xfrm>
            <a:prstGeom prst="rect">
              <a:avLst/>
            </a:prstGeom>
            <a:noFill/>
            <a:ln>
              <a:noFill/>
            </a:ln>
          </p:spPr>
        </p:pic>
        <p:pic>
          <p:nvPicPr>
            <p:cNvPr id="1122" name="Google Shape;1122;p22"/>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7261212" y="10489408"/>
              <a:ext cx="232296" cy="247364"/>
            </a:xfrm>
            <a:prstGeom prst="rect">
              <a:avLst/>
            </a:prstGeom>
            <a:noFill/>
            <a:ln>
              <a:noFill/>
            </a:ln>
          </p:spPr>
        </p:pic>
        <p:pic>
          <p:nvPicPr>
            <p:cNvPr id="1123" name="Google Shape;1123;p22"/>
            <p:cNvPicPr preferRelativeResize="0"/>
            <p:nvPr/>
          </p:nvPicPr>
          <p:blipFill rotWithShape="1">
            <a:blip r:embed="rId13">
              <a:alphaModFix/>
            </a:blip>
            <a:srcRect/>
            <a:stretch/>
          </p:blipFill>
          <p:spPr>
            <a:xfrm>
              <a:off x="17484671" y="7908691"/>
              <a:ext cx="936421" cy="13476"/>
            </a:xfrm>
            <a:prstGeom prst="rect">
              <a:avLst/>
            </a:prstGeom>
            <a:noFill/>
            <a:ln>
              <a:noFill/>
            </a:ln>
          </p:spPr>
        </p:pic>
        <p:pic>
          <p:nvPicPr>
            <p:cNvPr id="1124" name="Google Shape;1124;p22"/>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7403659" y="8072110"/>
              <a:ext cx="1248035" cy="2663144"/>
            </a:xfrm>
            <a:prstGeom prst="rect">
              <a:avLst/>
            </a:prstGeom>
            <a:noFill/>
            <a:ln>
              <a:noFill/>
            </a:ln>
          </p:spPr>
        </p:pic>
        <p:pic>
          <p:nvPicPr>
            <p:cNvPr id="1125" name="Google Shape;1125;p22"/>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7261212" y="8004346"/>
              <a:ext cx="32679" cy="2578346"/>
            </a:xfrm>
            <a:prstGeom prst="rect">
              <a:avLst/>
            </a:prstGeom>
            <a:noFill/>
            <a:ln>
              <a:noFill/>
            </a:ln>
          </p:spPr>
        </p:pic>
        <p:sp>
          <p:nvSpPr>
            <p:cNvPr id="1126" name="Google Shape;1126;p22"/>
            <p:cNvSpPr/>
            <p:nvPr/>
          </p:nvSpPr>
          <p:spPr>
            <a:xfrm>
              <a:off x="17442345" y="9546380"/>
              <a:ext cx="1020444" cy="285750"/>
            </a:xfrm>
            <a:custGeom>
              <a:avLst/>
              <a:gdLst/>
              <a:ahLst/>
              <a:cxnLst/>
              <a:rect l="l" t="t" r="r" b="b"/>
              <a:pathLst>
                <a:path w="1020444" h="285750" extrusionOk="0">
                  <a:moveTo>
                    <a:pt x="40792" y="40805"/>
                  </a:moveTo>
                  <a:lnTo>
                    <a:pt x="0" y="40805"/>
                  </a:lnTo>
                  <a:lnTo>
                    <a:pt x="0" y="81597"/>
                  </a:lnTo>
                  <a:lnTo>
                    <a:pt x="0" y="203987"/>
                  </a:lnTo>
                  <a:lnTo>
                    <a:pt x="0" y="244779"/>
                  </a:lnTo>
                  <a:lnTo>
                    <a:pt x="40792" y="244779"/>
                  </a:lnTo>
                  <a:lnTo>
                    <a:pt x="40792" y="203987"/>
                  </a:lnTo>
                  <a:lnTo>
                    <a:pt x="40792" y="81597"/>
                  </a:lnTo>
                  <a:lnTo>
                    <a:pt x="40792" y="40805"/>
                  </a:lnTo>
                  <a:close/>
                </a:path>
                <a:path w="1020444" h="285750" extrusionOk="0">
                  <a:moveTo>
                    <a:pt x="81584" y="244792"/>
                  </a:moveTo>
                  <a:lnTo>
                    <a:pt x="40792" y="244792"/>
                  </a:lnTo>
                  <a:lnTo>
                    <a:pt x="0" y="244792"/>
                  </a:lnTo>
                  <a:lnTo>
                    <a:pt x="0" y="285584"/>
                  </a:lnTo>
                  <a:lnTo>
                    <a:pt x="40792" y="285584"/>
                  </a:lnTo>
                  <a:lnTo>
                    <a:pt x="81584" y="285584"/>
                  </a:lnTo>
                  <a:lnTo>
                    <a:pt x="81584" y="244792"/>
                  </a:lnTo>
                  <a:close/>
                </a:path>
                <a:path w="1020444" h="285750" extrusionOk="0">
                  <a:moveTo>
                    <a:pt x="81584" y="0"/>
                  </a:moveTo>
                  <a:lnTo>
                    <a:pt x="40792" y="0"/>
                  </a:lnTo>
                  <a:lnTo>
                    <a:pt x="0" y="0"/>
                  </a:lnTo>
                  <a:lnTo>
                    <a:pt x="0" y="40792"/>
                  </a:lnTo>
                  <a:lnTo>
                    <a:pt x="40792" y="40792"/>
                  </a:lnTo>
                  <a:lnTo>
                    <a:pt x="81584" y="40792"/>
                  </a:lnTo>
                  <a:lnTo>
                    <a:pt x="81584" y="0"/>
                  </a:lnTo>
                  <a:close/>
                </a:path>
                <a:path w="1020444" h="285750" extrusionOk="0">
                  <a:moveTo>
                    <a:pt x="203987" y="81597"/>
                  </a:moveTo>
                  <a:lnTo>
                    <a:pt x="163182" y="81597"/>
                  </a:lnTo>
                  <a:lnTo>
                    <a:pt x="122389" y="81597"/>
                  </a:lnTo>
                  <a:lnTo>
                    <a:pt x="81597" y="81597"/>
                  </a:lnTo>
                  <a:lnTo>
                    <a:pt x="81597" y="203987"/>
                  </a:lnTo>
                  <a:lnTo>
                    <a:pt x="122389" y="203987"/>
                  </a:lnTo>
                  <a:lnTo>
                    <a:pt x="163182" y="203987"/>
                  </a:lnTo>
                  <a:lnTo>
                    <a:pt x="203987" y="203987"/>
                  </a:lnTo>
                  <a:lnTo>
                    <a:pt x="203987" y="81597"/>
                  </a:lnTo>
                  <a:close/>
                </a:path>
                <a:path w="1020444" h="285750" extrusionOk="0">
                  <a:moveTo>
                    <a:pt x="285584" y="244792"/>
                  </a:moveTo>
                  <a:lnTo>
                    <a:pt x="285584" y="244792"/>
                  </a:lnTo>
                  <a:lnTo>
                    <a:pt x="81597" y="244792"/>
                  </a:lnTo>
                  <a:lnTo>
                    <a:pt x="81597" y="285584"/>
                  </a:lnTo>
                  <a:lnTo>
                    <a:pt x="285584" y="285584"/>
                  </a:lnTo>
                  <a:lnTo>
                    <a:pt x="285584" y="244792"/>
                  </a:lnTo>
                  <a:close/>
                </a:path>
                <a:path w="1020444" h="285750" extrusionOk="0">
                  <a:moveTo>
                    <a:pt x="285584" y="40805"/>
                  </a:moveTo>
                  <a:lnTo>
                    <a:pt x="244779" y="40805"/>
                  </a:lnTo>
                  <a:lnTo>
                    <a:pt x="244779" y="81597"/>
                  </a:lnTo>
                  <a:lnTo>
                    <a:pt x="244779" y="203987"/>
                  </a:lnTo>
                  <a:lnTo>
                    <a:pt x="244779" y="244779"/>
                  </a:lnTo>
                  <a:lnTo>
                    <a:pt x="285584" y="244779"/>
                  </a:lnTo>
                  <a:lnTo>
                    <a:pt x="285584" y="203987"/>
                  </a:lnTo>
                  <a:lnTo>
                    <a:pt x="285584" y="81597"/>
                  </a:lnTo>
                  <a:lnTo>
                    <a:pt x="285584" y="40805"/>
                  </a:lnTo>
                  <a:close/>
                </a:path>
                <a:path w="1020444" h="285750" extrusionOk="0">
                  <a:moveTo>
                    <a:pt x="285584" y="0"/>
                  </a:moveTo>
                  <a:lnTo>
                    <a:pt x="285584" y="0"/>
                  </a:lnTo>
                  <a:lnTo>
                    <a:pt x="81597" y="0"/>
                  </a:lnTo>
                  <a:lnTo>
                    <a:pt x="81597" y="40792"/>
                  </a:lnTo>
                  <a:lnTo>
                    <a:pt x="285584" y="40792"/>
                  </a:lnTo>
                  <a:lnTo>
                    <a:pt x="285584" y="0"/>
                  </a:lnTo>
                  <a:close/>
                </a:path>
                <a:path w="1020444" h="285750" extrusionOk="0">
                  <a:moveTo>
                    <a:pt x="367182" y="244792"/>
                  </a:moveTo>
                  <a:lnTo>
                    <a:pt x="326390" y="244792"/>
                  </a:lnTo>
                  <a:lnTo>
                    <a:pt x="326390" y="285584"/>
                  </a:lnTo>
                  <a:lnTo>
                    <a:pt x="367182" y="285584"/>
                  </a:lnTo>
                  <a:lnTo>
                    <a:pt x="367182" y="244792"/>
                  </a:lnTo>
                  <a:close/>
                </a:path>
                <a:path w="1020444" h="285750" extrusionOk="0">
                  <a:moveTo>
                    <a:pt x="367182" y="81597"/>
                  </a:moveTo>
                  <a:lnTo>
                    <a:pt x="326390" y="81597"/>
                  </a:lnTo>
                  <a:lnTo>
                    <a:pt x="326390" y="203987"/>
                  </a:lnTo>
                  <a:lnTo>
                    <a:pt x="326390" y="244779"/>
                  </a:lnTo>
                  <a:lnTo>
                    <a:pt x="367182" y="244779"/>
                  </a:lnTo>
                  <a:lnTo>
                    <a:pt x="367182" y="203987"/>
                  </a:lnTo>
                  <a:lnTo>
                    <a:pt x="367182" y="81597"/>
                  </a:lnTo>
                  <a:close/>
                </a:path>
                <a:path w="1020444" h="285750" extrusionOk="0">
                  <a:moveTo>
                    <a:pt x="367182" y="0"/>
                  </a:moveTo>
                  <a:lnTo>
                    <a:pt x="326390" y="0"/>
                  </a:lnTo>
                  <a:lnTo>
                    <a:pt x="326390" y="40792"/>
                  </a:lnTo>
                  <a:lnTo>
                    <a:pt x="367182" y="40792"/>
                  </a:lnTo>
                  <a:lnTo>
                    <a:pt x="367182" y="0"/>
                  </a:lnTo>
                  <a:close/>
                </a:path>
                <a:path w="1020444" h="285750" extrusionOk="0">
                  <a:moveTo>
                    <a:pt x="407987" y="122389"/>
                  </a:moveTo>
                  <a:lnTo>
                    <a:pt x="367195" y="122389"/>
                  </a:lnTo>
                  <a:lnTo>
                    <a:pt x="367195" y="163195"/>
                  </a:lnTo>
                  <a:lnTo>
                    <a:pt x="407987" y="163195"/>
                  </a:lnTo>
                  <a:lnTo>
                    <a:pt x="407987" y="122389"/>
                  </a:lnTo>
                  <a:close/>
                </a:path>
                <a:path w="1020444" h="285750" extrusionOk="0">
                  <a:moveTo>
                    <a:pt x="407987" y="0"/>
                  </a:moveTo>
                  <a:lnTo>
                    <a:pt x="367195" y="0"/>
                  </a:lnTo>
                  <a:lnTo>
                    <a:pt x="367195" y="40792"/>
                  </a:lnTo>
                  <a:lnTo>
                    <a:pt x="407987" y="40792"/>
                  </a:lnTo>
                  <a:lnTo>
                    <a:pt x="407987" y="0"/>
                  </a:lnTo>
                  <a:close/>
                </a:path>
                <a:path w="1020444" h="285750" extrusionOk="0">
                  <a:moveTo>
                    <a:pt x="448779" y="244792"/>
                  </a:moveTo>
                  <a:lnTo>
                    <a:pt x="407987" y="244792"/>
                  </a:lnTo>
                  <a:lnTo>
                    <a:pt x="407987" y="285584"/>
                  </a:lnTo>
                  <a:lnTo>
                    <a:pt x="448779" y="285584"/>
                  </a:lnTo>
                  <a:lnTo>
                    <a:pt x="448779" y="244792"/>
                  </a:lnTo>
                  <a:close/>
                </a:path>
                <a:path w="1020444" h="285750" extrusionOk="0">
                  <a:moveTo>
                    <a:pt x="448779" y="40805"/>
                  </a:moveTo>
                  <a:lnTo>
                    <a:pt x="407987" y="40805"/>
                  </a:lnTo>
                  <a:lnTo>
                    <a:pt x="407987" y="81597"/>
                  </a:lnTo>
                  <a:lnTo>
                    <a:pt x="448779" y="81597"/>
                  </a:lnTo>
                  <a:lnTo>
                    <a:pt x="448779" y="40805"/>
                  </a:lnTo>
                  <a:close/>
                </a:path>
                <a:path w="1020444" h="285750" extrusionOk="0">
                  <a:moveTo>
                    <a:pt x="489585" y="203987"/>
                  </a:moveTo>
                  <a:lnTo>
                    <a:pt x="448792" y="203987"/>
                  </a:lnTo>
                  <a:lnTo>
                    <a:pt x="448792" y="244779"/>
                  </a:lnTo>
                  <a:lnTo>
                    <a:pt x="489585" y="244779"/>
                  </a:lnTo>
                  <a:lnTo>
                    <a:pt x="489585" y="203987"/>
                  </a:lnTo>
                  <a:close/>
                </a:path>
                <a:path w="1020444" h="285750" extrusionOk="0">
                  <a:moveTo>
                    <a:pt x="489585" y="0"/>
                  </a:moveTo>
                  <a:lnTo>
                    <a:pt x="448792" y="0"/>
                  </a:lnTo>
                  <a:lnTo>
                    <a:pt x="448792" y="40792"/>
                  </a:lnTo>
                  <a:lnTo>
                    <a:pt x="489585" y="40792"/>
                  </a:lnTo>
                  <a:lnTo>
                    <a:pt x="489585" y="0"/>
                  </a:lnTo>
                  <a:close/>
                </a:path>
                <a:path w="1020444" h="285750" extrusionOk="0">
                  <a:moveTo>
                    <a:pt x="571169" y="244792"/>
                  </a:moveTo>
                  <a:lnTo>
                    <a:pt x="530377" y="244792"/>
                  </a:lnTo>
                  <a:lnTo>
                    <a:pt x="489585" y="244792"/>
                  </a:lnTo>
                  <a:lnTo>
                    <a:pt x="448792" y="244792"/>
                  </a:lnTo>
                  <a:lnTo>
                    <a:pt x="448792" y="285584"/>
                  </a:lnTo>
                  <a:lnTo>
                    <a:pt x="489585" y="285584"/>
                  </a:lnTo>
                  <a:lnTo>
                    <a:pt x="530377" y="285584"/>
                  </a:lnTo>
                  <a:lnTo>
                    <a:pt x="571169" y="285584"/>
                  </a:lnTo>
                  <a:lnTo>
                    <a:pt x="571169" y="244792"/>
                  </a:lnTo>
                  <a:close/>
                </a:path>
                <a:path w="1020444" h="285750" extrusionOk="0">
                  <a:moveTo>
                    <a:pt x="571169" y="81597"/>
                  </a:moveTo>
                  <a:lnTo>
                    <a:pt x="530377" y="81597"/>
                  </a:lnTo>
                  <a:lnTo>
                    <a:pt x="489585" y="81597"/>
                  </a:lnTo>
                  <a:lnTo>
                    <a:pt x="489585" y="40805"/>
                  </a:lnTo>
                  <a:lnTo>
                    <a:pt x="448792" y="40805"/>
                  </a:lnTo>
                  <a:lnTo>
                    <a:pt x="448792" y="81597"/>
                  </a:lnTo>
                  <a:lnTo>
                    <a:pt x="448792" y="122389"/>
                  </a:lnTo>
                  <a:lnTo>
                    <a:pt x="489585" y="122389"/>
                  </a:lnTo>
                  <a:lnTo>
                    <a:pt x="489585" y="163195"/>
                  </a:lnTo>
                  <a:lnTo>
                    <a:pt x="530377" y="163195"/>
                  </a:lnTo>
                  <a:lnTo>
                    <a:pt x="571169" y="163195"/>
                  </a:lnTo>
                  <a:lnTo>
                    <a:pt x="571169" y="81597"/>
                  </a:lnTo>
                  <a:close/>
                </a:path>
                <a:path w="1020444" h="285750" extrusionOk="0">
                  <a:moveTo>
                    <a:pt x="734377" y="203987"/>
                  </a:moveTo>
                  <a:lnTo>
                    <a:pt x="693572" y="203987"/>
                  </a:lnTo>
                  <a:lnTo>
                    <a:pt x="652767" y="203987"/>
                  </a:lnTo>
                  <a:lnTo>
                    <a:pt x="611974" y="203987"/>
                  </a:lnTo>
                  <a:lnTo>
                    <a:pt x="611974" y="163195"/>
                  </a:lnTo>
                  <a:lnTo>
                    <a:pt x="571182" y="163195"/>
                  </a:lnTo>
                  <a:lnTo>
                    <a:pt x="571182" y="203987"/>
                  </a:lnTo>
                  <a:lnTo>
                    <a:pt x="571182" y="244779"/>
                  </a:lnTo>
                  <a:lnTo>
                    <a:pt x="611974" y="244779"/>
                  </a:lnTo>
                  <a:lnTo>
                    <a:pt x="652767" y="244779"/>
                  </a:lnTo>
                  <a:lnTo>
                    <a:pt x="693572" y="244779"/>
                  </a:lnTo>
                  <a:lnTo>
                    <a:pt x="734377" y="244779"/>
                  </a:lnTo>
                  <a:lnTo>
                    <a:pt x="734377" y="203987"/>
                  </a:lnTo>
                  <a:close/>
                </a:path>
                <a:path w="1020444" h="285750" extrusionOk="0">
                  <a:moveTo>
                    <a:pt x="775169" y="81597"/>
                  </a:moveTo>
                  <a:lnTo>
                    <a:pt x="734377" y="81597"/>
                  </a:lnTo>
                  <a:lnTo>
                    <a:pt x="693572" y="81597"/>
                  </a:lnTo>
                  <a:lnTo>
                    <a:pt x="693572" y="40805"/>
                  </a:lnTo>
                  <a:lnTo>
                    <a:pt x="652767" y="40805"/>
                  </a:lnTo>
                  <a:lnTo>
                    <a:pt x="652767" y="81597"/>
                  </a:lnTo>
                  <a:lnTo>
                    <a:pt x="611974" y="81597"/>
                  </a:lnTo>
                  <a:lnTo>
                    <a:pt x="611974" y="40805"/>
                  </a:lnTo>
                  <a:lnTo>
                    <a:pt x="571182" y="40805"/>
                  </a:lnTo>
                  <a:lnTo>
                    <a:pt x="571182" y="81597"/>
                  </a:lnTo>
                  <a:lnTo>
                    <a:pt x="571182" y="122389"/>
                  </a:lnTo>
                  <a:lnTo>
                    <a:pt x="611974" y="122389"/>
                  </a:lnTo>
                  <a:lnTo>
                    <a:pt x="611974" y="163195"/>
                  </a:lnTo>
                  <a:lnTo>
                    <a:pt x="652767" y="163195"/>
                  </a:lnTo>
                  <a:lnTo>
                    <a:pt x="693572" y="163195"/>
                  </a:lnTo>
                  <a:lnTo>
                    <a:pt x="693572" y="122389"/>
                  </a:lnTo>
                  <a:lnTo>
                    <a:pt x="734377" y="122389"/>
                  </a:lnTo>
                  <a:lnTo>
                    <a:pt x="734377" y="163195"/>
                  </a:lnTo>
                  <a:lnTo>
                    <a:pt x="775169" y="163195"/>
                  </a:lnTo>
                  <a:lnTo>
                    <a:pt x="775169" y="81597"/>
                  </a:lnTo>
                  <a:close/>
                </a:path>
                <a:path w="1020444" h="285750" extrusionOk="0">
                  <a:moveTo>
                    <a:pt x="856767" y="244792"/>
                  </a:moveTo>
                  <a:lnTo>
                    <a:pt x="815975" y="244792"/>
                  </a:lnTo>
                  <a:lnTo>
                    <a:pt x="775182" y="244792"/>
                  </a:lnTo>
                  <a:lnTo>
                    <a:pt x="775182" y="285584"/>
                  </a:lnTo>
                  <a:lnTo>
                    <a:pt x="815975" y="285584"/>
                  </a:lnTo>
                  <a:lnTo>
                    <a:pt x="856767" y="285584"/>
                  </a:lnTo>
                  <a:lnTo>
                    <a:pt x="856767" y="244792"/>
                  </a:lnTo>
                  <a:close/>
                </a:path>
                <a:path w="1020444" h="285750" extrusionOk="0">
                  <a:moveTo>
                    <a:pt x="856767" y="203987"/>
                  </a:moveTo>
                  <a:lnTo>
                    <a:pt x="815975" y="203987"/>
                  </a:lnTo>
                  <a:lnTo>
                    <a:pt x="775182" y="203987"/>
                  </a:lnTo>
                  <a:lnTo>
                    <a:pt x="775182" y="244779"/>
                  </a:lnTo>
                  <a:lnTo>
                    <a:pt x="815975" y="244779"/>
                  </a:lnTo>
                  <a:lnTo>
                    <a:pt x="856767" y="244779"/>
                  </a:lnTo>
                  <a:lnTo>
                    <a:pt x="856767" y="203987"/>
                  </a:lnTo>
                  <a:close/>
                </a:path>
                <a:path w="1020444" h="285750" extrusionOk="0">
                  <a:moveTo>
                    <a:pt x="856767" y="40805"/>
                  </a:moveTo>
                  <a:lnTo>
                    <a:pt x="815975" y="40805"/>
                  </a:lnTo>
                  <a:lnTo>
                    <a:pt x="815975" y="81597"/>
                  </a:lnTo>
                  <a:lnTo>
                    <a:pt x="775182" y="81597"/>
                  </a:lnTo>
                  <a:lnTo>
                    <a:pt x="775182" y="122389"/>
                  </a:lnTo>
                  <a:lnTo>
                    <a:pt x="815975" y="122389"/>
                  </a:lnTo>
                  <a:lnTo>
                    <a:pt x="815975" y="163195"/>
                  </a:lnTo>
                  <a:lnTo>
                    <a:pt x="856767" y="163195"/>
                  </a:lnTo>
                  <a:lnTo>
                    <a:pt x="856767" y="81597"/>
                  </a:lnTo>
                  <a:lnTo>
                    <a:pt x="856767" y="40805"/>
                  </a:lnTo>
                  <a:close/>
                </a:path>
                <a:path w="1020444" h="285750" extrusionOk="0">
                  <a:moveTo>
                    <a:pt x="897572" y="40805"/>
                  </a:moveTo>
                  <a:lnTo>
                    <a:pt x="856780" y="40805"/>
                  </a:lnTo>
                  <a:lnTo>
                    <a:pt x="856780" y="81597"/>
                  </a:lnTo>
                  <a:lnTo>
                    <a:pt x="897572" y="81597"/>
                  </a:lnTo>
                  <a:lnTo>
                    <a:pt x="897572" y="40805"/>
                  </a:lnTo>
                  <a:close/>
                </a:path>
                <a:path w="1020444" h="285750" extrusionOk="0">
                  <a:moveTo>
                    <a:pt x="938364" y="244792"/>
                  </a:moveTo>
                  <a:lnTo>
                    <a:pt x="897572" y="244792"/>
                  </a:lnTo>
                  <a:lnTo>
                    <a:pt x="856780" y="244792"/>
                  </a:lnTo>
                  <a:lnTo>
                    <a:pt x="856780" y="285584"/>
                  </a:lnTo>
                  <a:lnTo>
                    <a:pt x="897572" y="285584"/>
                  </a:lnTo>
                  <a:lnTo>
                    <a:pt x="938364" y="285584"/>
                  </a:lnTo>
                  <a:lnTo>
                    <a:pt x="938364" y="244792"/>
                  </a:lnTo>
                  <a:close/>
                </a:path>
                <a:path w="1020444" h="285750" extrusionOk="0">
                  <a:moveTo>
                    <a:pt x="938364" y="81597"/>
                  </a:moveTo>
                  <a:lnTo>
                    <a:pt x="897572" y="81597"/>
                  </a:lnTo>
                  <a:lnTo>
                    <a:pt x="897572" y="122389"/>
                  </a:lnTo>
                  <a:lnTo>
                    <a:pt x="856780" y="122389"/>
                  </a:lnTo>
                  <a:lnTo>
                    <a:pt x="856780" y="203987"/>
                  </a:lnTo>
                  <a:lnTo>
                    <a:pt x="856780" y="244779"/>
                  </a:lnTo>
                  <a:lnTo>
                    <a:pt x="897572" y="244779"/>
                  </a:lnTo>
                  <a:lnTo>
                    <a:pt x="897572" y="203987"/>
                  </a:lnTo>
                  <a:lnTo>
                    <a:pt x="938364" y="203987"/>
                  </a:lnTo>
                  <a:lnTo>
                    <a:pt x="938364" y="81597"/>
                  </a:lnTo>
                  <a:close/>
                </a:path>
                <a:path w="1020444" h="285750" extrusionOk="0">
                  <a:moveTo>
                    <a:pt x="1019962" y="244792"/>
                  </a:moveTo>
                  <a:lnTo>
                    <a:pt x="979170" y="244792"/>
                  </a:lnTo>
                  <a:lnTo>
                    <a:pt x="938377" y="244792"/>
                  </a:lnTo>
                  <a:lnTo>
                    <a:pt x="938377" y="285584"/>
                  </a:lnTo>
                  <a:lnTo>
                    <a:pt x="979170" y="285584"/>
                  </a:lnTo>
                  <a:lnTo>
                    <a:pt x="1019962" y="285584"/>
                  </a:lnTo>
                  <a:lnTo>
                    <a:pt x="1019962" y="244792"/>
                  </a:lnTo>
                  <a:close/>
                </a:path>
                <a:path w="1020444" h="285750" extrusionOk="0">
                  <a:moveTo>
                    <a:pt x="1019962" y="122389"/>
                  </a:moveTo>
                  <a:lnTo>
                    <a:pt x="979170" y="122389"/>
                  </a:lnTo>
                  <a:lnTo>
                    <a:pt x="938377" y="122389"/>
                  </a:lnTo>
                  <a:lnTo>
                    <a:pt x="938377" y="163195"/>
                  </a:lnTo>
                  <a:lnTo>
                    <a:pt x="979170" y="163195"/>
                  </a:lnTo>
                  <a:lnTo>
                    <a:pt x="979170" y="203987"/>
                  </a:lnTo>
                  <a:lnTo>
                    <a:pt x="979170" y="244779"/>
                  </a:lnTo>
                  <a:lnTo>
                    <a:pt x="1019962" y="244779"/>
                  </a:lnTo>
                  <a:lnTo>
                    <a:pt x="1019962" y="203987"/>
                  </a:lnTo>
                  <a:lnTo>
                    <a:pt x="1019962" y="122389"/>
                  </a:lnTo>
                  <a:close/>
                </a:path>
                <a:path w="1020444" h="285750" extrusionOk="0">
                  <a:moveTo>
                    <a:pt x="1019962" y="40805"/>
                  </a:moveTo>
                  <a:lnTo>
                    <a:pt x="979170" y="40805"/>
                  </a:lnTo>
                  <a:lnTo>
                    <a:pt x="979170" y="81597"/>
                  </a:lnTo>
                  <a:lnTo>
                    <a:pt x="1019962" y="81597"/>
                  </a:lnTo>
                  <a:lnTo>
                    <a:pt x="1019962" y="40805"/>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7" name="Google Shape;1127;p22"/>
            <p:cNvSpPr/>
            <p:nvPr/>
          </p:nvSpPr>
          <p:spPr>
            <a:xfrm>
              <a:off x="17442345" y="9219990"/>
              <a:ext cx="1020444" cy="367665"/>
            </a:xfrm>
            <a:custGeom>
              <a:avLst/>
              <a:gdLst/>
              <a:ahLst/>
              <a:cxnLst/>
              <a:rect l="l" t="t" r="r" b="b"/>
              <a:pathLst>
                <a:path w="1020444" h="367665" extrusionOk="0">
                  <a:moveTo>
                    <a:pt x="40792" y="0"/>
                  </a:moveTo>
                  <a:lnTo>
                    <a:pt x="0" y="0"/>
                  </a:lnTo>
                  <a:lnTo>
                    <a:pt x="0" y="81584"/>
                  </a:lnTo>
                  <a:lnTo>
                    <a:pt x="40792" y="81584"/>
                  </a:lnTo>
                  <a:lnTo>
                    <a:pt x="40792" y="0"/>
                  </a:lnTo>
                  <a:close/>
                </a:path>
                <a:path w="1020444" h="367665" extrusionOk="0">
                  <a:moveTo>
                    <a:pt x="81584" y="122389"/>
                  </a:moveTo>
                  <a:lnTo>
                    <a:pt x="40792" y="122389"/>
                  </a:lnTo>
                  <a:lnTo>
                    <a:pt x="40792" y="81597"/>
                  </a:lnTo>
                  <a:lnTo>
                    <a:pt x="0" y="81597"/>
                  </a:lnTo>
                  <a:lnTo>
                    <a:pt x="0" y="122389"/>
                  </a:lnTo>
                  <a:lnTo>
                    <a:pt x="0" y="203987"/>
                  </a:lnTo>
                  <a:lnTo>
                    <a:pt x="0" y="285584"/>
                  </a:lnTo>
                  <a:lnTo>
                    <a:pt x="40792" y="285584"/>
                  </a:lnTo>
                  <a:lnTo>
                    <a:pt x="40792" y="203987"/>
                  </a:lnTo>
                  <a:lnTo>
                    <a:pt x="40792" y="163182"/>
                  </a:lnTo>
                  <a:lnTo>
                    <a:pt x="81584" y="163182"/>
                  </a:lnTo>
                  <a:lnTo>
                    <a:pt x="81584" y="122389"/>
                  </a:lnTo>
                  <a:close/>
                </a:path>
                <a:path w="1020444" h="367665" extrusionOk="0">
                  <a:moveTo>
                    <a:pt x="122389" y="244779"/>
                  </a:moveTo>
                  <a:lnTo>
                    <a:pt x="81597" y="244779"/>
                  </a:lnTo>
                  <a:lnTo>
                    <a:pt x="81597" y="285584"/>
                  </a:lnTo>
                  <a:lnTo>
                    <a:pt x="122389" y="285584"/>
                  </a:lnTo>
                  <a:lnTo>
                    <a:pt x="122389" y="244779"/>
                  </a:lnTo>
                  <a:close/>
                </a:path>
                <a:path w="1020444" h="367665" extrusionOk="0">
                  <a:moveTo>
                    <a:pt x="122389" y="122389"/>
                  </a:moveTo>
                  <a:lnTo>
                    <a:pt x="81597" y="122389"/>
                  </a:lnTo>
                  <a:lnTo>
                    <a:pt x="81597" y="163182"/>
                  </a:lnTo>
                  <a:lnTo>
                    <a:pt x="122389" y="163182"/>
                  </a:lnTo>
                  <a:lnTo>
                    <a:pt x="122389" y="122389"/>
                  </a:lnTo>
                  <a:close/>
                </a:path>
                <a:path w="1020444" h="367665" extrusionOk="0">
                  <a:moveTo>
                    <a:pt x="163182" y="81597"/>
                  </a:moveTo>
                  <a:lnTo>
                    <a:pt x="122389" y="81597"/>
                  </a:lnTo>
                  <a:lnTo>
                    <a:pt x="122389" y="122389"/>
                  </a:lnTo>
                  <a:lnTo>
                    <a:pt x="163182" y="122389"/>
                  </a:lnTo>
                  <a:lnTo>
                    <a:pt x="163182" y="81597"/>
                  </a:lnTo>
                  <a:close/>
                </a:path>
                <a:path w="1020444" h="367665" extrusionOk="0">
                  <a:moveTo>
                    <a:pt x="203987" y="203987"/>
                  </a:moveTo>
                  <a:lnTo>
                    <a:pt x="163182" y="203987"/>
                  </a:lnTo>
                  <a:lnTo>
                    <a:pt x="163182" y="244779"/>
                  </a:lnTo>
                  <a:lnTo>
                    <a:pt x="203987" y="244779"/>
                  </a:lnTo>
                  <a:lnTo>
                    <a:pt x="203987" y="203987"/>
                  </a:lnTo>
                  <a:close/>
                </a:path>
                <a:path w="1020444" h="367665" extrusionOk="0">
                  <a:moveTo>
                    <a:pt x="203987" y="122389"/>
                  </a:moveTo>
                  <a:lnTo>
                    <a:pt x="163182" y="122389"/>
                  </a:lnTo>
                  <a:lnTo>
                    <a:pt x="163182" y="163182"/>
                  </a:lnTo>
                  <a:lnTo>
                    <a:pt x="203987" y="163182"/>
                  </a:lnTo>
                  <a:lnTo>
                    <a:pt x="203987" y="122389"/>
                  </a:lnTo>
                  <a:close/>
                </a:path>
                <a:path w="1020444" h="367665" extrusionOk="0">
                  <a:moveTo>
                    <a:pt x="285584" y="163182"/>
                  </a:moveTo>
                  <a:lnTo>
                    <a:pt x="244779" y="163182"/>
                  </a:lnTo>
                  <a:lnTo>
                    <a:pt x="203987" y="163182"/>
                  </a:lnTo>
                  <a:lnTo>
                    <a:pt x="203987" y="203987"/>
                  </a:lnTo>
                  <a:lnTo>
                    <a:pt x="244779" y="203987"/>
                  </a:lnTo>
                  <a:lnTo>
                    <a:pt x="285584" y="203987"/>
                  </a:lnTo>
                  <a:lnTo>
                    <a:pt x="285584" y="163182"/>
                  </a:lnTo>
                  <a:close/>
                </a:path>
                <a:path w="1020444" h="367665" extrusionOk="0">
                  <a:moveTo>
                    <a:pt x="285584" y="81597"/>
                  </a:moveTo>
                  <a:lnTo>
                    <a:pt x="244779" y="81597"/>
                  </a:lnTo>
                  <a:lnTo>
                    <a:pt x="203987" y="81597"/>
                  </a:lnTo>
                  <a:lnTo>
                    <a:pt x="203987" y="122389"/>
                  </a:lnTo>
                  <a:lnTo>
                    <a:pt x="244779" y="122389"/>
                  </a:lnTo>
                  <a:lnTo>
                    <a:pt x="285584" y="122389"/>
                  </a:lnTo>
                  <a:lnTo>
                    <a:pt x="285584" y="81597"/>
                  </a:lnTo>
                  <a:close/>
                </a:path>
                <a:path w="1020444" h="367665" extrusionOk="0">
                  <a:moveTo>
                    <a:pt x="326390" y="203987"/>
                  </a:moveTo>
                  <a:lnTo>
                    <a:pt x="285584" y="203987"/>
                  </a:lnTo>
                  <a:lnTo>
                    <a:pt x="285584" y="244779"/>
                  </a:lnTo>
                  <a:lnTo>
                    <a:pt x="244779" y="244779"/>
                  </a:lnTo>
                  <a:lnTo>
                    <a:pt x="244779" y="285584"/>
                  </a:lnTo>
                  <a:lnTo>
                    <a:pt x="285584" y="285584"/>
                  </a:lnTo>
                  <a:lnTo>
                    <a:pt x="326390" y="285584"/>
                  </a:lnTo>
                  <a:lnTo>
                    <a:pt x="326390" y="203987"/>
                  </a:lnTo>
                  <a:close/>
                </a:path>
                <a:path w="1020444" h="367665" extrusionOk="0">
                  <a:moveTo>
                    <a:pt x="326390" y="122389"/>
                  </a:moveTo>
                  <a:lnTo>
                    <a:pt x="285584" y="122389"/>
                  </a:lnTo>
                  <a:lnTo>
                    <a:pt x="285584" y="163182"/>
                  </a:lnTo>
                  <a:lnTo>
                    <a:pt x="326390" y="163182"/>
                  </a:lnTo>
                  <a:lnTo>
                    <a:pt x="326390" y="122389"/>
                  </a:lnTo>
                  <a:close/>
                </a:path>
                <a:path w="1020444" h="367665" extrusionOk="0">
                  <a:moveTo>
                    <a:pt x="367182" y="285584"/>
                  </a:moveTo>
                  <a:lnTo>
                    <a:pt x="326390" y="285584"/>
                  </a:lnTo>
                  <a:lnTo>
                    <a:pt x="326390" y="326390"/>
                  </a:lnTo>
                  <a:lnTo>
                    <a:pt x="367182" y="326390"/>
                  </a:lnTo>
                  <a:lnTo>
                    <a:pt x="367182" y="285584"/>
                  </a:lnTo>
                  <a:close/>
                </a:path>
                <a:path w="1020444" h="367665" extrusionOk="0">
                  <a:moveTo>
                    <a:pt x="367182" y="163182"/>
                  </a:moveTo>
                  <a:lnTo>
                    <a:pt x="326390" y="163182"/>
                  </a:lnTo>
                  <a:lnTo>
                    <a:pt x="326390" y="203987"/>
                  </a:lnTo>
                  <a:lnTo>
                    <a:pt x="367182" y="203987"/>
                  </a:lnTo>
                  <a:lnTo>
                    <a:pt x="367182" y="163182"/>
                  </a:lnTo>
                  <a:close/>
                </a:path>
                <a:path w="1020444" h="367665" extrusionOk="0">
                  <a:moveTo>
                    <a:pt x="407987" y="81597"/>
                  </a:moveTo>
                  <a:lnTo>
                    <a:pt x="367195" y="81597"/>
                  </a:lnTo>
                  <a:lnTo>
                    <a:pt x="367195" y="122389"/>
                  </a:lnTo>
                  <a:lnTo>
                    <a:pt x="407987" y="122389"/>
                  </a:lnTo>
                  <a:lnTo>
                    <a:pt x="407987" y="81597"/>
                  </a:lnTo>
                  <a:close/>
                </a:path>
                <a:path w="1020444" h="367665" extrusionOk="0">
                  <a:moveTo>
                    <a:pt x="448779" y="285584"/>
                  </a:moveTo>
                  <a:lnTo>
                    <a:pt x="407987" y="285584"/>
                  </a:lnTo>
                  <a:lnTo>
                    <a:pt x="407987" y="326390"/>
                  </a:lnTo>
                  <a:lnTo>
                    <a:pt x="448779" y="326390"/>
                  </a:lnTo>
                  <a:lnTo>
                    <a:pt x="448779" y="285584"/>
                  </a:lnTo>
                  <a:close/>
                </a:path>
                <a:path w="1020444" h="367665" extrusionOk="0">
                  <a:moveTo>
                    <a:pt x="448779" y="122389"/>
                  </a:moveTo>
                  <a:lnTo>
                    <a:pt x="407987" y="122389"/>
                  </a:lnTo>
                  <a:lnTo>
                    <a:pt x="407987" y="203987"/>
                  </a:lnTo>
                  <a:lnTo>
                    <a:pt x="367195" y="203987"/>
                  </a:lnTo>
                  <a:lnTo>
                    <a:pt x="367195" y="244779"/>
                  </a:lnTo>
                  <a:lnTo>
                    <a:pt x="407987" y="244779"/>
                  </a:lnTo>
                  <a:lnTo>
                    <a:pt x="448779" y="244779"/>
                  </a:lnTo>
                  <a:lnTo>
                    <a:pt x="448779" y="203987"/>
                  </a:lnTo>
                  <a:lnTo>
                    <a:pt x="448779" y="122389"/>
                  </a:lnTo>
                  <a:close/>
                </a:path>
                <a:path w="1020444" h="367665" extrusionOk="0">
                  <a:moveTo>
                    <a:pt x="489585" y="81597"/>
                  </a:moveTo>
                  <a:lnTo>
                    <a:pt x="448792" y="81597"/>
                  </a:lnTo>
                  <a:lnTo>
                    <a:pt x="448792" y="122389"/>
                  </a:lnTo>
                  <a:lnTo>
                    <a:pt x="489585" y="122389"/>
                  </a:lnTo>
                  <a:lnTo>
                    <a:pt x="489585" y="81597"/>
                  </a:lnTo>
                  <a:close/>
                </a:path>
                <a:path w="1020444" h="367665" extrusionOk="0">
                  <a:moveTo>
                    <a:pt x="530377" y="122389"/>
                  </a:moveTo>
                  <a:lnTo>
                    <a:pt x="489585" y="122389"/>
                  </a:lnTo>
                  <a:lnTo>
                    <a:pt x="489585" y="163182"/>
                  </a:lnTo>
                  <a:lnTo>
                    <a:pt x="530377" y="163182"/>
                  </a:lnTo>
                  <a:lnTo>
                    <a:pt x="530377" y="122389"/>
                  </a:lnTo>
                  <a:close/>
                </a:path>
                <a:path w="1020444" h="367665" extrusionOk="0">
                  <a:moveTo>
                    <a:pt x="571169" y="244779"/>
                  </a:moveTo>
                  <a:lnTo>
                    <a:pt x="530377" y="244779"/>
                  </a:lnTo>
                  <a:lnTo>
                    <a:pt x="530377" y="203987"/>
                  </a:lnTo>
                  <a:lnTo>
                    <a:pt x="489585" y="203987"/>
                  </a:lnTo>
                  <a:lnTo>
                    <a:pt x="489585" y="285584"/>
                  </a:lnTo>
                  <a:lnTo>
                    <a:pt x="530377" y="285584"/>
                  </a:lnTo>
                  <a:lnTo>
                    <a:pt x="530377" y="326390"/>
                  </a:lnTo>
                  <a:lnTo>
                    <a:pt x="489585" y="326390"/>
                  </a:lnTo>
                  <a:lnTo>
                    <a:pt x="448792" y="326390"/>
                  </a:lnTo>
                  <a:lnTo>
                    <a:pt x="448792" y="367182"/>
                  </a:lnTo>
                  <a:lnTo>
                    <a:pt x="489585" y="367182"/>
                  </a:lnTo>
                  <a:lnTo>
                    <a:pt x="530377" y="367182"/>
                  </a:lnTo>
                  <a:lnTo>
                    <a:pt x="571169" y="367182"/>
                  </a:lnTo>
                  <a:lnTo>
                    <a:pt x="571169" y="326390"/>
                  </a:lnTo>
                  <a:lnTo>
                    <a:pt x="571169" y="285584"/>
                  </a:lnTo>
                  <a:lnTo>
                    <a:pt x="571169" y="244779"/>
                  </a:lnTo>
                  <a:close/>
                </a:path>
                <a:path w="1020444" h="367665" extrusionOk="0">
                  <a:moveTo>
                    <a:pt x="571169" y="163182"/>
                  </a:moveTo>
                  <a:lnTo>
                    <a:pt x="530377" y="163182"/>
                  </a:lnTo>
                  <a:lnTo>
                    <a:pt x="530377" y="203987"/>
                  </a:lnTo>
                  <a:lnTo>
                    <a:pt x="571169" y="203987"/>
                  </a:lnTo>
                  <a:lnTo>
                    <a:pt x="571169" y="163182"/>
                  </a:lnTo>
                  <a:close/>
                </a:path>
                <a:path w="1020444" h="367665" extrusionOk="0">
                  <a:moveTo>
                    <a:pt x="571169" y="81597"/>
                  </a:moveTo>
                  <a:lnTo>
                    <a:pt x="530377" y="81597"/>
                  </a:lnTo>
                  <a:lnTo>
                    <a:pt x="530377" y="122389"/>
                  </a:lnTo>
                  <a:lnTo>
                    <a:pt x="571169" y="122389"/>
                  </a:lnTo>
                  <a:lnTo>
                    <a:pt x="571169" y="81597"/>
                  </a:lnTo>
                  <a:close/>
                </a:path>
                <a:path w="1020444" h="367665" extrusionOk="0">
                  <a:moveTo>
                    <a:pt x="611974" y="326390"/>
                  </a:moveTo>
                  <a:lnTo>
                    <a:pt x="571182" y="326390"/>
                  </a:lnTo>
                  <a:lnTo>
                    <a:pt x="571182" y="367182"/>
                  </a:lnTo>
                  <a:lnTo>
                    <a:pt x="611974" y="367182"/>
                  </a:lnTo>
                  <a:lnTo>
                    <a:pt x="611974" y="326390"/>
                  </a:lnTo>
                  <a:close/>
                </a:path>
                <a:path w="1020444" h="367665" extrusionOk="0">
                  <a:moveTo>
                    <a:pt x="652767" y="163182"/>
                  </a:moveTo>
                  <a:lnTo>
                    <a:pt x="611974" y="163182"/>
                  </a:lnTo>
                  <a:lnTo>
                    <a:pt x="611974" y="203987"/>
                  </a:lnTo>
                  <a:lnTo>
                    <a:pt x="652767" y="203987"/>
                  </a:lnTo>
                  <a:lnTo>
                    <a:pt x="652767" y="163182"/>
                  </a:lnTo>
                  <a:close/>
                </a:path>
                <a:path w="1020444" h="367665" extrusionOk="0">
                  <a:moveTo>
                    <a:pt x="652767" y="81597"/>
                  </a:moveTo>
                  <a:lnTo>
                    <a:pt x="611974" y="81597"/>
                  </a:lnTo>
                  <a:lnTo>
                    <a:pt x="571182" y="81597"/>
                  </a:lnTo>
                  <a:lnTo>
                    <a:pt x="571182" y="122389"/>
                  </a:lnTo>
                  <a:lnTo>
                    <a:pt x="611974" y="122389"/>
                  </a:lnTo>
                  <a:lnTo>
                    <a:pt x="652767" y="122389"/>
                  </a:lnTo>
                  <a:lnTo>
                    <a:pt x="652767" y="81597"/>
                  </a:lnTo>
                  <a:close/>
                </a:path>
                <a:path w="1020444" h="367665" extrusionOk="0">
                  <a:moveTo>
                    <a:pt x="775169" y="326390"/>
                  </a:moveTo>
                  <a:lnTo>
                    <a:pt x="734377" y="326390"/>
                  </a:lnTo>
                  <a:lnTo>
                    <a:pt x="734377" y="367182"/>
                  </a:lnTo>
                  <a:lnTo>
                    <a:pt x="775169" y="367182"/>
                  </a:lnTo>
                  <a:lnTo>
                    <a:pt x="775169" y="326390"/>
                  </a:lnTo>
                  <a:close/>
                </a:path>
                <a:path w="1020444" h="367665" extrusionOk="0">
                  <a:moveTo>
                    <a:pt x="775169" y="81597"/>
                  </a:moveTo>
                  <a:lnTo>
                    <a:pt x="734377" y="81597"/>
                  </a:lnTo>
                  <a:lnTo>
                    <a:pt x="693572" y="81597"/>
                  </a:lnTo>
                  <a:lnTo>
                    <a:pt x="693572" y="122389"/>
                  </a:lnTo>
                  <a:lnTo>
                    <a:pt x="652767" y="122389"/>
                  </a:lnTo>
                  <a:lnTo>
                    <a:pt x="652767" y="163182"/>
                  </a:lnTo>
                  <a:lnTo>
                    <a:pt x="693572" y="163182"/>
                  </a:lnTo>
                  <a:lnTo>
                    <a:pt x="693572" y="203987"/>
                  </a:lnTo>
                  <a:lnTo>
                    <a:pt x="693572" y="244779"/>
                  </a:lnTo>
                  <a:lnTo>
                    <a:pt x="652767" y="244779"/>
                  </a:lnTo>
                  <a:lnTo>
                    <a:pt x="611974" y="244779"/>
                  </a:lnTo>
                  <a:lnTo>
                    <a:pt x="611974" y="203987"/>
                  </a:lnTo>
                  <a:lnTo>
                    <a:pt x="571182" y="203987"/>
                  </a:lnTo>
                  <a:lnTo>
                    <a:pt x="571182" y="285584"/>
                  </a:lnTo>
                  <a:lnTo>
                    <a:pt x="611974" y="285584"/>
                  </a:lnTo>
                  <a:lnTo>
                    <a:pt x="652767" y="285584"/>
                  </a:lnTo>
                  <a:lnTo>
                    <a:pt x="652767" y="326390"/>
                  </a:lnTo>
                  <a:lnTo>
                    <a:pt x="652767" y="367182"/>
                  </a:lnTo>
                  <a:lnTo>
                    <a:pt x="693572" y="367182"/>
                  </a:lnTo>
                  <a:lnTo>
                    <a:pt x="693572" y="326390"/>
                  </a:lnTo>
                  <a:lnTo>
                    <a:pt x="693572" y="285584"/>
                  </a:lnTo>
                  <a:lnTo>
                    <a:pt x="734377" y="285584"/>
                  </a:lnTo>
                  <a:lnTo>
                    <a:pt x="775169" y="285584"/>
                  </a:lnTo>
                  <a:lnTo>
                    <a:pt x="775169" y="244779"/>
                  </a:lnTo>
                  <a:lnTo>
                    <a:pt x="734377" y="244779"/>
                  </a:lnTo>
                  <a:lnTo>
                    <a:pt x="734377" y="203987"/>
                  </a:lnTo>
                  <a:lnTo>
                    <a:pt x="775169" y="203987"/>
                  </a:lnTo>
                  <a:lnTo>
                    <a:pt x="775169" y="163182"/>
                  </a:lnTo>
                  <a:lnTo>
                    <a:pt x="734377" y="163182"/>
                  </a:lnTo>
                  <a:lnTo>
                    <a:pt x="734377" y="122389"/>
                  </a:lnTo>
                  <a:lnTo>
                    <a:pt x="775169" y="122389"/>
                  </a:lnTo>
                  <a:lnTo>
                    <a:pt x="775169" y="81597"/>
                  </a:lnTo>
                  <a:close/>
                </a:path>
                <a:path w="1020444" h="367665" extrusionOk="0">
                  <a:moveTo>
                    <a:pt x="856767" y="81597"/>
                  </a:moveTo>
                  <a:lnTo>
                    <a:pt x="815975" y="81597"/>
                  </a:lnTo>
                  <a:lnTo>
                    <a:pt x="775182" y="81597"/>
                  </a:lnTo>
                  <a:lnTo>
                    <a:pt x="775182" y="122389"/>
                  </a:lnTo>
                  <a:lnTo>
                    <a:pt x="775182" y="203987"/>
                  </a:lnTo>
                  <a:lnTo>
                    <a:pt x="775182" y="285584"/>
                  </a:lnTo>
                  <a:lnTo>
                    <a:pt x="815975" y="285584"/>
                  </a:lnTo>
                  <a:lnTo>
                    <a:pt x="815975" y="326390"/>
                  </a:lnTo>
                  <a:lnTo>
                    <a:pt x="815975" y="367182"/>
                  </a:lnTo>
                  <a:lnTo>
                    <a:pt x="856767" y="367182"/>
                  </a:lnTo>
                  <a:lnTo>
                    <a:pt x="856767" y="326390"/>
                  </a:lnTo>
                  <a:lnTo>
                    <a:pt x="856767" y="285584"/>
                  </a:lnTo>
                  <a:lnTo>
                    <a:pt x="856767" y="203987"/>
                  </a:lnTo>
                  <a:lnTo>
                    <a:pt x="856767" y="163182"/>
                  </a:lnTo>
                  <a:lnTo>
                    <a:pt x="815975" y="163182"/>
                  </a:lnTo>
                  <a:lnTo>
                    <a:pt x="815975" y="122389"/>
                  </a:lnTo>
                  <a:lnTo>
                    <a:pt x="856767" y="122389"/>
                  </a:lnTo>
                  <a:lnTo>
                    <a:pt x="856767" y="81597"/>
                  </a:lnTo>
                  <a:close/>
                </a:path>
                <a:path w="1020444" h="367665" extrusionOk="0">
                  <a:moveTo>
                    <a:pt x="897572" y="285584"/>
                  </a:moveTo>
                  <a:lnTo>
                    <a:pt x="856780" y="285584"/>
                  </a:lnTo>
                  <a:lnTo>
                    <a:pt x="856780" y="326390"/>
                  </a:lnTo>
                  <a:lnTo>
                    <a:pt x="897572" y="326390"/>
                  </a:lnTo>
                  <a:lnTo>
                    <a:pt x="897572" y="285584"/>
                  </a:lnTo>
                  <a:close/>
                </a:path>
                <a:path w="1020444" h="367665" extrusionOk="0">
                  <a:moveTo>
                    <a:pt x="897572" y="122389"/>
                  </a:moveTo>
                  <a:lnTo>
                    <a:pt x="856780" y="122389"/>
                  </a:lnTo>
                  <a:lnTo>
                    <a:pt x="856780" y="203987"/>
                  </a:lnTo>
                  <a:lnTo>
                    <a:pt x="897572" y="203987"/>
                  </a:lnTo>
                  <a:lnTo>
                    <a:pt x="897572" y="122389"/>
                  </a:lnTo>
                  <a:close/>
                </a:path>
                <a:path w="1020444" h="367665" extrusionOk="0">
                  <a:moveTo>
                    <a:pt x="938364" y="326390"/>
                  </a:moveTo>
                  <a:lnTo>
                    <a:pt x="897572" y="326390"/>
                  </a:lnTo>
                  <a:lnTo>
                    <a:pt x="897572" y="367182"/>
                  </a:lnTo>
                  <a:lnTo>
                    <a:pt x="938364" y="367182"/>
                  </a:lnTo>
                  <a:lnTo>
                    <a:pt x="938364" y="326390"/>
                  </a:lnTo>
                  <a:close/>
                </a:path>
                <a:path w="1020444" h="367665" extrusionOk="0">
                  <a:moveTo>
                    <a:pt x="938364" y="244779"/>
                  </a:moveTo>
                  <a:lnTo>
                    <a:pt x="897572" y="244779"/>
                  </a:lnTo>
                  <a:lnTo>
                    <a:pt x="897572" y="285584"/>
                  </a:lnTo>
                  <a:lnTo>
                    <a:pt x="938364" y="285584"/>
                  </a:lnTo>
                  <a:lnTo>
                    <a:pt x="938364" y="244779"/>
                  </a:lnTo>
                  <a:close/>
                </a:path>
                <a:path w="1020444" h="367665" extrusionOk="0">
                  <a:moveTo>
                    <a:pt x="938364" y="81597"/>
                  </a:moveTo>
                  <a:lnTo>
                    <a:pt x="897572" y="81597"/>
                  </a:lnTo>
                  <a:lnTo>
                    <a:pt x="897572" y="122389"/>
                  </a:lnTo>
                  <a:lnTo>
                    <a:pt x="938364" y="122389"/>
                  </a:lnTo>
                  <a:lnTo>
                    <a:pt x="938364" y="81597"/>
                  </a:lnTo>
                  <a:close/>
                </a:path>
                <a:path w="1020444" h="367665" extrusionOk="0">
                  <a:moveTo>
                    <a:pt x="1019962" y="326390"/>
                  </a:moveTo>
                  <a:lnTo>
                    <a:pt x="979170" y="326390"/>
                  </a:lnTo>
                  <a:lnTo>
                    <a:pt x="938377" y="326390"/>
                  </a:lnTo>
                  <a:lnTo>
                    <a:pt x="938377" y="367182"/>
                  </a:lnTo>
                  <a:lnTo>
                    <a:pt x="979170" y="367182"/>
                  </a:lnTo>
                  <a:lnTo>
                    <a:pt x="1019962" y="367182"/>
                  </a:lnTo>
                  <a:lnTo>
                    <a:pt x="1019962" y="326390"/>
                  </a:lnTo>
                  <a:close/>
                </a:path>
                <a:path w="1020444" h="367665" extrusionOk="0">
                  <a:moveTo>
                    <a:pt x="1019962" y="81597"/>
                  </a:moveTo>
                  <a:lnTo>
                    <a:pt x="979170" y="81597"/>
                  </a:lnTo>
                  <a:lnTo>
                    <a:pt x="938377" y="81597"/>
                  </a:lnTo>
                  <a:lnTo>
                    <a:pt x="938377" y="122389"/>
                  </a:lnTo>
                  <a:lnTo>
                    <a:pt x="938377" y="203987"/>
                  </a:lnTo>
                  <a:lnTo>
                    <a:pt x="979170" y="203987"/>
                  </a:lnTo>
                  <a:lnTo>
                    <a:pt x="979170" y="244779"/>
                  </a:lnTo>
                  <a:lnTo>
                    <a:pt x="1019962" y="244779"/>
                  </a:lnTo>
                  <a:lnTo>
                    <a:pt x="1019962" y="203987"/>
                  </a:lnTo>
                  <a:lnTo>
                    <a:pt x="1019962" y="163182"/>
                  </a:lnTo>
                  <a:lnTo>
                    <a:pt x="979170" y="163182"/>
                  </a:lnTo>
                  <a:lnTo>
                    <a:pt x="979170" y="122389"/>
                  </a:lnTo>
                  <a:lnTo>
                    <a:pt x="1019962" y="122389"/>
                  </a:lnTo>
                  <a:lnTo>
                    <a:pt x="1019962" y="8159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8" name="Google Shape;1128;p22"/>
            <p:cNvSpPr/>
            <p:nvPr/>
          </p:nvSpPr>
          <p:spPr>
            <a:xfrm>
              <a:off x="17442345" y="8934392"/>
              <a:ext cx="1020444" cy="367665"/>
            </a:xfrm>
            <a:custGeom>
              <a:avLst/>
              <a:gdLst/>
              <a:ahLst/>
              <a:cxnLst/>
              <a:rect l="l" t="t" r="r" b="b"/>
              <a:pathLst>
                <a:path w="1020444" h="367665" extrusionOk="0">
                  <a:moveTo>
                    <a:pt x="40792" y="285597"/>
                  </a:moveTo>
                  <a:lnTo>
                    <a:pt x="0" y="285597"/>
                  </a:lnTo>
                  <a:lnTo>
                    <a:pt x="0" y="367182"/>
                  </a:lnTo>
                  <a:lnTo>
                    <a:pt x="40792" y="367182"/>
                  </a:lnTo>
                  <a:lnTo>
                    <a:pt x="40792" y="285597"/>
                  </a:lnTo>
                  <a:close/>
                </a:path>
                <a:path w="1020444" h="367665" extrusionOk="0">
                  <a:moveTo>
                    <a:pt x="40792" y="0"/>
                  </a:moveTo>
                  <a:lnTo>
                    <a:pt x="0" y="0"/>
                  </a:lnTo>
                  <a:lnTo>
                    <a:pt x="0" y="81584"/>
                  </a:lnTo>
                  <a:lnTo>
                    <a:pt x="40792" y="81584"/>
                  </a:lnTo>
                  <a:lnTo>
                    <a:pt x="40792" y="0"/>
                  </a:lnTo>
                  <a:close/>
                </a:path>
                <a:path w="1020444" h="367665" extrusionOk="0">
                  <a:moveTo>
                    <a:pt x="81584" y="203987"/>
                  </a:moveTo>
                  <a:lnTo>
                    <a:pt x="40792" y="203987"/>
                  </a:lnTo>
                  <a:lnTo>
                    <a:pt x="0" y="203987"/>
                  </a:lnTo>
                  <a:lnTo>
                    <a:pt x="0" y="244792"/>
                  </a:lnTo>
                  <a:lnTo>
                    <a:pt x="40792" y="244792"/>
                  </a:lnTo>
                  <a:lnTo>
                    <a:pt x="81584" y="244792"/>
                  </a:lnTo>
                  <a:lnTo>
                    <a:pt x="81584" y="203987"/>
                  </a:lnTo>
                  <a:close/>
                </a:path>
                <a:path w="1020444" h="367665" extrusionOk="0">
                  <a:moveTo>
                    <a:pt x="81584" y="122389"/>
                  </a:moveTo>
                  <a:lnTo>
                    <a:pt x="40792" y="122389"/>
                  </a:lnTo>
                  <a:lnTo>
                    <a:pt x="40792" y="81597"/>
                  </a:lnTo>
                  <a:lnTo>
                    <a:pt x="0" y="81597"/>
                  </a:lnTo>
                  <a:lnTo>
                    <a:pt x="0" y="163195"/>
                  </a:lnTo>
                  <a:lnTo>
                    <a:pt x="40792" y="163195"/>
                  </a:lnTo>
                  <a:lnTo>
                    <a:pt x="81584" y="163195"/>
                  </a:lnTo>
                  <a:lnTo>
                    <a:pt x="81584" y="122389"/>
                  </a:lnTo>
                  <a:close/>
                </a:path>
                <a:path w="1020444" h="367665" extrusionOk="0">
                  <a:moveTo>
                    <a:pt x="203987" y="203987"/>
                  </a:moveTo>
                  <a:lnTo>
                    <a:pt x="163182" y="203987"/>
                  </a:lnTo>
                  <a:lnTo>
                    <a:pt x="122389" y="203987"/>
                  </a:lnTo>
                  <a:lnTo>
                    <a:pt x="81597" y="203987"/>
                  </a:lnTo>
                  <a:lnTo>
                    <a:pt x="81597" y="244792"/>
                  </a:lnTo>
                  <a:lnTo>
                    <a:pt x="122389" y="244792"/>
                  </a:lnTo>
                  <a:lnTo>
                    <a:pt x="122389" y="285584"/>
                  </a:lnTo>
                  <a:lnTo>
                    <a:pt x="163182" y="285584"/>
                  </a:lnTo>
                  <a:lnTo>
                    <a:pt x="163182" y="244792"/>
                  </a:lnTo>
                  <a:lnTo>
                    <a:pt x="203987" y="244792"/>
                  </a:lnTo>
                  <a:lnTo>
                    <a:pt x="203987" y="203987"/>
                  </a:lnTo>
                  <a:close/>
                </a:path>
                <a:path w="1020444" h="367665" extrusionOk="0">
                  <a:moveTo>
                    <a:pt x="203987" y="0"/>
                  </a:moveTo>
                  <a:lnTo>
                    <a:pt x="163182" y="0"/>
                  </a:lnTo>
                  <a:lnTo>
                    <a:pt x="122389" y="0"/>
                  </a:lnTo>
                  <a:lnTo>
                    <a:pt x="81597" y="0"/>
                  </a:lnTo>
                  <a:lnTo>
                    <a:pt x="81597" y="81584"/>
                  </a:lnTo>
                  <a:lnTo>
                    <a:pt x="122389" y="81584"/>
                  </a:lnTo>
                  <a:lnTo>
                    <a:pt x="163182" y="81584"/>
                  </a:lnTo>
                  <a:lnTo>
                    <a:pt x="203987" y="81584"/>
                  </a:lnTo>
                  <a:lnTo>
                    <a:pt x="203987" y="0"/>
                  </a:lnTo>
                  <a:close/>
                </a:path>
                <a:path w="1020444" h="367665" extrusionOk="0">
                  <a:moveTo>
                    <a:pt x="285584" y="285597"/>
                  </a:moveTo>
                  <a:lnTo>
                    <a:pt x="244779" y="285597"/>
                  </a:lnTo>
                  <a:lnTo>
                    <a:pt x="203987" y="285597"/>
                  </a:lnTo>
                  <a:lnTo>
                    <a:pt x="163182" y="285597"/>
                  </a:lnTo>
                  <a:lnTo>
                    <a:pt x="163182" y="326390"/>
                  </a:lnTo>
                  <a:lnTo>
                    <a:pt x="122389" y="326390"/>
                  </a:lnTo>
                  <a:lnTo>
                    <a:pt x="122389" y="367182"/>
                  </a:lnTo>
                  <a:lnTo>
                    <a:pt x="163182" y="367182"/>
                  </a:lnTo>
                  <a:lnTo>
                    <a:pt x="203987" y="367182"/>
                  </a:lnTo>
                  <a:lnTo>
                    <a:pt x="203987" y="326390"/>
                  </a:lnTo>
                  <a:lnTo>
                    <a:pt x="244779" y="326390"/>
                  </a:lnTo>
                  <a:lnTo>
                    <a:pt x="285584" y="326390"/>
                  </a:lnTo>
                  <a:lnTo>
                    <a:pt x="285584" y="285597"/>
                  </a:lnTo>
                  <a:close/>
                </a:path>
                <a:path w="1020444" h="367665" extrusionOk="0">
                  <a:moveTo>
                    <a:pt x="285584" y="81597"/>
                  </a:moveTo>
                  <a:lnTo>
                    <a:pt x="244779" y="81597"/>
                  </a:lnTo>
                  <a:lnTo>
                    <a:pt x="244779" y="122389"/>
                  </a:lnTo>
                  <a:lnTo>
                    <a:pt x="203987" y="122389"/>
                  </a:lnTo>
                  <a:lnTo>
                    <a:pt x="163182" y="122389"/>
                  </a:lnTo>
                  <a:lnTo>
                    <a:pt x="122389" y="122389"/>
                  </a:lnTo>
                  <a:lnTo>
                    <a:pt x="81597" y="122389"/>
                  </a:lnTo>
                  <a:lnTo>
                    <a:pt x="81597" y="163195"/>
                  </a:lnTo>
                  <a:lnTo>
                    <a:pt x="285584" y="163195"/>
                  </a:lnTo>
                  <a:lnTo>
                    <a:pt x="285584" y="81597"/>
                  </a:lnTo>
                  <a:close/>
                </a:path>
                <a:path w="1020444" h="367665" extrusionOk="0">
                  <a:moveTo>
                    <a:pt x="285584" y="0"/>
                  </a:moveTo>
                  <a:lnTo>
                    <a:pt x="244779" y="0"/>
                  </a:lnTo>
                  <a:lnTo>
                    <a:pt x="244779" y="81584"/>
                  </a:lnTo>
                  <a:lnTo>
                    <a:pt x="285584" y="81584"/>
                  </a:lnTo>
                  <a:lnTo>
                    <a:pt x="285584" y="0"/>
                  </a:lnTo>
                  <a:close/>
                </a:path>
                <a:path w="1020444" h="367665" extrusionOk="0">
                  <a:moveTo>
                    <a:pt x="326390" y="326390"/>
                  </a:moveTo>
                  <a:lnTo>
                    <a:pt x="285584" y="326390"/>
                  </a:lnTo>
                  <a:lnTo>
                    <a:pt x="285584" y="367182"/>
                  </a:lnTo>
                  <a:lnTo>
                    <a:pt x="326390" y="367182"/>
                  </a:lnTo>
                  <a:lnTo>
                    <a:pt x="326390" y="326390"/>
                  </a:lnTo>
                  <a:close/>
                </a:path>
                <a:path w="1020444" h="367665" extrusionOk="0">
                  <a:moveTo>
                    <a:pt x="367182" y="285597"/>
                  </a:moveTo>
                  <a:lnTo>
                    <a:pt x="326390" y="285597"/>
                  </a:lnTo>
                  <a:lnTo>
                    <a:pt x="326390" y="326390"/>
                  </a:lnTo>
                  <a:lnTo>
                    <a:pt x="367182" y="326390"/>
                  </a:lnTo>
                  <a:lnTo>
                    <a:pt x="367182" y="285597"/>
                  </a:lnTo>
                  <a:close/>
                </a:path>
                <a:path w="1020444" h="367665" extrusionOk="0">
                  <a:moveTo>
                    <a:pt x="367182" y="203987"/>
                  </a:moveTo>
                  <a:lnTo>
                    <a:pt x="326390" y="203987"/>
                  </a:lnTo>
                  <a:lnTo>
                    <a:pt x="285584" y="203987"/>
                  </a:lnTo>
                  <a:lnTo>
                    <a:pt x="244779" y="203987"/>
                  </a:lnTo>
                  <a:lnTo>
                    <a:pt x="244779" y="244792"/>
                  </a:lnTo>
                  <a:lnTo>
                    <a:pt x="285584" y="244792"/>
                  </a:lnTo>
                  <a:lnTo>
                    <a:pt x="285584" y="285584"/>
                  </a:lnTo>
                  <a:lnTo>
                    <a:pt x="326390" y="285584"/>
                  </a:lnTo>
                  <a:lnTo>
                    <a:pt x="367182" y="285584"/>
                  </a:lnTo>
                  <a:lnTo>
                    <a:pt x="367182" y="203987"/>
                  </a:lnTo>
                  <a:close/>
                </a:path>
                <a:path w="1020444" h="367665" extrusionOk="0">
                  <a:moveTo>
                    <a:pt x="367182" y="81597"/>
                  </a:moveTo>
                  <a:lnTo>
                    <a:pt x="326390" y="81597"/>
                  </a:lnTo>
                  <a:lnTo>
                    <a:pt x="326390" y="163195"/>
                  </a:lnTo>
                  <a:lnTo>
                    <a:pt x="367182" y="163195"/>
                  </a:lnTo>
                  <a:lnTo>
                    <a:pt x="367182" y="81597"/>
                  </a:lnTo>
                  <a:close/>
                </a:path>
                <a:path w="1020444" h="367665" extrusionOk="0">
                  <a:moveTo>
                    <a:pt x="407987" y="0"/>
                  </a:moveTo>
                  <a:lnTo>
                    <a:pt x="367195" y="0"/>
                  </a:lnTo>
                  <a:lnTo>
                    <a:pt x="367195" y="40792"/>
                  </a:lnTo>
                  <a:lnTo>
                    <a:pt x="407987" y="40792"/>
                  </a:lnTo>
                  <a:lnTo>
                    <a:pt x="407987" y="0"/>
                  </a:lnTo>
                  <a:close/>
                </a:path>
                <a:path w="1020444" h="367665" extrusionOk="0">
                  <a:moveTo>
                    <a:pt x="448779" y="326390"/>
                  </a:moveTo>
                  <a:lnTo>
                    <a:pt x="407987" y="326390"/>
                  </a:lnTo>
                  <a:lnTo>
                    <a:pt x="407987" y="285597"/>
                  </a:lnTo>
                  <a:lnTo>
                    <a:pt x="367195" y="285597"/>
                  </a:lnTo>
                  <a:lnTo>
                    <a:pt x="367195" y="367182"/>
                  </a:lnTo>
                  <a:lnTo>
                    <a:pt x="407987" y="367182"/>
                  </a:lnTo>
                  <a:lnTo>
                    <a:pt x="448779" y="367182"/>
                  </a:lnTo>
                  <a:lnTo>
                    <a:pt x="448779" y="326390"/>
                  </a:lnTo>
                  <a:close/>
                </a:path>
                <a:path w="1020444" h="367665" extrusionOk="0">
                  <a:moveTo>
                    <a:pt x="448779" y="203987"/>
                  </a:moveTo>
                  <a:lnTo>
                    <a:pt x="407987" y="203987"/>
                  </a:lnTo>
                  <a:lnTo>
                    <a:pt x="367195" y="203987"/>
                  </a:lnTo>
                  <a:lnTo>
                    <a:pt x="367195" y="285584"/>
                  </a:lnTo>
                  <a:lnTo>
                    <a:pt x="407987" y="285584"/>
                  </a:lnTo>
                  <a:lnTo>
                    <a:pt x="407987" y="244792"/>
                  </a:lnTo>
                  <a:lnTo>
                    <a:pt x="448779" y="244792"/>
                  </a:lnTo>
                  <a:lnTo>
                    <a:pt x="448779" y="203987"/>
                  </a:lnTo>
                  <a:close/>
                </a:path>
                <a:path w="1020444" h="367665" extrusionOk="0">
                  <a:moveTo>
                    <a:pt x="448779" y="81597"/>
                  </a:moveTo>
                  <a:lnTo>
                    <a:pt x="407987" y="81597"/>
                  </a:lnTo>
                  <a:lnTo>
                    <a:pt x="407987" y="163195"/>
                  </a:lnTo>
                  <a:lnTo>
                    <a:pt x="448779" y="163195"/>
                  </a:lnTo>
                  <a:lnTo>
                    <a:pt x="448779" y="81597"/>
                  </a:lnTo>
                  <a:close/>
                </a:path>
                <a:path w="1020444" h="367665" extrusionOk="0">
                  <a:moveTo>
                    <a:pt x="448779" y="40792"/>
                  </a:moveTo>
                  <a:lnTo>
                    <a:pt x="407987" y="40792"/>
                  </a:lnTo>
                  <a:lnTo>
                    <a:pt x="407987" y="81584"/>
                  </a:lnTo>
                  <a:lnTo>
                    <a:pt x="448779" y="81584"/>
                  </a:lnTo>
                  <a:lnTo>
                    <a:pt x="448779" y="40792"/>
                  </a:lnTo>
                  <a:close/>
                </a:path>
                <a:path w="1020444" h="367665" extrusionOk="0">
                  <a:moveTo>
                    <a:pt x="489585" y="0"/>
                  </a:moveTo>
                  <a:lnTo>
                    <a:pt x="448792" y="0"/>
                  </a:lnTo>
                  <a:lnTo>
                    <a:pt x="448792" y="40792"/>
                  </a:lnTo>
                  <a:lnTo>
                    <a:pt x="489585" y="40792"/>
                  </a:lnTo>
                  <a:lnTo>
                    <a:pt x="489585" y="0"/>
                  </a:lnTo>
                  <a:close/>
                </a:path>
                <a:path w="1020444" h="367665" extrusionOk="0">
                  <a:moveTo>
                    <a:pt x="571169" y="285597"/>
                  </a:moveTo>
                  <a:lnTo>
                    <a:pt x="530377" y="285597"/>
                  </a:lnTo>
                  <a:lnTo>
                    <a:pt x="489585" y="285597"/>
                  </a:lnTo>
                  <a:lnTo>
                    <a:pt x="448792" y="285597"/>
                  </a:lnTo>
                  <a:lnTo>
                    <a:pt x="448792" y="367182"/>
                  </a:lnTo>
                  <a:lnTo>
                    <a:pt x="489585" y="367182"/>
                  </a:lnTo>
                  <a:lnTo>
                    <a:pt x="489585" y="326390"/>
                  </a:lnTo>
                  <a:lnTo>
                    <a:pt x="530377" y="326390"/>
                  </a:lnTo>
                  <a:lnTo>
                    <a:pt x="571169" y="326390"/>
                  </a:lnTo>
                  <a:lnTo>
                    <a:pt x="571169" y="285597"/>
                  </a:lnTo>
                  <a:close/>
                </a:path>
                <a:path w="1020444" h="367665" extrusionOk="0">
                  <a:moveTo>
                    <a:pt x="571169" y="203987"/>
                  </a:moveTo>
                  <a:lnTo>
                    <a:pt x="530377" y="203987"/>
                  </a:lnTo>
                  <a:lnTo>
                    <a:pt x="530377" y="122389"/>
                  </a:lnTo>
                  <a:lnTo>
                    <a:pt x="489585" y="122389"/>
                  </a:lnTo>
                  <a:lnTo>
                    <a:pt x="489585" y="244792"/>
                  </a:lnTo>
                  <a:lnTo>
                    <a:pt x="530377" y="244792"/>
                  </a:lnTo>
                  <a:lnTo>
                    <a:pt x="530377" y="285584"/>
                  </a:lnTo>
                  <a:lnTo>
                    <a:pt x="571169" y="285584"/>
                  </a:lnTo>
                  <a:lnTo>
                    <a:pt x="571169" y="203987"/>
                  </a:lnTo>
                  <a:close/>
                </a:path>
                <a:path w="1020444" h="367665" extrusionOk="0">
                  <a:moveTo>
                    <a:pt x="571169" y="81597"/>
                  </a:moveTo>
                  <a:lnTo>
                    <a:pt x="530377" y="81597"/>
                  </a:lnTo>
                  <a:lnTo>
                    <a:pt x="530377" y="122389"/>
                  </a:lnTo>
                  <a:lnTo>
                    <a:pt x="571169" y="122389"/>
                  </a:lnTo>
                  <a:lnTo>
                    <a:pt x="571169" y="81597"/>
                  </a:lnTo>
                  <a:close/>
                </a:path>
                <a:path w="1020444" h="367665" extrusionOk="0">
                  <a:moveTo>
                    <a:pt x="571169" y="0"/>
                  </a:moveTo>
                  <a:lnTo>
                    <a:pt x="530377" y="0"/>
                  </a:lnTo>
                  <a:lnTo>
                    <a:pt x="530377" y="40792"/>
                  </a:lnTo>
                  <a:lnTo>
                    <a:pt x="489585" y="40792"/>
                  </a:lnTo>
                  <a:lnTo>
                    <a:pt x="489585" y="81584"/>
                  </a:lnTo>
                  <a:lnTo>
                    <a:pt x="530377" y="81584"/>
                  </a:lnTo>
                  <a:lnTo>
                    <a:pt x="571169" y="81584"/>
                  </a:lnTo>
                  <a:lnTo>
                    <a:pt x="571169" y="0"/>
                  </a:lnTo>
                  <a:close/>
                </a:path>
                <a:path w="1020444" h="367665" extrusionOk="0">
                  <a:moveTo>
                    <a:pt x="693572" y="81597"/>
                  </a:moveTo>
                  <a:lnTo>
                    <a:pt x="652767" y="81597"/>
                  </a:lnTo>
                  <a:lnTo>
                    <a:pt x="611974" y="81597"/>
                  </a:lnTo>
                  <a:lnTo>
                    <a:pt x="611974" y="122389"/>
                  </a:lnTo>
                  <a:lnTo>
                    <a:pt x="652767" y="122389"/>
                  </a:lnTo>
                  <a:lnTo>
                    <a:pt x="652767" y="163195"/>
                  </a:lnTo>
                  <a:lnTo>
                    <a:pt x="611974" y="163195"/>
                  </a:lnTo>
                  <a:lnTo>
                    <a:pt x="611974" y="122389"/>
                  </a:lnTo>
                  <a:lnTo>
                    <a:pt x="571182" y="122389"/>
                  </a:lnTo>
                  <a:lnTo>
                    <a:pt x="571182" y="203987"/>
                  </a:lnTo>
                  <a:lnTo>
                    <a:pt x="611974" y="203987"/>
                  </a:lnTo>
                  <a:lnTo>
                    <a:pt x="611974" y="244792"/>
                  </a:lnTo>
                  <a:lnTo>
                    <a:pt x="652767" y="244792"/>
                  </a:lnTo>
                  <a:lnTo>
                    <a:pt x="652767" y="203987"/>
                  </a:lnTo>
                  <a:lnTo>
                    <a:pt x="693572" y="203987"/>
                  </a:lnTo>
                  <a:lnTo>
                    <a:pt x="693572" y="81597"/>
                  </a:lnTo>
                  <a:close/>
                </a:path>
                <a:path w="1020444" h="367665" extrusionOk="0">
                  <a:moveTo>
                    <a:pt x="734377" y="203987"/>
                  </a:moveTo>
                  <a:lnTo>
                    <a:pt x="693572" y="203987"/>
                  </a:lnTo>
                  <a:lnTo>
                    <a:pt x="693572" y="244792"/>
                  </a:lnTo>
                  <a:lnTo>
                    <a:pt x="652767" y="244792"/>
                  </a:lnTo>
                  <a:lnTo>
                    <a:pt x="652767" y="285584"/>
                  </a:lnTo>
                  <a:lnTo>
                    <a:pt x="693572" y="285584"/>
                  </a:lnTo>
                  <a:lnTo>
                    <a:pt x="734377" y="285584"/>
                  </a:lnTo>
                  <a:lnTo>
                    <a:pt x="734377" y="203987"/>
                  </a:lnTo>
                  <a:close/>
                </a:path>
                <a:path w="1020444" h="367665" extrusionOk="0">
                  <a:moveTo>
                    <a:pt x="775169" y="285597"/>
                  </a:moveTo>
                  <a:lnTo>
                    <a:pt x="775169" y="285597"/>
                  </a:lnTo>
                  <a:lnTo>
                    <a:pt x="571182" y="285597"/>
                  </a:lnTo>
                  <a:lnTo>
                    <a:pt x="571182" y="326390"/>
                  </a:lnTo>
                  <a:lnTo>
                    <a:pt x="611974" y="326390"/>
                  </a:lnTo>
                  <a:lnTo>
                    <a:pt x="611974" y="367182"/>
                  </a:lnTo>
                  <a:lnTo>
                    <a:pt x="652767" y="367182"/>
                  </a:lnTo>
                  <a:lnTo>
                    <a:pt x="693572" y="367182"/>
                  </a:lnTo>
                  <a:lnTo>
                    <a:pt x="734377" y="367182"/>
                  </a:lnTo>
                  <a:lnTo>
                    <a:pt x="734377" y="326390"/>
                  </a:lnTo>
                  <a:lnTo>
                    <a:pt x="775169" y="326390"/>
                  </a:lnTo>
                  <a:lnTo>
                    <a:pt x="775169" y="285597"/>
                  </a:lnTo>
                  <a:close/>
                </a:path>
                <a:path w="1020444" h="367665" extrusionOk="0">
                  <a:moveTo>
                    <a:pt x="775169" y="81597"/>
                  </a:moveTo>
                  <a:lnTo>
                    <a:pt x="734377" y="81597"/>
                  </a:lnTo>
                  <a:lnTo>
                    <a:pt x="734377" y="163195"/>
                  </a:lnTo>
                  <a:lnTo>
                    <a:pt x="775169" y="163195"/>
                  </a:lnTo>
                  <a:lnTo>
                    <a:pt x="775169" y="81597"/>
                  </a:lnTo>
                  <a:close/>
                </a:path>
                <a:path w="1020444" h="367665" extrusionOk="0">
                  <a:moveTo>
                    <a:pt x="815975" y="203987"/>
                  </a:moveTo>
                  <a:lnTo>
                    <a:pt x="775182" y="203987"/>
                  </a:lnTo>
                  <a:lnTo>
                    <a:pt x="775182" y="285584"/>
                  </a:lnTo>
                  <a:lnTo>
                    <a:pt x="815975" y="285584"/>
                  </a:lnTo>
                  <a:lnTo>
                    <a:pt x="815975" y="203987"/>
                  </a:lnTo>
                  <a:close/>
                </a:path>
                <a:path w="1020444" h="367665" extrusionOk="0">
                  <a:moveTo>
                    <a:pt x="856767" y="285597"/>
                  </a:moveTo>
                  <a:lnTo>
                    <a:pt x="815975" y="285597"/>
                  </a:lnTo>
                  <a:lnTo>
                    <a:pt x="775182" y="285597"/>
                  </a:lnTo>
                  <a:lnTo>
                    <a:pt x="775182" y="367182"/>
                  </a:lnTo>
                  <a:lnTo>
                    <a:pt x="815975" y="367182"/>
                  </a:lnTo>
                  <a:lnTo>
                    <a:pt x="815975" y="326390"/>
                  </a:lnTo>
                  <a:lnTo>
                    <a:pt x="856767" y="326390"/>
                  </a:lnTo>
                  <a:lnTo>
                    <a:pt x="856767" y="285597"/>
                  </a:lnTo>
                  <a:close/>
                </a:path>
                <a:path w="1020444" h="367665" extrusionOk="0">
                  <a:moveTo>
                    <a:pt x="856767" y="122389"/>
                  </a:moveTo>
                  <a:lnTo>
                    <a:pt x="815975" y="122389"/>
                  </a:lnTo>
                  <a:lnTo>
                    <a:pt x="775182" y="122389"/>
                  </a:lnTo>
                  <a:lnTo>
                    <a:pt x="775182" y="163195"/>
                  </a:lnTo>
                  <a:lnTo>
                    <a:pt x="815975" y="163195"/>
                  </a:lnTo>
                  <a:lnTo>
                    <a:pt x="856767" y="163195"/>
                  </a:lnTo>
                  <a:lnTo>
                    <a:pt x="856767" y="122389"/>
                  </a:lnTo>
                  <a:close/>
                </a:path>
                <a:path w="1020444" h="367665" extrusionOk="0">
                  <a:moveTo>
                    <a:pt x="897572" y="285597"/>
                  </a:moveTo>
                  <a:lnTo>
                    <a:pt x="856780" y="285597"/>
                  </a:lnTo>
                  <a:lnTo>
                    <a:pt x="856780" y="326390"/>
                  </a:lnTo>
                  <a:lnTo>
                    <a:pt x="897572" y="326390"/>
                  </a:lnTo>
                  <a:lnTo>
                    <a:pt x="897572" y="285597"/>
                  </a:lnTo>
                  <a:close/>
                </a:path>
                <a:path w="1020444" h="367665" extrusionOk="0">
                  <a:moveTo>
                    <a:pt x="897572" y="203987"/>
                  </a:moveTo>
                  <a:lnTo>
                    <a:pt x="856780" y="203987"/>
                  </a:lnTo>
                  <a:lnTo>
                    <a:pt x="856780" y="244792"/>
                  </a:lnTo>
                  <a:lnTo>
                    <a:pt x="897572" y="244792"/>
                  </a:lnTo>
                  <a:lnTo>
                    <a:pt x="897572" y="203987"/>
                  </a:lnTo>
                  <a:close/>
                </a:path>
                <a:path w="1020444" h="367665" extrusionOk="0">
                  <a:moveTo>
                    <a:pt x="938364" y="122389"/>
                  </a:moveTo>
                  <a:lnTo>
                    <a:pt x="897572" y="122389"/>
                  </a:lnTo>
                  <a:lnTo>
                    <a:pt x="856780" y="122389"/>
                  </a:lnTo>
                  <a:lnTo>
                    <a:pt x="856780" y="163195"/>
                  </a:lnTo>
                  <a:lnTo>
                    <a:pt x="897572" y="163195"/>
                  </a:lnTo>
                  <a:lnTo>
                    <a:pt x="938364" y="163195"/>
                  </a:lnTo>
                  <a:lnTo>
                    <a:pt x="938364" y="122389"/>
                  </a:lnTo>
                  <a:close/>
                </a:path>
                <a:path w="1020444" h="367665" extrusionOk="0">
                  <a:moveTo>
                    <a:pt x="979170" y="203987"/>
                  </a:moveTo>
                  <a:lnTo>
                    <a:pt x="938377" y="203987"/>
                  </a:lnTo>
                  <a:lnTo>
                    <a:pt x="938377" y="285584"/>
                  </a:lnTo>
                  <a:lnTo>
                    <a:pt x="979170" y="285584"/>
                  </a:lnTo>
                  <a:lnTo>
                    <a:pt x="979170" y="203987"/>
                  </a:lnTo>
                  <a:close/>
                </a:path>
                <a:path w="1020444" h="367665" extrusionOk="0">
                  <a:moveTo>
                    <a:pt x="1019962" y="285597"/>
                  </a:moveTo>
                  <a:lnTo>
                    <a:pt x="979170" y="285597"/>
                  </a:lnTo>
                  <a:lnTo>
                    <a:pt x="938377" y="285597"/>
                  </a:lnTo>
                  <a:lnTo>
                    <a:pt x="938377" y="326390"/>
                  </a:lnTo>
                  <a:lnTo>
                    <a:pt x="979170" y="326390"/>
                  </a:lnTo>
                  <a:lnTo>
                    <a:pt x="979170" y="367182"/>
                  </a:lnTo>
                  <a:lnTo>
                    <a:pt x="1019962" y="367182"/>
                  </a:lnTo>
                  <a:lnTo>
                    <a:pt x="1019962" y="285597"/>
                  </a:lnTo>
                  <a:close/>
                </a:path>
                <a:path w="1020444" h="367665" extrusionOk="0">
                  <a:moveTo>
                    <a:pt x="1019962" y="81597"/>
                  </a:moveTo>
                  <a:lnTo>
                    <a:pt x="979170" y="81597"/>
                  </a:lnTo>
                  <a:lnTo>
                    <a:pt x="979170" y="122389"/>
                  </a:lnTo>
                  <a:lnTo>
                    <a:pt x="938377" y="122389"/>
                  </a:lnTo>
                  <a:lnTo>
                    <a:pt x="938377" y="163195"/>
                  </a:lnTo>
                  <a:lnTo>
                    <a:pt x="979170" y="163195"/>
                  </a:lnTo>
                  <a:lnTo>
                    <a:pt x="1019962" y="163195"/>
                  </a:lnTo>
                  <a:lnTo>
                    <a:pt x="1019962" y="81597"/>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9" name="Google Shape;1129;p22"/>
            <p:cNvSpPr/>
            <p:nvPr/>
          </p:nvSpPr>
          <p:spPr>
            <a:xfrm>
              <a:off x="17442345" y="8812002"/>
              <a:ext cx="1020444" cy="204470"/>
            </a:xfrm>
            <a:custGeom>
              <a:avLst/>
              <a:gdLst/>
              <a:ahLst/>
              <a:cxnLst/>
              <a:rect l="l" t="t" r="r" b="b"/>
              <a:pathLst>
                <a:path w="1020444" h="204470" extrusionOk="0">
                  <a:moveTo>
                    <a:pt x="81584" y="0"/>
                  </a:moveTo>
                  <a:lnTo>
                    <a:pt x="40792" y="0"/>
                  </a:lnTo>
                  <a:lnTo>
                    <a:pt x="0" y="0"/>
                  </a:lnTo>
                  <a:lnTo>
                    <a:pt x="0" y="122377"/>
                  </a:lnTo>
                  <a:lnTo>
                    <a:pt x="40792" y="122377"/>
                  </a:lnTo>
                  <a:lnTo>
                    <a:pt x="40792" y="40792"/>
                  </a:lnTo>
                  <a:lnTo>
                    <a:pt x="81584" y="40792"/>
                  </a:lnTo>
                  <a:lnTo>
                    <a:pt x="81584" y="0"/>
                  </a:lnTo>
                  <a:close/>
                </a:path>
                <a:path w="1020444" h="204470" extrusionOk="0">
                  <a:moveTo>
                    <a:pt x="203987" y="81572"/>
                  </a:moveTo>
                  <a:lnTo>
                    <a:pt x="163182" y="81572"/>
                  </a:lnTo>
                  <a:lnTo>
                    <a:pt x="122389" y="81572"/>
                  </a:lnTo>
                  <a:lnTo>
                    <a:pt x="81597" y="81572"/>
                  </a:lnTo>
                  <a:lnTo>
                    <a:pt x="81597" y="122377"/>
                  </a:lnTo>
                  <a:lnTo>
                    <a:pt x="122389" y="122377"/>
                  </a:lnTo>
                  <a:lnTo>
                    <a:pt x="163182" y="122377"/>
                  </a:lnTo>
                  <a:lnTo>
                    <a:pt x="203987" y="122377"/>
                  </a:lnTo>
                  <a:lnTo>
                    <a:pt x="203987" y="81572"/>
                  </a:lnTo>
                  <a:close/>
                </a:path>
                <a:path w="1020444" h="204470" extrusionOk="0">
                  <a:moveTo>
                    <a:pt x="285584" y="0"/>
                  </a:moveTo>
                  <a:lnTo>
                    <a:pt x="285584" y="0"/>
                  </a:lnTo>
                  <a:lnTo>
                    <a:pt x="81597" y="0"/>
                  </a:lnTo>
                  <a:lnTo>
                    <a:pt x="81597" y="40792"/>
                  </a:lnTo>
                  <a:lnTo>
                    <a:pt x="122389" y="40792"/>
                  </a:lnTo>
                  <a:lnTo>
                    <a:pt x="163182" y="40792"/>
                  </a:lnTo>
                  <a:lnTo>
                    <a:pt x="203987" y="40792"/>
                  </a:lnTo>
                  <a:lnTo>
                    <a:pt x="244779" y="40792"/>
                  </a:lnTo>
                  <a:lnTo>
                    <a:pt x="244779" y="122377"/>
                  </a:lnTo>
                  <a:lnTo>
                    <a:pt x="285584" y="122377"/>
                  </a:lnTo>
                  <a:lnTo>
                    <a:pt x="285584" y="0"/>
                  </a:lnTo>
                  <a:close/>
                </a:path>
                <a:path w="1020444" h="204470" extrusionOk="0">
                  <a:moveTo>
                    <a:pt x="367182" y="122389"/>
                  </a:moveTo>
                  <a:lnTo>
                    <a:pt x="326390" y="122389"/>
                  </a:lnTo>
                  <a:lnTo>
                    <a:pt x="326390" y="163182"/>
                  </a:lnTo>
                  <a:lnTo>
                    <a:pt x="367182" y="163182"/>
                  </a:lnTo>
                  <a:lnTo>
                    <a:pt x="367182" y="122389"/>
                  </a:lnTo>
                  <a:close/>
                </a:path>
                <a:path w="1020444" h="204470" extrusionOk="0">
                  <a:moveTo>
                    <a:pt x="367182" y="40792"/>
                  </a:moveTo>
                  <a:lnTo>
                    <a:pt x="326390" y="40792"/>
                  </a:lnTo>
                  <a:lnTo>
                    <a:pt x="326390" y="81584"/>
                  </a:lnTo>
                  <a:lnTo>
                    <a:pt x="367182" y="81584"/>
                  </a:lnTo>
                  <a:lnTo>
                    <a:pt x="367182" y="40792"/>
                  </a:lnTo>
                  <a:close/>
                </a:path>
                <a:path w="1020444" h="204470" extrusionOk="0">
                  <a:moveTo>
                    <a:pt x="448779" y="81572"/>
                  </a:moveTo>
                  <a:lnTo>
                    <a:pt x="407987" y="81572"/>
                  </a:lnTo>
                  <a:lnTo>
                    <a:pt x="407987" y="0"/>
                  </a:lnTo>
                  <a:lnTo>
                    <a:pt x="367195" y="0"/>
                  </a:lnTo>
                  <a:lnTo>
                    <a:pt x="367195" y="122377"/>
                  </a:lnTo>
                  <a:lnTo>
                    <a:pt x="407987" y="122377"/>
                  </a:lnTo>
                  <a:lnTo>
                    <a:pt x="448779" y="122377"/>
                  </a:lnTo>
                  <a:lnTo>
                    <a:pt x="448779" y="81572"/>
                  </a:lnTo>
                  <a:close/>
                </a:path>
                <a:path w="1020444" h="204470" extrusionOk="0">
                  <a:moveTo>
                    <a:pt x="489585" y="122389"/>
                  </a:moveTo>
                  <a:lnTo>
                    <a:pt x="448792" y="122389"/>
                  </a:lnTo>
                  <a:lnTo>
                    <a:pt x="448792" y="163182"/>
                  </a:lnTo>
                  <a:lnTo>
                    <a:pt x="489585" y="163182"/>
                  </a:lnTo>
                  <a:lnTo>
                    <a:pt x="489585" y="122389"/>
                  </a:lnTo>
                  <a:close/>
                </a:path>
                <a:path w="1020444" h="204470" extrusionOk="0">
                  <a:moveTo>
                    <a:pt x="530377" y="40792"/>
                  </a:moveTo>
                  <a:lnTo>
                    <a:pt x="489585" y="40792"/>
                  </a:lnTo>
                  <a:lnTo>
                    <a:pt x="448792" y="40792"/>
                  </a:lnTo>
                  <a:lnTo>
                    <a:pt x="448792" y="122377"/>
                  </a:lnTo>
                  <a:lnTo>
                    <a:pt x="489585" y="122377"/>
                  </a:lnTo>
                  <a:lnTo>
                    <a:pt x="489585" y="81584"/>
                  </a:lnTo>
                  <a:lnTo>
                    <a:pt x="530377" y="81584"/>
                  </a:lnTo>
                  <a:lnTo>
                    <a:pt x="530377" y="40792"/>
                  </a:lnTo>
                  <a:close/>
                </a:path>
                <a:path w="1020444" h="204470" extrusionOk="0">
                  <a:moveTo>
                    <a:pt x="571169" y="0"/>
                  </a:moveTo>
                  <a:lnTo>
                    <a:pt x="530377" y="0"/>
                  </a:lnTo>
                  <a:lnTo>
                    <a:pt x="530377" y="40792"/>
                  </a:lnTo>
                  <a:lnTo>
                    <a:pt x="571169" y="40792"/>
                  </a:lnTo>
                  <a:lnTo>
                    <a:pt x="571169" y="0"/>
                  </a:lnTo>
                  <a:close/>
                </a:path>
                <a:path w="1020444" h="204470" extrusionOk="0">
                  <a:moveTo>
                    <a:pt x="652767" y="40792"/>
                  </a:moveTo>
                  <a:lnTo>
                    <a:pt x="611974" y="40792"/>
                  </a:lnTo>
                  <a:lnTo>
                    <a:pt x="611974" y="81572"/>
                  </a:lnTo>
                  <a:lnTo>
                    <a:pt x="571182" y="81572"/>
                  </a:lnTo>
                  <a:lnTo>
                    <a:pt x="571182" y="122377"/>
                  </a:lnTo>
                  <a:lnTo>
                    <a:pt x="611974" y="122377"/>
                  </a:lnTo>
                  <a:lnTo>
                    <a:pt x="652767" y="122377"/>
                  </a:lnTo>
                  <a:lnTo>
                    <a:pt x="652767" y="40792"/>
                  </a:lnTo>
                  <a:close/>
                </a:path>
                <a:path w="1020444" h="204470" extrusionOk="0">
                  <a:moveTo>
                    <a:pt x="693572" y="122389"/>
                  </a:moveTo>
                  <a:lnTo>
                    <a:pt x="652767" y="122389"/>
                  </a:lnTo>
                  <a:lnTo>
                    <a:pt x="611974" y="122389"/>
                  </a:lnTo>
                  <a:lnTo>
                    <a:pt x="571182" y="122389"/>
                  </a:lnTo>
                  <a:lnTo>
                    <a:pt x="571182" y="163182"/>
                  </a:lnTo>
                  <a:lnTo>
                    <a:pt x="611974" y="163182"/>
                  </a:lnTo>
                  <a:lnTo>
                    <a:pt x="652767" y="163182"/>
                  </a:lnTo>
                  <a:lnTo>
                    <a:pt x="652767" y="203974"/>
                  </a:lnTo>
                  <a:lnTo>
                    <a:pt x="693572" y="203974"/>
                  </a:lnTo>
                  <a:lnTo>
                    <a:pt x="693572" y="122389"/>
                  </a:lnTo>
                  <a:close/>
                </a:path>
                <a:path w="1020444" h="204470" extrusionOk="0">
                  <a:moveTo>
                    <a:pt x="693572" y="0"/>
                  </a:moveTo>
                  <a:lnTo>
                    <a:pt x="652767" y="0"/>
                  </a:lnTo>
                  <a:lnTo>
                    <a:pt x="652767" y="40792"/>
                  </a:lnTo>
                  <a:lnTo>
                    <a:pt x="693572" y="40792"/>
                  </a:lnTo>
                  <a:lnTo>
                    <a:pt x="693572" y="0"/>
                  </a:lnTo>
                  <a:close/>
                </a:path>
                <a:path w="1020444" h="204470" extrusionOk="0">
                  <a:moveTo>
                    <a:pt x="775169" y="122389"/>
                  </a:moveTo>
                  <a:lnTo>
                    <a:pt x="734377" y="122389"/>
                  </a:lnTo>
                  <a:lnTo>
                    <a:pt x="734377" y="203974"/>
                  </a:lnTo>
                  <a:lnTo>
                    <a:pt x="775169" y="203974"/>
                  </a:lnTo>
                  <a:lnTo>
                    <a:pt x="775169" y="122389"/>
                  </a:lnTo>
                  <a:close/>
                </a:path>
                <a:path w="1020444" h="204470" extrusionOk="0">
                  <a:moveTo>
                    <a:pt x="775169" y="0"/>
                  </a:moveTo>
                  <a:lnTo>
                    <a:pt x="734377" y="0"/>
                  </a:lnTo>
                  <a:lnTo>
                    <a:pt x="734377" y="122377"/>
                  </a:lnTo>
                  <a:lnTo>
                    <a:pt x="775169" y="122377"/>
                  </a:lnTo>
                  <a:lnTo>
                    <a:pt x="775169" y="0"/>
                  </a:lnTo>
                  <a:close/>
                </a:path>
                <a:path w="1020444" h="204470" extrusionOk="0">
                  <a:moveTo>
                    <a:pt x="856767" y="122389"/>
                  </a:moveTo>
                  <a:lnTo>
                    <a:pt x="815975" y="122389"/>
                  </a:lnTo>
                  <a:lnTo>
                    <a:pt x="815975" y="203974"/>
                  </a:lnTo>
                  <a:lnTo>
                    <a:pt x="856767" y="203974"/>
                  </a:lnTo>
                  <a:lnTo>
                    <a:pt x="856767" y="122389"/>
                  </a:lnTo>
                  <a:close/>
                </a:path>
                <a:path w="1020444" h="204470" extrusionOk="0">
                  <a:moveTo>
                    <a:pt x="856767" y="81572"/>
                  </a:moveTo>
                  <a:lnTo>
                    <a:pt x="815975" y="81572"/>
                  </a:lnTo>
                  <a:lnTo>
                    <a:pt x="815975" y="122377"/>
                  </a:lnTo>
                  <a:lnTo>
                    <a:pt x="856767" y="122377"/>
                  </a:lnTo>
                  <a:lnTo>
                    <a:pt x="856767" y="81572"/>
                  </a:lnTo>
                  <a:close/>
                </a:path>
                <a:path w="1020444" h="204470" extrusionOk="0">
                  <a:moveTo>
                    <a:pt x="856767" y="0"/>
                  </a:moveTo>
                  <a:lnTo>
                    <a:pt x="815975" y="0"/>
                  </a:lnTo>
                  <a:lnTo>
                    <a:pt x="775182" y="0"/>
                  </a:lnTo>
                  <a:lnTo>
                    <a:pt x="775182" y="40792"/>
                  </a:lnTo>
                  <a:lnTo>
                    <a:pt x="815975" y="40792"/>
                  </a:lnTo>
                  <a:lnTo>
                    <a:pt x="856767" y="40792"/>
                  </a:lnTo>
                  <a:lnTo>
                    <a:pt x="856767" y="0"/>
                  </a:lnTo>
                  <a:close/>
                </a:path>
                <a:path w="1020444" h="204470" extrusionOk="0">
                  <a:moveTo>
                    <a:pt x="938364" y="122389"/>
                  </a:moveTo>
                  <a:lnTo>
                    <a:pt x="897572" y="122389"/>
                  </a:lnTo>
                  <a:lnTo>
                    <a:pt x="856780" y="122389"/>
                  </a:lnTo>
                  <a:lnTo>
                    <a:pt x="856780" y="203974"/>
                  </a:lnTo>
                  <a:lnTo>
                    <a:pt x="897572" y="203974"/>
                  </a:lnTo>
                  <a:lnTo>
                    <a:pt x="938364" y="203974"/>
                  </a:lnTo>
                  <a:lnTo>
                    <a:pt x="938364" y="122389"/>
                  </a:lnTo>
                  <a:close/>
                </a:path>
                <a:path w="1020444" h="204470" extrusionOk="0">
                  <a:moveTo>
                    <a:pt x="938364" y="81572"/>
                  </a:moveTo>
                  <a:lnTo>
                    <a:pt x="897572" y="81572"/>
                  </a:lnTo>
                  <a:lnTo>
                    <a:pt x="856780" y="81572"/>
                  </a:lnTo>
                  <a:lnTo>
                    <a:pt x="856780" y="122377"/>
                  </a:lnTo>
                  <a:lnTo>
                    <a:pt x="897572" y="122377"/>
                  </a:lnTo>
                  <a:lnTo>
                    <a:pt x="938364" y="122377"/>
                  </a:lnTo>
                  <a:lnTo>
                    <a:pt x="938364" y="81572"/>
                  </a:lnTo>
                  <a:close/>
                </a:path>
                <a:path w="1020444" h="204470" extrusionOk="0">
                  <a:moveTo>
                    <a:pt x="938364" y="0"/>
                  </a:moveTo>
                  <a:lnTo>
                    <a:pt x="897572" y="0"/>
                  </a:lnTo>
                  <a:lnTo>
                    <a:pt x="856780" y="0"/>
                  </a:lnTo>
                  <a:lnTo>
                    <a:pt x="856780" y="40792"/>
                  </a:lnTo>
                  <a:lnTo>
                    <a:pt x="897572" y="40792"/>
                  </a:lnTo>
                  <a:lnTo>
                    <a:pt x="938364" y="40792"/>
                  </a:lnTo>
                  <a:lnTo>
                    <a:pt x="938364" y="0"/>
                  </a:lnTo>
                  <a:close/>
                </a:path>
                <a:path w="1020444" h="204470" extrusionOk="0">
                  <a:moveTo>
                    <a:pt x="1019962" y="122389"/>
                  </a:moveTo>
                  <a:lnTo>
                    <a:pt x="979170" y="122389"/>
                  </a:lnTo>
                  <a:lnTo>
                    <a:pt x="979170" y="203974"/>
                  </a:lnTo>
                  <a:lnTo>
                    <a:pt x="1019962" y="203974"/>
                  </a:lnTo>
                  <a:lnTo>
                    <a:pt x="1019962" y="122389"/>
                  </a:lnTo>
                  <a:close/>
                </a:path>
                <a:path w="1020444" h="204470" extrusionOk="0">
                  <a:moveTo>
                    <a:pt x="1019962" y="0"/>
                  </a:moveTo>
                  <a:lnTo>
                    <a:pt x="979170" y="0"/>
                  </a:lnTo>
                  <a:lnTo>
                    <a:pt x="938377" y="0"/>
                  </a:lnTo>
                  <a:lnTo>
                    <a:pt x="938377" y="40792"/>
                  </a:lnTo>
                  <a:lnTo>
                    <a:pt x="979170" y="40792"/>
                  </a:lnTo>
                  <a:lnTo>
                    <a:pt x="979170" y="122377"/>
                  </a:lnTo>
                  <a:lnTo>
                    <a:pt x="1019962" y="122377"/>
                  </a:lnTo>
                  <a:lnTo>
                    <a:pt x="1019962"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30" name="Google Shape;1130;p22"/>
          <p:cNvSpPr txBox="1"/>
          <p:nvPr/>
        </p:nvSpPr>
        <p:spPr>
          <a:xfrm>
            <a:off x="4475274" y="5665325"/>
            <a:ext cx="5783700" cy="285900"/>
          </a:xfrm>
          <a:prstGeom prst="rect">
            <a:avLst/>
          </a:prstGeom>
          <a:noFill/>
          <a:ln>
            <a:noFill/>
          </a:ln>
        </p:spPr>
        <p:txBody>
          <a:bodyPr spcFirstLastPara="1" wrap="square" lIns="0" tIns="8850" rIns="0" bIns="0" anchor="t" anchorCtr="0">
            <a:spAutoFit/>
          </a:bodyPr>
          <a:lstStyle/>
          <a:p>
            <a:pPr marL="1270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333E45"/>
                </a:solidFill>
                <a:effectLst/>
                <a:uLnTx/>
                <a:uFillTx/>
                <a:latin typeface="Inter"/>
                <a:ea typeface="Inter"/>
                <a:cs typeface="Inter"/>
                <a:sym typeface="Inter"/>
              </a:rPr>
              <a:t>a smarter way to manage waste in health facilities</a:t>
            </a:r>
            <a:endParaRPr kumimoji="0" sz="1800" b="0" i="0" u="none" strike="noStrike" kern="0" cap="none" spc="0" normalizeH="0" baseline="0" noProof="0">
              <a:ln>
                <a:noFill/>
              </a:ln>
              <a:solidFill>
                <a:srgbClr val="000000"/>
              </a:solidFill>
              <a:effectLst/>
              <a:uLnTx/>
              <a:uFillTx/>
              <a:latin typeface="Inter"/>
              <a:ea typeface="Inter"/>
              <a:cs typeface="Inter"/>
              <a:sym typeface="Inter"/>
            </a:endParaRPr>
          </a:p>
        </p:txBody>
      </p:sp>
      <p:sp>
        <p:nvSpPr>
          <p:cNvPr id="1131" name="Google Shape;1131;p22"/>
          <p:cNvSpPr txBox="1">
            <a:spLocks noGrp="1"/>
          </p:cNvSpPr>
          <p:nvPr>
            <p:ph type="title"/>
          </p:nvPr>
        </p:nvSpPr>
        <p:spPr>
          <a:xfrm>
            <a:off x="927865" y="557011"/>
            <a:ext cx="10071600" cy="627900"/>
          </a:xfrm>
          <a:prstGeom prst="rect">
            <a:avLst/>
          </a:prstGeom>
          <a:noFill/>
          <a:ln>
            <a:noFill/>
          </a:ln>
        </p:spPr>
        <p:txBody>
          <a:bodyPr spcFirstLastPara="1" wrap="square" lIns="0" tIns="256000" rIns="0" bIns="0" anchor="t" anchorCtr="0">
            <a:spAutoFit/>
          </a:bodyPr>
          <a:lstStyle/>
          <a:p>
            <a:pPr marL="12700" lvl="0" indent="0" algn="l" rtl="0">
              <a:lnSpc>
                <a:spcPct val="100000"/>
              </a:lnSpc>
              <a:spcBef>
                <a:spcPts val="0"/>
              </a:spcBef>
              <a:spcAft>
                <a:spcPts val="0"/>
              </a:spcAft>
              <a:buSzPts val="800"/>
              <a:buNone/>
            </a:pPr>
            <a:r>
              <a:rPr lang="en-US">
                <a:latin typeface="Inter Medium"/>
                <a:ea typeface="Inter Medium"/>
                <a:cs typeface="Inter Medium"/>
                <a:sym typeface="Inter Medium"/>
              </a:rPr>
              <a:t>Ask Me any ME-SMILE things...</a:t>
            </a:r>
            <a:endParaRPr>
              <a:latin typeface="Inter Medium"/>
              <a:ea typeface="Inter Medium"/>
              <a:cs typeface="Inter Medium"/>
              <a:sym typeface="Inter Medium"/>
            </a:endParaRPr>
          </a:p>
        </p:txBody>
      </p:sp>
      <p:grpSp>
        <p:nvGrpSpPr>
          <p:cNvPr id="1132" name="Google Shape;1132;p22"/>
          <p:cNvGrpSpPr/>
          <p:nvPr/>
        </p:nvGrpSpPr>
        <p:grpSpPr>
          <a:xfrm>
            <a:off x="973866" y="2910213"/>
            <a:ext cx="10244338" cy="2581551"/>
            <a:chOff x="1605864" y="4799156"/>
            <a:chExt cx="16892487" cy="4257169"/>
          </a:xfrm>
        </p:grpSpPr>
        <p:pic>
          <p:nvPicPr>
            <p:cNvPr id="1133" name="Google Shape;1133;p22"/>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605864" y="4799156"/>
              <a:ext cx="2370510" cy="1277976"/>
            </a:xfrm>
            <a:prstGeom prst="rect">
              <a:avLst/>
            </a:prstGeom>
            <a:noFill/>
            <a:ln>
              <a:noFill/>
            </a:ln>
          </p:spPr>
        </p:pic>
        <p:sp>
          <p:nvSpPr>
            <p:cNvPr id="1134" name="Google Shape;1134;p22"/>
            <p:cNvSpPr/>
            <p:nvPr/>
          </p:nvSpPr>
          <p:spPr>
            <a:xfrm>
              <a:off x="17420883" y="5777858"/>
              <a:ext cx="696595" cy="236854"/>
            </a:xfrm>
            <a:custGeom>
              <a:avLst/>
              <a:gdLst/>
              <a:ahLst/>
              <a:cxnLst/>
              <a:rect l="l" t="t" r="r" b="b"/>
              <a:pathLst>
                <a:path w="696594" h="236854" extrusionOk="0">
                  <a:moveTo>
                    <a:pt x="696226" y="236728"/>
                  </a:moveTo>
                  <a:lnTo>
                    <a:pt x="690511" y="205117"/>
                  </a:lnTo>
                  <a:lnTo>
                    <a:pt x="672134" y="173888"/>
                  </a:lnTo>
                  <a:lnTo>
                    <a:pt x="670013" y="172173"/>
                  </a:lnTo>
                  <a:lnTo>
                    <a:pt x="667042" y="154673"/>
                  </a:lnTo>
                  <a:lnTo>
                    <a:pt x="642416" y="122478"/>
                  </a:lnTo>
                  <a:lnTo>
                    <a:pt x="607555" y="107823"/>
                  </a:lnTo>
                  <a:lnTo>
                    <a:pt x="577443" y="113804"/>
                  </a:lnTo>
                  <a:lnTo>
                    <a:pt x="574141" y="112014"/>
                  </a:lnTo>
                  <a:lnTo>
                    <a:pt x="567131" y="111480"/>
                  </a:lnTo>
                  <a:lnTo>
                    <a:pt x="546582" y="71945"/>
                  </a:lnTo>
                  <a:lnTo>
                    <a:pt x="511035" y="47015"/>
                  </a:lnTo>
                  <a:lnTo>
                    <a:pt x="469734" y="42849"/>
                  </a:lnTo>
                  <a:lnTo>
                    <a:pt x="429780" y="61671"/>
                  </a:lnTo>
                  <a:lnTo>
                    <a:pt x="413118" y="36487"/>
                  </a:lnTo>
                  <a:lnTo>
                    <a:pt x="407593" y="31534"/>
                  </a:lnTo>
                  <a:lnTo>
                    <a:pt x="404749" y="27647"/>
                  </a:lnTo>
                  <a:lnTo>
                    <a:pt x="399732" y="24447"/>
                  </a:lnTo>
                  <a:lnTo>
                    <a:pt x="391477" y="17018"/>
                  </a:lnTo>
                  <a:lnTo>
                    <a:pt x="376885" y="9867"/>
                  </a:lnTo>
                  <a:lnTo>
                    <a:pt x="372783" y="7239"/>
                  </a:lnTo>
                  <a:lnTo>
                    <a:pt x="370738" y="6858"/>
                  </a:lnTo>
                  <a:lnTo>
                    <a:pt x="365874" y="4457"/>
                  </a:lnTo>
                  <a:lnTo>
                    <a:pt x="337362" y="0"/>
                  </a:lnTo>
                  <a:lnTo>
                    <a:pt x="337362" y="444"/>
                  </a:lnTo>
                  <a:lnTo>
                    <a:pt x="301929" y="7239"/>
                  </a:lnTo>
                  <a:lnTo>
                    <a:pt x="269963" y="27647"/>
                  </a:lnTo>
                  <a:lnTo>
                    <a:pt x="244919" y="61671"/>
                  </a:lnTo>
                  <a:lnTo>
                    <a:pt x="204978" y="42849"/>
                  </a:lnTo>
                  <a:lnTo>
                    <a:pt x="163664" y="47015"/>
                  </a:lnTo>
                  <a:lnTo>
                    <a:pt x="128130" y="71945"/>
                  </a:lnTo>
                  <a:lnTo>
                    <a:pt x="105498" y="115443"/>
                  </a:lnTo>
                  <a:lnTo>
                    <a:pt x="65773" y="120230"/>
                  </a:lnTo>
                  <a:lnTo>
                    <a:pt x="33032" y="142494"/>
                  </a:lnTo>
                  <a:lnTo>
                    <a:pt x="10147" y="181546"/>
                  </a:lnTo>
                  <a:lnTo>
                    <a:pt x="0" y="236715"/>
                  </a:lnTo>
                  <a:lnTo>
                    <a:pt x="192951" y="236715"/>
                  </a:lnTo>
                  <a:lnTo>
                    <a:pt x="696226" y="23672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35" name="Google Shape;1135;p22"/>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7865484" y="5862884"/>
              <a:ext cx="251625" cy="151681"/>
            </a:xfrm>
            <a:prstGeom prst="rect">
              <a:avLst/>
            </a:prstGeom>
            <a:noFill/>
            <a:ln>
              <a:noFill/>
            </a:ln>
          </p:spPr>
        </p:pic>
        <p:sp>
          <p:nvSpPr>
            <p:cNvPr id="1136" name="Google Shape;1136;p22"/>
            <p:cNvSpPr/>
            <p:nvPr/>
          </p:nvSpPr>
          <p:spPr>
            <a:xfrm>
              <a:off x="17023935" y="5662479"/>
              <a:ext cx="737235" cy="384810"/>
            </a:xfrm>
            <a:custGeom>
              <a:avLst/>
              <a:gdLst/>
              <a:ahLst/>
              <a:cxnLst/>
              <a:rect l="l" t="t" r="r" b="b"/>
              <a:pathLst>
                <a:path w="737234" h="384810" extrusionOk="0">
                  <a:moveTo>
                    <a:pt x="0" y="0"/>
                  </a:moveTo>
                  <a:lnTo>
                    <a:pt x="263845" y="0"/>
                  </a:lnTo>
                  <a:lnTo>
                    <a:pt x="304625" y="8229"/>
                  </a:lnTo>
                  <a:lnTo>
                    <a:pt x="337967" y="30671"/>
                  </a:lnTo>
                  <a:lnTo>
                    <a:pt x="360493" y="63955"/>
                  </a:lnTo>
                  <a:lnTo>
                    <a:pt x="368826" y="104708"/>
                  </a:lnTo>
                  <a:lnTo>
                    <a:pt x="369161" y="233333"/>
                  </a:lnTo>
                  <a:lnTo>
                    <a:pt x="376974" y="280999"/>
                  </a:lnTo>
                  <a:lnTo>
                    <a:pt x="398488" y="322410"/>
                  </a:lnTo>
                  <a:lnTo>
                    <a:pt x="431213" y="355083"/>
                  </a:lnTo>
                  <a:lnTo>
                    <a:pt x="472661" y="376531"/>
                  </a:lnTo>
                  <a:lnTo>
                    <a:pt x="520340" y="384271"/>
                  </a:lnTo>
                  <a:lnTo>
                    <a:pt x="737118" y="384501"/>
                  </a:lnTo>
                </a:path>
              </a:pathLst>
            </a:custGeom>
            <a:noFill/>
            <a:ln w="6030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7" name="Google Shape;1137;p22"/>
            <p:cNvSpPr/>
            <p:nvPr/>
          </p:nvSpPr>
          <p:spPr>
            <a:xfrm>
              <a:off x="17761116" y="5662479"/>
              <a:ext cx="737235" cy="384810"/>
            </a:xfrm>
            <a:custGeom>
              <a:avLst/>
              <a:gdLst/>
              <a:ahLst/>
              <a:cxnLst/>
              <a:rect l="l" t="t" r="r" b="b"/>
              <a:pathLst>
                <a:path w="737234" h="384810" extrusionOk="0">
                  <a:moveTo>
                    <a:pt x="737118" y="0"/>
                  </a:moveTo>
                  <a:lnTo>
                    <a:pt x="473273" y="0"/>
                  </a:lnTo>
                  <a:lnTo>
                    <a:pt x="432493" y="8229"/>
                  </a:lnTo>
                  <a:lnTo>
                    <a:pt x="399151" y="30671"/>
                  </a:lnTo>
                  <a:lnTo>
                    <a:pt x="376625" y="63955"/>
                  </a:lnTo>
                  <a:lnTo>
                    <a:pt x="368292" y="104708"/>
                  </a:lnTo>
                  <a:lnTo>
                    <a:pt x="367957" y="233333"/>
                  </a:lnTo>
                  <a:lnTo>
                    <a:pt x="360144" y="280999"/>
                  </a:lnTo>
                  <a:lnTo>
                    <a:pt x="338630" y="322410"/>
                  </a:lnTo>
                  <a:lnTo>
                    <a:pt x="305905" y="355083"/>
                  </a:lnTo>
                  <a:lnTo>
                    <a:pt x="264457" y="376531"/>
                  </a:lnTo>
                  <a:lnTo>
                    <a:pt x="216778" y="384271"/>
                  </a:lnTo>
                  <a:lnTo>
                    <a:pt x="0" y="384501"/>
                  </a:lnTo>
                </a:path>
              </a:pathLst>
            </a:custGeom>
            <a:noFill/>
            <a:ln w="60300" cap="flat" cmpd="sng">
              <a:solidFill>
                <a:srgbClr val="333E4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8" name="Google Shape;1138;p22"/>
            <p:cNvSpPr/>
            <p:nvPr/>
          </p:nvSpPr>
          <p:spPr>
            <a:xfrm>
              <a:off x="6784327" y="5323338"/>
              <a:ext cx="860425" cy="754380"/>
            </a:xfrm>
            <a:custGeom>
              <a:avLst/>
              <a:gdLst/>
              <a:ahLst/>
              <a:cxnLst/>
              <a:rect l="l" t="t" r="r" b="b"/>
              <a:pathLst>
                <a:path w="860425" h="754379" extrusionOk="0">
                  <a:moveTo>
                    <a:pt x="121208" y="727125"/>
                  </a:moveTo>
                  <a:lnTo>
                    <a:pt x="46685" y="727125"/>
                  </a:lnTo>
                  <a:lnTo>
                    <a:pt x="46685" y="732663"/>
                  </a:lnTo>
                  <a:lnTo>
                    <a:pt x="48348" y="740879"/>
                  </a:lnTo>
                  <a:lnTo>
                    <a:pt x="52895" y="747598"/>
                  </a:lnTo>
                  <a:lnTo>
                    <a:pt x="59613" y="752132"/>
                  </a:lnTo>
                  <a:lnTo>
                    <a:pt x="67818" y="753795"/>
                  </a:lnTo>
                  <a:lnTo>
                    <a:pt x="100088" y="753795"/>
                  </a:lnTo>
                  <a:lnTo>
                    <a:pt x="108229" y="752132"/>
                  </a:lnTo>
                  <a:lnTo>
                    <a:pt x="114947" y="747598"/>
                  </a:lnTo>
                  <a:lnTo>
                    <a:pt x="119519" y="740879"/>
                  </a:lnTo>
                  <a:lnTo>
                    <a:pt x="121208" y="732663"/>
                  </a:lnTo>
                  <a:lnTo>
                    <a:pt x="121208" y="727125"/>
                  </a:lnTo>
                  <a:close/>
                </a:path>
                <a:path w="860425" h="754379" extrusionOk="0">
                  <a:moveTo>
                    <a:pt x="807453" y="727125"/>
                  </a:moveTo>
                  <a:lnTo>
                    <a:pt x="731761" y="727125"/>
                  </a:lnTo>
                  <a:lnTo>
                    <a:pt x="731761" y="732663"/>
                  </a:lnTo>
                  <a:lnTo>
                    <a:pt x="733437" y="740879"/>
                  </a:lnTo>
                  <a:lnTo>
                    <a:pt x="737997" y="747598"/>
                  </a:lnTo>
                  <a:lnTo>
                    <a:pt x="744715" y="752132"/>
                  </a:lnTo>
                  <a:lnTo>
                    <a:pt x="752881" y="753795"/>
                  </a:lnTo>
                  <a:lnTo>
                    <a:pt x="786307" y="753795"/>
                  </a:lnTo>
                  <a:lnTo>
                    <a:pt x="794448" y="752132"/>
                  </a:lnTo>
                  <a:lnTo>
                    <a:pt x="801179" y="747598"/>
                  </a:lnTo>
                  <a:lnTo>
                    <a:pt x="805764" y="740879"/>
                  </a:lnTo>
                  <a:lnTo>
                    <a:pt x="807453" y="732663"/>
                  </a:lnTo>
                  <a:lnTo>
                    <a:pt x="807453" y="727125"/>
                  </a:lnTo>
                  <a:close/>
                </a:path>
                <a:path w="860425" h="754379" extrusionOk="0">
                  <a:moveTo>
                    <a:pt x="860386" y="658863"/>
                  </a:moveTo>
                  <a:lnTo>
                    <a:pt x="858266" y="648322"/>
                  </a:lnTo>
                  <a:lnTo>
                    <a:pt x="857897" y="646506"/>
                  </a:lnTo>
                  <a:lnTo>
                    <a:pt x="851979" y="637768"/>
                  </a:lnTo>
                  <a:lnTo>
                    <a:pt x="851090" y="636435"/>
                  </a:lnTo>
                  <a:lnTo>
                    <a:pt x="840981" y="629666"/>
                  </a:lnTo>
                  <a:lnTo>
                    <a:pt x="839266" y="629323"/>
                  </a:lnTo>
                  <a:lnTo>
                    <a:pt x="839266" y="653021"/>
                  </a:lnTo>
                  <a:lnTo>
                    <a:pt x="839266" y="701281"/>
                  </a:lnTo>
                  <a:lnTo>
                    <a:pt x="834415" y="705993"/>
                  </a:lnTo>
                  <a:lnTo>
                    <a:pt x="25781" y="705993"/>
                  </a:lnTo>
                  <a:lnTo>
                    <a:pt x="834415" y="705980"/>
                  </a:lnTo>
                  <a:lnTo>
                    <a:pt x="839254" y="701281"/>
                  </a:lnTo>
                  <a:lnTo>
                    <a:pt x="839254" y="653021"/>
                  </a:lnTo>
                  <a:lnTo>
                    <a:pt x="839266" y="629323"/>
                  </a:lnTo>
                  <a:lnTo>
                    <a:pt x="828598" y="627189"/>
                  </a:lnTo>
                  <a:lnTo>
                    <a:pt x="803033" y="627189"/>
                  </a:lnTo>
                  <a:lnTo>
                    <a:pt x="803033" y="637540"/>
                  </a:lnTo>
                  <a:lnTo>
                    <a:pt x="803033" y="637768"/>
                  </a:lnTo>
                  <a:lnTo>
                    <a:pt x="765403" y="637768"/>
                  </a:lnTo>
                  <a:lnTo>
                    <a:pt x="765403" y="637540"/>
                  </a:lnTo>
                  <a:lnTo>
                    <a:pt x="803033" y="637540"/>
                  </a:lnTo>
                  <a:lnTo>
                    <a:pt x="803033" y="627189"/>
                  </a:lnTo>
                  <a:lnTo>
                    <a:pt x="803033" y="1270"/>
                  </a:lnTo>
                  <a:lnTo>
                    <a:pt x="803033" y="0"/>
                  </a:lnTo>
                  <a:lnTo>
                    <a:pt x="798068" y="0"/>
                  </a:lnTo>
                  <a:lnTo>
                    <a:pt x="798068" y="1270"/>
                  </a:lnTo>
                  <a:lnTo>
                    <a:pt x="770178" y="1270"/>
                  </a:lnTo>
                  <a:lnTo>
                    <a:pt x="770178" y="0"/>
                  </a:lnTo>
                  <a:lnTo>
                    <a:pt x="765403" y="0"/>
                  </a:lnTo>
                  <a:lnTo>
                    <a:pt x="765403" y="1270"/>
                  </a:lnTo>
                  <a:lnTo>
                    <a:pt x="765403" y="627189"/>
                  </a:lnTo>
                  <a:lnTo>
                    <a:pt x="31521" y="627189"/>
                  </a:lnTo>
                  <a:lnTo>
                    <a:pt x="19253" y="629666"/>
                  </a:lnTo>
                  <a:lnTo>
                    <a:pt x="9232" y="636435"/>
                  </a:lnTo>
                  <a:lnTo>
                    <a:pt x="2476" y="646506"/>
                  </a:lnTo>
                  <a:lnTo>
                    <a:pt x="0" y="658863"/>
                  </a:lnTo>
                  <a:lnTo>
                    <a:pt x="0" y="695401"/>
                  </a:lnTo>
                  <a:lnTo>
                    <a:pt x="2476" y="707771"/>
                  </a:lnTo>
                  <a:lnTo>
                    <a:pt x="9232" y="717842"/>
                  </a:lnTo>
                  <a:lnTo>
                    <a:pt x="19253" y="724636"/>
                  </a:lnTo>
                  <a:lnTo>
                    <a:pt x="31521" y="727113"/>
                  </a:lnTo>
                  <a:lnTo>
                    <a:pt x="828598" y="727113"/>
                  </a:lnTo>
                  <a:lnTo>
                    <a:pt x="840981" y="724636"/>
                  </a:lnTo>
                  <a:lnTo>
                    <a:pt x="851090" y="717842"/>
                  </a:lnTo>
                  <a:lnTo>
                    <a:pt x="857897" y="707771"/>
                  </a:lnTo>
                  <a:lnTo>
                    <a:pt x="858253" y="705993"/>
                  </a:lnTo>
                  <a:lnTo>
                    <a:pt x="860386" y="695401"/>
                  </a:lnTo>
                  <a:lnTo>
                    <a:pt x="860386" y="658863"/>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9" name="Google Shape;1139;p22"/>
            <p:cNvSpPr/>
            <p:nvPr/>
          </p:nvSpPr>
          <p:spPr>
            <a:xfrm>
              <a:off x="7327354" y="5109419"/>
              <a:ext cx="462280" cy="219075"/>
            </a:xfrm>
            <a:custGeom>
              <a:avLst/>
              <a:gdLst/>
              <a:ahLst/>
              <a:cxnLst/>
              <a:rect l="l" t="t" r="r" b="b"/>
              <a:pathLst>
                <a:path w="462279" h="219075" extrusionOk="0">
                  <a:moveTo>
                    <a:pt x="218935" y="115735"/>
                  </a:moveTo>
                  <a:lnTo>
                    <a:pt x="212928" y="109601"/>
                  </a:lnTo>
                  <a:lnTo>
                    <a:pt x="212928" y="152298"/>
                  </a:lnTo>
                  <a:lnTo>
                    <a:pt x="218935" y="145935"/>
                  </a:lnTo>
                  <a:lnTo>
                    <a:pt x="218935" y="115735"/>
                  </a:lnTo>
                  <a:close/>
                </a:path>
                <a:path w="462279" h="219075" extrusionOk="0">
                  <a:moveTo>
                    <a:pt x="218935" y="71424"/>
                  </a:moveTo>
                  <a:lnTo>
                    <a:pt x="212928" y="65163"/>
                  </a:lnTo>
                  <a:lnTo>
                    <a:pt x="212928" y="107873"/>
                  </a:lnTo>
                  <a:lnTo>
                    <a:pt x="218935" y="101612"/>
                  </a:lnTo>
                  <a:lnTo>
                    <a:pt x="218935" y="71424"/>
                  </a:lnTo>
                  <a:close/>
                </a:path>
                <a:path w="462279" h="219075" extrusionOk="0">
                  <a:moveTo>
                    <a:pt x="255536" y="154495"/>
                  </a:moveTo>
                  <a:lnTo>
                    <a:pt x="249262" y="148120"/>
                  </a:lnTo>
                  <a:lnTo>
                    <a:pt x="220306" y="148120"/>
                  </a:lnTo>
                  <a:lnTo>
                    <a:pt x="214033" y="154495"/>
                  </a:lnTo>
                  <a:lnTo>
                    <a:pt x="255536" y="154495"/>
                  </a:lnTo>
                  <a:close/>
                </a:path>
                <a:path w="462279" h="219075" extrusionOk="0">
                  <a:moveTo>
                    <a:pt x="255536" y="64185"/>
                  </a:moveTo>
                  <a:lnTo>
                    <a:pt x="214033" y="64185"/>
                  </a:lnTo>
                  <a:lnTo>
                    <a:pt x="220306" y="70573"/>
                  </a:lnTo>
                  <a:lnTo>
                    <a:pt x="249262" y="70573"/>
                  </a:lnTo>
                  <a:lnTo>
                    <a:pt x="255536" y="64185"/>
                  </a:lnTo>
                  <a:close/>
                </a:path>
                <a:path w="462279" h="219075" extrusionOk="0">
                  <a:moveTo>
                    <a:pt x="256641" y="109601"/>
                  </a:moveTo>
                  <a:lnTo>
                    <a:pt x="250583" y="115735"/>
                  </a:lnTo>
                  <a:lnTo>
                    <a:pt x="250583" y="145935"/>
                  </a:lnTo>
                  <a:lnTo>
                    <a:pt x="256641" y="152298"/>
                  </a:lnTo>
                  <a:lnTo>
                    <a:pt x="256641" y="109601"/>
                  </a:lnTo>
                  <a:close/>
                </a:path>
                <a:path w="462279" h="219075" extrusionOk="0">
                  <a:moveTo>
                    <a:pt x="256641" y="65163"/>
                  </a:moveTo>
                  <a:lnTo>
                    <a:pt x="250583" y="71424"/>
                  </a:lnTo>
                  <a:lnTo>
                    <a:pt x="250583" y="101625"/>
                  </a:lnTo>
                  <a:lnTo>
                    <a:pt x="256641" y="107873"/>
                  </a:lnTo>
                  <a:lnTo>
                    <a:pt x="256641" y="65163"/>
                  </a:lnTo>
                  <a:close/>
                </a:path>
                <a:path w="462279" h="219075" extrusionOk="0">
                  <a:moveTo>
                    <a:pt x="271335" y="148374"/>
                  </a:moveTo>
                  <a:lnTo>
                    <a:pt x="265214" y="148374"/>
                  </a:lnTo>
                  <a:lnTo>
                    <a:pt x="265214" y="154495"/>
                  </a:lnTo>
                  <a:lnTo>
                    <a:pt x="271335" y="154495"/>
                  </a:lnTo>
                  <a:lnTo>
                    <a:pt x="271335" y="148374"/>
                  </a:lnTo>
                  <a:close/>
                </a:path>
                <a:path w="462279" h="219075" extrusionOk="0">
                  <a:moveTo>
                    <a:pt x="288759" y="115735"/>
                  </a:moveTo>
                  <a:lnTo>
                    <a:pt x="282778" y="109601"/>
                  </a:lnTo>
                  <a:lnTo>
                    <a:pt x="282778" y="152298"/>
                  </a:lnTo>
                  <a:lnTo>
                    <a:pt x="288759" y="145935"/>
                  </a:lnTo>
                  <a:lnTo>
                    <a:pt x="288759" y="115735"/>
                  </a:lnTo>
                  <a:close/>
                </a:path>
                <a:path w="462279" h="219075" extrusionOk="0">
                  <a:moveTo>
                    <a:pt x="288759" y="71424"/>
                  </a:moveTo>
                  <a:lnTo>
                    <a:pt x="282778" y="65163"/>
                  </a:lnTo>
                  <a:lnTo>
                    <a:pt x="282778" y="107873"/>
                  </a:lnTo>
                  <a:lnTo>
                    <a:pt x="288759" y="101612"/>
                  </a:lnTo>
                  <a:lnTo>
                    <a:pt x="288759" y="71424"/>
                  </a:lnTo>
                  <a:close/>
                </a:path>
                <a:path w="462279" h="219075" extrusionOk="0">
                  <a:moveTo>
                    <a:pt x="325488" y="154495"/>
                  </a:moveTo>
                  <a:lnTo>
                    <a:pt x="319214" y="148120"/>
                  </a:lnTo>
                  <a:lnTo>
                    <a:pt x="290118" y="148120"/>
                  </a:lnTo>
                  <a:lnTo>
                    <a:pt x="284010" y="154495"/>
                  </a:lnTo>
                  <a:lnTo>
                    <a:pt x="325488" y="154495"/>
                  </a:lnTo>
                  <a:close/>
                </a:path>
                <a:path w="462279" h="219075" extrusionOk="0">
                  <a:moveTo>
                    <a:pt x="325488" y="64185"/>
                  </a:moveTo>
                  <a:lnTo>
                    <a:pt x="284010" y="64185"/>
                  </a:lnTo>
                  <a:lnTo>
                    <a:pt x="290118" y="70573"/>
                  </a:lnTo>
                  <a:lnTo>
                    <a:pt x="319214" y="70573"/>
                  </a:lnTo>
                  <a:lnTo>
                    <a:pt x="325488" y="64185"/>
                  </a:lnTo>
                  <a:close/>
                </a:path>
                <a:path w="462279" h="219075" extrusionOk="0">
                  <a:moveTo>
                    <a:pt x="326580" y="109601"/>
                  </a:moveTo>
                  <a:lnTo>
                    <a:pt x="320573" y="115735"/>
                  </a:lnTo>
                  <a:lnTo>
                    <a:pt x="320573" y="145935"/>
                  </a:lnTo>
                  <a:lnTo>
                    <a:pt x="326580" y="152298"/>
                  </a:lnTo>
                  <a:lnTo>
                    <a:pt x="326580" y="109601"/>
                  </a:lnTo>
                  <a:close/>
                </a:path>
                <a:path w="462279" h="219075" extrusionOk="0">
                  <a:moveTo>
                    <a:pt x="326580" y="65163"/>
                  </a:moveTo>
                  <a:lnTo>
                    <a:pt x="320573" y="71424"/>
                  </a:lnTo>
                  <a:lnTo>
                    <a:pt x="320573" y="101625"/>
                  </a:lnTo>
                  <a:lnTo>
                    <a:pt x="326580" y="107873"/>
                  </a:lnTo>
                  <a:lnTo>
                    <a:pt x="326580" y="65163"/>
                  </a:lnTo>
                  <a:close/>
                </a:path>
                <a:path w="462279" h="219075" extrusionOk="0">
                  <a:moveTo>
                    <a:pt x="340575" y="115735"/>
                  </a:moveTo>
                  <a:lnTo>
                    <a:pt x="334429" y="109601"/>
                  </a:lnTo>
                  <a:lnTo>
                    <a:pt x="334429" y="152298"/>
                  </a:lnTo>
                  <a:lnTo>
                    <a:pt x="340575" y="145935"/>
                  </a:lnTo>
                  <a:lnTo>
                    <a:pt x="340575" y="115735"/>
                  </a:lnTo>
                  <a:close/>
                </a:path>
                <a:path w="462279" h="219075" extrusionOk="0">
                  <a:moveTo>
                    <a:pt x="340575" y="71424"/>
                  </a:moveTo>
                  <a:lnTo>
                    <a:pt x="334429" y="65163"/>
                  </a:lnTo>
                  <a:lnTo>
                    <a:pt x="334429" y="107873"/>
                  </a:lnTo>
                  <a:lnTo>
                    <a:pt x="340575" y="101612"/>
                  </a:lnTo>
                  <a:lnTo>
                    <a:pt x="340575" y="71424"/>
                  </a:lnTo>
                  <a:close/>
                </a:path>
                <a:path w="462279" h="219075" extrusionOk="0">
                  <a:moveTo>
                    <a:pt x="376999" y="64185"/>
                  </a:moveTo>
                  <a:lnTo>
                    <a:pt x="335661" y="64185"/>
                  </a:lnTo>
                  <a:lnTo>
                    <a:pt x="341922" y="70573"/>
                  </a:lnTo>
                  <a:lnTo>
                    <a:pt x="370852" y="70573"/>
                  </a:lnTo>
                  <a:lnTo>
                    <a:pt x="376999" y="64185"/>
                  </a:lnTo>
                  <a:close/>
                </a:path>
                <a:path w="462279" h="219075" extrusionOk="0">
                  <a:moveTo>
                    <a:pt x="377012" y="154495"/>
                  </a:moveTo>
                  <a:lnTo>
                    <a:pt x="370865" y="148120"/>
                  </a:lnTo>
                  <a:lnTo>
                    <a:pt x="341909" y="148120"/>
                  </a:lnTo>
                  <a:lnTo>
                    <a:pt x="335661" y="154495"/>
                  </a:lnTo>
                  <a:lnTo>
                    <a:pt x="377012" y="154495"/>
                  </a:lnTo>
                  <a:close/>
                </a:path>
                <a:path w="462279" h="219075" extrusionOk="0">
                  <a:moveTo>
                    <a:pt x="378371" y="109601"/>
                  </a:moveTo>
                  <a:lnTo>
                    <a:pt x="372224" y="115735"/>
                  </a:lnTo>
                  <a:lnTo>
                    <a:pt x="372224" y="145935"/>
                  </a:lnTo>
                  <a:lnTo>
                    <a:pt x="378371" y="152298"/>
                  </a:lnTo>
                  <a:lnTo>
                    <a:pt x="378371" y="109601"/>
                  </a:lnTo>
                  <a:close/>
                </a:path>
                <a:path w="462279" h="219075" extrusionOk="0">
                  <a:moveTo>
                    <a:pt x="378371" y="65163"/>
                  </a:moveTo>
                  <a:lnTo>
                    <a:pt x="372224" y="71424"/>
                  </a:lnTo>
                  <a:lnTo>
                    <a:pt x="372224" y="101625"/>
                  </a:lnTo>
                  <a:lnTo>
                    <a:pt x="378371" y="107873"/>
                  </a:lnTo>
                  <a:lnTo>
                    <a:pt x="378371" y="65163"/>
                  </a:lnTo>
                  <a:close/>
                </a:path>
                <a:path w="462279" h="219075" extrusionOk="0">
                  <a:moveTo>
                    <a:pt x="462178" y="68846"/>
                  </a:moveTo>
                  <a:lnTo>
                    <a:pt x="456768" y="42049"/>
                  </a:lnTo>
                  <a:lnTo>
                    <a:pt x="449199" y="30810"/>
                  </a:lnTo>
                  <a:lnTo>
                    <a:pt x="442023" y="20167"/>
                  </a:lnTo>
                  <a:lnTo>
                    <a:pt x="431495" y="13068"/>
                  </a:lnTo>
                  <a:lnTo>
                    <a:pt x="431495" y="68846"/>
                  </a:lnTo>
                  <a:lnTo>
                    <a:pt x="431495" y="149606"/>
                  </a:lnTo>
                  <a:lnTo>
                    <a:pt x="428485" y="164401"/>
                  </a:lnTo>
                  <a:lnTo>
                    <a:pt x="420281" y="176491"/>
                  </a:lnTo>
                  <a:lnTo>
                    <a:pt x="408139" y="184645"/>
                  </a:lnTo>
                  <a:lnTo>
                    <a:pt x="393331" y="187642"/>
                  </a:lnTo>
                  <a:lnTo>
                    <a:pt x="68859" y="187642"/>
                  </a:lnTo>
                  <a:lnTo>
                    <a:pt x="54051" y="184645"/>
                  </a:lnTo>
                  <a:lnTo>
                    <a:pt x="41960" y="176491"/>
                  </a:lnTo>
                  <a:lnTo>
                    <a:pt x="33820" y="164401"/>
                  </a:lnTo>
                  <a:lnTo>
                    <a:pt x="30822" y="149606"/>
                  </a:lnTo>
                  <a:lnTo>
                    <a:pt x="30822" y="68846"/>
                  </a:lnTo>
                  <a:lnTo>
                    <a:pt x="33820" y="54051"/>
                  </a:lnTo>
                  <a:lnTo>
                    <a:pt x="41960" y="41960"/>
                  </a:lnTo>
                  <a:lnTo>
                    <a:pt x="54051" y="33794"/>
                  </a:lnTo>
                  <a:lnTo>
                    <a:pt x="68859" y="30810"/>
                  </a:lnTo>
                  <a:lnTo>
                    <a:pt x="393331" y="30810"/>
                  </a:lnTo>
                  <a:lnTo>
                    <a:pt x="408139" y="33794"/>
                  </a:lnTo>
                  <a:lnTo>
                    <a:pt x="420281" y="41960"/>
                  </a:lnTo>
                  <a:lnTo>
                    <a:pt x="428485" y="54051"/>
                  </a:lnTo>
                  <a:lnTo>
                    <a:pt x="431495" y="68846"/>
                  </a:lnTo>
                  <a:lnTo>
                    <a:pt x="431495" y="13068"/>
                  </a:lnTo>
                  <a:lnTo>
                    <a:pt x="420141" y="5410"/>
                  </a:lnTo>
                  <a:lnTo>
                    <a:pt x="393331" y="0"/>
                  </a:lnTo>
                  <a:lnTo>
                    <a:pt x="68859" y="0"/>
                  </a:lnTo>
                  <a:lnTo>
                    <a:pt x="42113" y="5410"/>
                  </a:lnTo>
                  <a:lnTo>
                    <a:pt x="20218" y="20167"/>
                  </a:lnTo>
                  <a:lnTo>
                    <a:pt x="5435" y="42049"/>
                  </a:lnTo>
                  <a:lnTo>
                    <a:pt x="0" y="68846"/>
                  </a:lnTo>
                  <a:lnTo>
                    <a:pt x="0" y="149606"/>
                  </a:lnTo>
                  <a:lnTo>
                    <a:pt x="5435" y="176352"/>
                  </a:lnTo>
                  <a:lnTo>
                    <a:pt x="20218" y="198247"/>
                  </a:lnTo>
                  <a:lnTo>
                    <a:pt x="42113" y="213017"/>
                  </a:lnTo>
                  <a:lnTo>
                    <a:pt x="68859" y="218452"/>
                  </a:lnTo>
                  <a:lnTo>
                    <a:pt x="404012" y="218452"/>
                  </a:lnTo>
                  <a:lnTo>
                    <a:pt x="404012" y="217589"/>
                  </a:lnTo>
                  <a:lnTo>
                    <a:pt x="426974" y="209626"/>
                  </a:lnTo>
                  <a:lnTo>
                    <a:pt x="445427" y="194551"/>
                  </a:lnTo>
                  <a:lnTo>
                    <a:pt x="449554" y="187642"/>
                  </a:lnTo>
                  <a:lnTo>
                    <a:pt x="457708" y="173990"/>
                  </a:lnTo>
                  <a:lnTo>
                    <a:pt x="462178" y="149606"/>
                  </a:lnTo>
                  <a:lnTo>
                    <a:pt x="462178" y="68846"/>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0" name="Google Shape;1140;p22"/>
            <p:cNvSpPr/>
            <p:nvPr/>
          </p:nvSpPr>
          <p:spPr>
            <a:xfrm>
              <a:off x="6917769" y="5520631"/>
              <a:ext cx="323215" cy="419734"/>
            </a:xfrm>
            <a:custGeom>
              <a:avLst/>
              <a:gdLst/>
              <a:ahLst/>
              <a:cxnLst/>
              <a:rect l="l" t="t" r="r" b="b"/>
              <a:pathLst>
                <a:path w="323215" h="419735" extrusionOk="0">
                  <a:moveTo>
                    <a:pt x="161564" y="0"/>
                  </a:moveTo>
                  <a:lnTo>
                    <a:pt x="111543" y="11866"/>
                  </a:lnTo>
                  <a:lnTo>
                    <a:pt x="72579" y="42922"/>
                  </a:lnTo>
                  <a:lnTo>
                    <a:pt x="43440" y="86364"/>
                  </a:lnTo>
                  <a:lnTo>
                    <a:pt x="22903" y="135386"/>
                  </a:lnTo>
                  <a:lnTo>
                    <a:pt x="9748" y="183185"/>
                  </a:lnTo>
                  <a:lnTo>
                    <a:pt x="2750" y="222957"/>
                  </a:lnTo>
                  <a:lnTo>
                    <a:pt x="0" y="268599"/>
                  </a:lnTo>
                  <a:lnTo>
                    <a:pt x="578" y="297444"/>
                  </a:lnTo>
                  <a:lnTo>
                    <a:pt x="21434" y="363050"/>
                  </a:lnTo>
                  <a:lnTo>
                    <a:pt x="49656" y="391554"/>
                  </a:lnTo>
                  <a:lnTo>
                    <a:pt x="95038" y="411685"/>
                  </a:lnTo>
                  <a:lnTo>
                    <a:pt x="161554" y="419317"/>
                  </a:lnTo>
                  <a:lnTo>
                    <a:pt x="228079" y="411685"/>
                  </a:lnTo>
                  <a:lnTo>
                    <a:pt x="273460" y="391554"/>
                  </a:lnTo>
                  <a:lnTo>
                    <a:pt x="301680" y="363050"/>
                  </a:lnTo>
                  <a:lnTo>
                    <a:pt x="322531" y="297444"/>
                  </a:lnTo>
                  <a:lnTo>
                    <a:pt x="323108" y="268599"/>
                  </a:lnTo>
                  <a:lnTo>
                    <a:pt x="322418" y="247898"/>
                  </a:lnTo>
                  <a:lnTo>
                    <a:pt x="313362" y="183185"/>
                  </a:lnTo>
                  <a:lnTo>
                    <a:pt x="300208" y="135386"/>
                  </a:lnTo>
                  <a:lnTo>
                    <a:pt x="279674" y="86364"/>
                  </a:lnTo>
                  <a:lnTo>
                    <a:pt x="250537" y="42922"/>
                  </a:lnTo>
                  <a:lnTo>
                    <a:pt x="211574" y="11866"/>
                  </a:lnTo>
                  <a:lnTo>
                    <a:pt x="161564"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41" name="Google Shape;1141;p22"/>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7020663" y="5455615"/>
              <a:ext cx="117339" cy="68757"/>
            </a:xfrm>
            <a:prstGeom prst="rect">
              <a:avLst/>
            </a:prstGeom>
            <a:noFill/>
            <a:ln>
              <a:noFill/>
            </a:ln>
          </p:spPr>
        </p:pic>
        <p:pic>
          <p:nvPicPr>
            <p:cNvPr id="1142" name="Google Shape;1142;p22"/>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6977533" y="5655589"/>
              <a:ext cx="203585" cy="203595"/>
            </a:xfrm>
            <a:prstGeom prst="rect">
              <a:avLst/>
            </a:prstGeom>
            <a:noFill/>
            <a:ln>
              <a:noFill/>
            </a:ln>
          </p:spPr>
        </p:pic>
        <p:pic>
          <p:nvPicPr>
            <p:cNvPr id="1143" name="Google Shape;1143;p22"/>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7003043" y="5267551"/>
              <a:ext cx="163560" cy="135387"/>
            </a:xfrm>
            <a:prstGeom prst="rect">
              <a:avLst/>
            </a:prstGeom>
            <a:noFill/>
            <a:ln>
              <a:noFill/>
            </a:ln>
          </p:spPr>
        </p:pic>
        <p:sp>
          <p:nvSpPr>
            <p:cNvPr id="1144" name="Google Shape;1144;p22"/>
            <p:cNvSpPr/>
            <p:nvPr/>
          </p:nvSpPr>
          <p:spPr>
            <a:xfrm>
              <a:off x="6905701" y="5130412"/>
              <a:ext cx="358775" cy="156845"/>
            </a:xfrm>
            <a:custGeom>
              <a:avLst/>
              <a:gdLst/>
              <a:ahLst/>
              <a:cxnLst/>
              <a:rect l="l" t="t" r="r" b="b"/>
              <a:pathLst>
                <a:path w="358775" h="156845" extrusionOk="0">
                  <a:moveTo>
                    <a:pt x="308356" y="130378"/>
                  </a:moveTo>
                  <a:lnTo>
                    <a:pt x="275640" y="99402"/>
                  </a:lnTo>
                  <a:lnTo>
                    <a:pt x="213296" y="73634"/>
                  </a:lnTo>
                  <a:lnTo>
                    <a:pt x="179031" y="70307"/>
                  </a:lnTo>
                  <a:lnTo>
                    <a:pt x="144843" y="73634"/>
                  </a:lnTo>
                  <a:lnTo>
                    <a:pt x="82588" y="99301"/>
                  </a:lnTo>
                  <a:lnTo>
                    <a:pt x="52070" y="124955"/>
                  </a:lnTo>
                  <a:lnTo>
                    <a:pt x="49885" y="130200"/>
                  </a:lnTo>
                  <a:lnTo>
                    <a:pt x="49885" y="141338"/>
                  </a:lnTo>
                  <a:lnTo>
                    <a:pt x="52057" y="146583"/>
                  </a:lnTo>
                  <a:lnTo>
                    <a:pt x="59969" y="154470"/>
                  </a:lnTo>
                  <a:lnTo>
                    <a:pt x="65214" y="156641"/>
                  </a:lnTo>
                  <a:lnTo>
                    <a:pt x="76403" y="156641"/>
                  </a:lnTo>
                  <a:lnTo>
                    <a:pt x="81648" y="154482"/>
                  </a:lnTo>
                  <a:lnTo>
                    <a:pt x="85610" y="150545"/>
                  </a:lnTo>
                  <a:lnTo>
                    <a:pt x="105778" y="134048"/>
                  </a:lnTo>
                  <a:lnTo>
                    <a:pt x="128460" y="121970"/>
                  </a:lnTo>
                  <a:lnTo>
                    <a:pt x="153073" y="114541"/>
                  </a:lnTo>
                  <a:lnTo>
                    <a:pt x="179031" y="112014"/>
                  </a:lnTo>
                  <a:lnTo>
                    <a:pt x="205054" y="114554"/>
                  </a:lnTo>
                  <a:lnTo>
                    <a:pt x="229704" y="121996"/>
                  </a:lnTo>
                  <a:lnTo>
                    <a:pt x="252412" y="134124"/>
                  </a:lnTo>
                  <a:lnTo>
                    <a:pt x="272605" y="150672"/>
                  </a:lnTo>
                  <a:lnTo>
                    <a:pt x="276567" y="154622"/>
                  </a:lnTo>
                  <a:lnTo>
                    <a:pt x="281825" y="156806"/>
                  </a:lnTo>
                  <a:lnTo>
                    <a:pt x="293001" y="156806"/>
                  </a:lnTo>
                  <a:lnTo>
                    <a:pt x="298259" y="154635"/>
                  </a:lnTo>
                  <a:lnTo>
                    <a:pt x="306158" y="146761"/>
                  </a:lnTo>
                  <a:lnTo>
                    <a:pt x="308343" y="141528"/>
                  </a:lnTo>
                  <a:lnTo>
                    <a:pt x="308356" y="130378"/>
                  </a:lnTo>
                  <a:close/>
                </a:path>
                <a:path w="358775" h="156845" extrusionOk="0">
                  <a:moveTo>
                    <a:pt x="358228" y="86233"/>
                  </a:moveTo>
                  <a:lnTo>
                    <a:pt x="314769" y="40868"/>
                  </a:lnTo>
                  <a:lnTo>
                    <a:pt x="272770" y="18453"/>
                  </a:lnTo>
                  <a:lnTo>
                    <a:pt x="227164" y="4686"/>
                  </a:lnTo>
                  <a:lnTo>
                    <a:pt x="179031" y="0"/>
                  </a:lnTo>
                  <a:lnTo>
                    <a:pt x="130962" y="4673"/>
                  </a:lnTo>
                  <a:lnTo>
                    <a:pt x="85420" y="18402"/>
                  </a:lnTo>
                  <a:lnTo>
                    <a:pt x="43446" y="40767"/>
                  </a:lnTo>
                  <a:lnTo>
                    <a:pt x="6121" y="71310"/>
                  </a:lnTo>
                  <a:lnTo>
                    <a:pt x="0" y="86055"/>
                  </a:lnTo>
                  <a:lnTo>
                    <a:pt x="1524" y="93903"/>
                  </a:lnTo>
                  <a:lnTo>
                    <a:pt x="6108" y="100812"/>
                  </a:lnTo>
                  <a:lnTo>
                    <a:pt x="10071" y="104749"/>
                  </a:lnTo>
                  <a:lnTo>
                    <a:pt x="15328" y="106921"/>
                  </a:lnTo>
                  <a:lnTo>
                    <a:pt x="26504" y="106921"/>
                  </a:lnTo>
                  <a:lnTo>
                    <a:pt x="31762" y="104762"/>
                  </a:lnTo>
                  <a:lnTo>
                    <a:pt x="35712" y="100825"/>
                  </a:lnTo>
                  <a:lnTo>
                    <a:pt x="66649" y="75501"/>
                  </a:lnTo>
                  <a:lnTo>
                    <a:pt x="101434" y="56972"/>
                  </a:lnTo>
                  <a:lnTo>
                    <a:pt x="139192" y="45580"/>
                  </a:lnTo>
                  <a:lnTo>
                    <a:pt x="179031" y="41706"/>
                  </a:lnTo>
                  <a:lnTo>
                    <a:pt x="218935" y="45593"/>
                  </a:lnTo>
                  <a:lnTo>
                    <a:pt x="256730" y="56997"/>
                  </a:lnTo>
                  <a:lnTo>
                    <a:pt x="291553" y="75577"/>
                  </a:lnTo>
                  <a:lnTo>
                    <a:pt x="322503" y="100965"/>
                  </a:lnTo>
                  <a:lnTo>
                    <a:pt x="326453" y="104902"/>
                  </a:lnTo>
                  <a:lnTo>
                    <a:pt x="331724" y="107086"/>
                  </a:lnTo>
                  <a:lnTo>
                    <a:pt x="342900" y="107086"/>
                  </a:lnTo>
                  <a:lnTo>
                    <a:pt x="348145" y="104914"/>
                  </a:lnTo>
                  <a:lnTo>
                    <a:pt x="352107" y="100977"/>
                  </a:lnTo>
                  <a:lnTo>
                    <a:pt x="356692" y="94081"/>
                  </a:lnTo>
                  <a:lnTo>
                    <a:pt x="358228" y="86233"/>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5" name="Google Shape;1145;p22"/>
            <p:cNvSpPr/>
            <p:nvPr/>
          </p:nvSpPr>
          <p:spPr>
            <a:xfrm>
              <a:off x="14706619" y="5486775"/>
              <a:ext cx="41275" cy="474980"/>
            </a:xfrm>
            <a:custGeom>
              <a:avLst/>
              <a:gdLst/>
              <a:ahLst/>
              <a:cxnLst/>
              <a:rect l="l" t="t" r="r" b="b"/>
              <a:pathLst>
                <a:path w="41275" h="474979" extrusionOk="0">
                  <a:moveTo>
                    <a:pt x="41161" y="0"/>
                  </a:moveTo>
                  <a:lnTo>
                    <a:pt x="0" y="0"/>
                  </a:lnTo>
                  <a:lnTo>
                    <a:pt x="0" y="474530"/>
                  </a:lnTo>
                  <a:lnTo>
                    <a:pt x="41161" y="474530"/>
                  </a:lnTo>
                  <a:lnTo>
                    <a:pt x="41161"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6" name="Google Shape;1146;p22"/>
            <p:cNvSpPr/>
            <p:nvPr/>
          </p:nvSpPr>
          <p:spPr>
            <a:xfrm>
              <a:off x="14737823" y="5467482"/>
              <a:ext cx="506095" cy="504190"/>
            </a:xfrm>
            <a:custGeom>
              <a:avLst/>
              <a:gdLst/>
              <a:ahLst/>
              <a:cxnLst/>
              <a:rect l="l" t="t" r="r" b="b"/>
              <a:pathLst>
                <a:path w="506094" h="504189" extrusionOk="0">
                  <a:moveTo>
                    <a:pt x="326869" y="0"/>
                  </a:moveTo>
                  <a:lnTo>
                    <a:pt x="19297" y="0"/>
                  </a:lnTo>
                  <a:lnTo>
                    <a:pt x="11785" y="1516"/>
                  </a:lnTo>
                  <a:lnTo>
                    <a:pt x="5651" y="5651"/>
                  </a:lnTo>
                  <a:lnTo>
                    <a:pt x="1516" y="11785"/>
                  </a:lnTo>
                  <a:lnTo>
                    <a:pt x="0" y="19297"/>
                  </a:lnTo>
                  <a:lnTo>
                    <a:pt x="0" y="499325"/>
                  </a:lnTo>
                  <a:lnTo>
                    <a:pt x="4460" y="503785"/>
                  </a:lnTo>
                  <a:lnTo>
                    <a:pt x="9957" y="503785"/>
                  </a:lnTo>
                  <a:lnTo>
                    <a:pt x="500885" y="503785"/>
                  </a:lnTo>
                  <a:lnTo>
                    <a:pt x="505953" y="498717"/>
                  </a:lnTo>
                  <a:lnTo>
                    <a:pt x="505953" y="279782"/>
                  </a:lnTo>
                  <a:lnTo>
                    <a:pt x="476362" y="245992"/>
                  </a:lnTo>
                  <a:lnTo>
                    <a:pt x="467760" y="235932"/>
                  </a:lnTo>
                  <a:lnTo>
                    <a:pt x="456385" y="215916"/>
                  </a:lnTo>
                  <a:lnTo>
                    <a:pt x="443692" y="188794"/>
                  </a:lnTo>
                  <a:lnTo>
                    <a:pt x="431138" y="157419"/>
                  </a:lnTo>
                  <a:lnTo>
                    <a:pt x="390291" y="46616"/>
                  </a:lnTo>
                  <a:lnTo>
                    <a:pt x="380810" y="27630"/>
                  </a:lnTo>
                  <a:lnTo>
                    <a:pt x="366225" y="12906"/>
                  </a:lnTo>
                  <a:lnTo>
                    <a:pt x="347818" y="3383"/>
                  </a:lnTo>
                  <a:lnTo>
                    <a:pt x="326869"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7" name="Google Shape;1147;p22"/>
            <p:cNvSpPr/>
            <p:nvPr/>
          </p:nvSpPr>
          <p:spPr>
            <a:xfrm>
              <a:off x="15083729" y="5957203"/>
              <a:ext cx="635" cy="3175"/>
            </a:xfrm>
            <a:custGeom>
              <a:avLst/>
              <a:gdLst/>
              <a:ahLst/>
              <a:cxnLst/>
              <a:rect l="l" t="t" r="r" b="b"/>
              <a:pathLst>
                <a:path w="634" h="3175" extrusionOk="0">
                  <a:moveTo>
                    <a:pt x="146" y="0"/>
                  </a:moveTo>
                  <a:lnTo>
                    <a:pt x="0" y="3130"/>
                  </a:lnTo>
                  <a:lnTo>
                    <a:pt x="146" y="0"/>
                  </a:lnTo>
                  <a:close/>
                </a:path>
              </a:pathLst>
            </a:custGeom>
            <a:solidFill>
              <a:srgbClr val="112B33"/>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8" name="Google Shape;1148;p22"/>
            <p:cNvSpPr/>
            <p:nvPr/>
          </p:nvSpPr>
          <p:spPr>
            <a:xfrm>
              <a:off x="14766118" y="5481543"/>
              <a:ext cx="422275" cy="476250"/>
            </a:xfrm>
            <a:custGeom>
              <a:avLst/>
              <a:gdLst/>
              <a:ahLst/>
              <a:cxnLst/>
              <a:rect l="l" t="t" r="r" b="b"/>
              <a:pathLst>
                <a:path w="422275" h="476250" extrusionOk="0">
                  <a:moveTo>
                    <a:pt x="298577" y="0"/>
                  </a:moveTo>
                  <a:lnTo>
                    <a:pt x="20481" y="0"/>
                  </a:lnTo>
                  <a:lnTo>
                    <a:pt x="12514" y="1611"/>
                  </a:lnTo>
                  <a:lnTo>
                    <a:pt x="6003" y="6003"/>
                  </a:lnTo>
                  <a:lnTo>
                    <a:pt x="1611" y="12514"/>
                  </a:lnTo>
                  <a:lnTo>
                    <a:pt x="0" y="20481"/>
                  </a:lnTo>
                  <a:lnTo>
                    <a:pt x="0" y="475660"/>
                  </a:lnTo>
                  <a:lnTo>
                    <a:pt x="388585" y="475660"/>
                  </a:lnTo>
                  <a:lnTo>
                    <a:pt x="401552" y="473035"/>
                  </a:lnTo>
                  <a:lnTo>
                    <a:pt x="406925" y="469409"/>
                  </a:lnTo>
                  <a:lnTo>
                    <a:pt x="6251" y="469409"/>
                  </a:lnTo>
                  <a:lnTo>
                    <a:pt x="6374" y="12514"/>
                  </a:lnTo>
                  <a:lnTo>
                    <a:pt x="12627" y="6251"/>
                  </a:lnTo>
                  <a:lnTo>
                    <a:pt x="322122" y="6251"/>
                  </a:lnTo>
                  <a:lnTo>
                    <a:pt x="315135" y="2649"/>
                  </a:lnTo>
                  <a:lnTo>
                    <a:pt x="298577" y="0"/>
                  </a:lnTo>
                  <a:close/>
                </a:path>
                <a:path w="422275" h="476250" extrusionOk="0">
                  <a:moveTo>
                    <a:pt x="322122" y="6251"/>
                  </a:moveTo>
                  <a:lnTo>
                    <a:pt x="298577" y="6251"/>
                  </a:lnTo>
                  <a:lnTo>
                    <a:pt x="313162" y="8585"/>
                  </a:lnTo>
                  <a:lnTo>
                    <a:pt x="325928" y="15173"/>
                  </a:lnTo>
                  <a:lnTo>
                    <a:pt x="336026" y="25391"/>
                  </a:lnTo>
                  <a:lnTo>
                    <a:pt x="342607" y="38616"/>
                  </a:lnTo>
                  <a:lnTo>
                    <a:pt x="415683" y="238516"/>
                  </a:lnTo>
                  <a:lnTo>
                    <a:pt x="415683" y="442311"/>
                  </a:lnTo>
                  <a:lnTo>
                    <a:pt x="413550" y="452848"/>
                  </a:lnTo>
                  <a:lnTo>
                    <a:pt x="407737" y="461463"/>
                  </a:lnTo>
                  <a:lnTo>
                    <a:pt x="399122" y="467276"/>
                  </a:lnTo>
                  <a:lnTo>
                    <a:pt x="388585" y="469409"/>
                  </a:lnTo>
                  <a:lnTo>
                    <a:pt x="406925" y="469409"/>
                  </a:lnTo>
                  <a:lnTo>
                    <a:pt x="412154" y="465881"/>
                  </a:lnTo>
                  <a:lnTo>
                    <a:pt x="419309" y="455279"/>
                  </a:lnTo>
                  <a:lnTo>
                    <a:pt x="421934" y="442311"/>
                  </a:lnTo>
                  <a:lnTo>
                    <a:pt x="421934" y="237406"/>
                  </a:lnTo>
                  <a:lnTo>
                    <a:pt x="348523" y="36616"/>
                  </a:lnTo>
                  <a:lnTo>
                    <a:pt x="341077" y="21680"/>
                  </a:lnTo>
                  <a:lnTo>
                    <a:pt x="329624" y="10117"/>
                  </a:lnTo>
                  <a:lnTo>
                    <a:pt x="322122" y="6251"/>
                  </a:lnTo>
                  <a:close/>
                </a:path>
              </a:pathLst>
            </a:custGeom>
            <a:solidFill>
              <a:srgbClr val="11335B"/>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9" name="Google Shape;1149;p22"/>
            <p:cNvSpPr/>
            <p:nvPr/>
          </p:nvSpPr>
          <p:spPr>
            <a:xfrm>
              <a:off x="14789560" y="5494046"/>
              <a:ext cx="379730" cy="227329"/>
            </a:xfrm>
            <a:custGeom>
              <a:avLst/>
              <a:gdLst/>
              <a:ahLst/>
              <a:cxnLst/>
              <a:rect l="l" t="t" r="r" b="b"/>
              <a:pathLst>
                <a:path w="379730" h="227329" extrusionOk="0">
                  <a:moveTo>
                    <a:pt x="275132" y="0"/>
                  </a:moveTo>
                  <a:lnTo>
                    <a:pt x="18648" y="0"/>
                  </a:lnTo>
                  <a:lnTo>
                    <a:pt x="11388" y="1464"/>
                  </a:lnTo>
                  <a:lnTo>
                    <a:pt x="5460" y="5460"/>
                  </a:lnTo>
                  <a:lnTo>
                    <a:pt x="1464" y="11388"/>
                  </a:lnTo>
                  <a:lnTo>
                    <a:pt x="0" y="18648"/>
                  </a:lnTo>
                  <a:lnTo>
                    <a:pt x="0" y="157461"/>
                  </a:lnTo>
                  <a:lnTo>
                    <a:pt x="1464" y="164721"/>
                  </a:lnTo>
                  <a:lnTo>
                    <a:pt x="5460" y="170649"/>
                  </a:lnTo>
                  <a:lnTo>
                    <a:pt x="11388" y="174644"/>
                  </a:lnTo>
                  <a:lnTo>
                    <a:pt x="18648" y="176109"/>
                  </a:lnTo>
                  <a:lnTo>
                    <a:pt x="181292" y="176109"/>
                  </a:lnTo>
                  <a:lnTo>
                    <a:pt x="198228" y="177597"/>
                  </a:lnTo>
                  <a:lnTo>
                    <a:pt x="214523" y="181973"/>
                  </a:lnTo>
                  <a:lnTo>
                    <a:pt x="229815" y="189105"/>
                  </a:lnTo>
                  <a:lnTo>
                    <a:pt x="243741" y="198863"/>
                  </a:lnTo>
                  <a:lnTo>
                    <a:pt x="250013" y="204140"/>
                  </a:lnTo>
                  <a:lnTo>
                    <a:pt x="263935" y="213891"/>
                  </a:lnTo>
                  <a:lnTo>
                    <a:pt x="279227" y="221020"/>
                  </a:lnTo>
                  <a:lnTo>
                    <a:pt x="295524" y="225395"/>
                  </a:lnTo>
                  <a:lnTo>
                    <a:pt x="312461" y="226883"/>
                  </a:lnTo>
                  <a:lnTo>
                    <a:pt x="362805" y="226883"/>
                  </a:lnTo>
                  <a:lnTo>
                    <a:pt x="370679" y="224969"/>
                  </a:lnTo>
                  <a:lnTo>
                    <a:pt x="376535" y="219935"/>
                  </a:lnTo>
                  <a:lnTo>
                    <a:pt x="379591" y="212844"/>
                  </a:lnTo>
                  <a:lnTo>
                    <a:pt x="379066" y="204758"/>
                  </a:lnTo>
                  <a:lnTo>
                    <a:pt x="313205" y="27978"/>
                  </a:lnTo>
                  <a:lnTo>
                    <a:pt x="307512" y="16547"/>
                  </a:lnTo>
                  <a:lnTo>
                    <a:pt x="298778" y="7714"/>
                  </a:lnTo>
                  <a:lnTo>
                    <a:pt x="287740" y="2018"/>
                  </a:lnTo>
                  <a:lnTo>
                    <a:pt x="275132"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0" name="Google Shape;1150;p22"/>
            <p:cNvSpPr/>
            <p:nvPr/>
          </p:nvSpPr>
          <p:spPr>
            <a:xfrm>
              <a:off x="14789561" y="5699329"/>
              <a:ext cx="66675" cy="17145"/>
            </a:xfrm>
            <a:custGeom>
              <a:avLst/>
              <a:gdLst/>
              <a:ahLst/>
              <a:cxnLst/>
              <a:rect l="l" t="t" r="r" b="b"/>
              <a:pathLst>
                <a:path w="66675" h="17145" extrusionOk="0">
                  <a:moveTo>
                    <a:pt x="62950" y="0"/>
                  </a:moveTo>
                  <a:lnTo>
                    <a:pt x="8334" y="0"/>
                  </a:lnTo>
                  <a:lnTo>
                    <a:pt x="3727" y="0"/>
                  </a:lnTo>
                  <a:lnTo>
                    <a:pt x="0" y="3727"/>
                  </a:lnTo>
                  <a:lnTo>
                    <a:pt x="0" y="12942"/>
                  </a:lnTo>
                  <a:lnTo>
                    <a:pt x="3727" y="16669"/>
                  </a:lnTo>
                  <a:lnTo>
                    <a:pt x="62950" y="16669"/>
                  </a:lnTo>
                  <a:lnTo>
                    <a:pt x="66678" y="12942"/>
                  </a:lnTo>
                  <a:lnTo>
                    <a:pt x="66678" y="3727"/>
                  </a:lnTo>
                  <a:lnTo>
                    <a:pt x="6295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51" name="Google Shape;1151;p22"/>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15196357" y="5822327"/>
              <a:ext cx="87452" cy="134875"/>
            </a:xfrm>
            <a:prstGeom prst="rect">
              <a:avLst/>
            </a:prstGeom>
            <a:noFill/>
            <a:ln>
              <a:noFill/>
            </a:ln>
          </p:spPr>
        </p:pic>
        <p:sp>
          <p:nvSpPr>
            <p:cNvPr id="1152" name="Google Shape;1152;p22"/>
            <p:cNvSpPr/>
            <p:nvPr/>
          </p:nvSpPr>
          <p:spPr>
            <a:xfrm>
              <a:off x="14737820" y="5894167"/>
              <a:ext cx="83820" cy="77470"/>
            </a:xfrm>
            <a:custGeom>
              <a:avLst/>
              <a:gdLst/>
              <a:ahLst/>
              <a:cxnLst/>
              <a:rect l="l" t="t" r="r" b="b"/>
              <a:pathLst>
                <a:path w="83819" h="77470" extrusionOk="0">
                  <a:moveTo>
                    <a:pt x="83463" y="0"/>
                  </a:moveTo>
                  <a:lnTo>
                    <a:pt x="0" y="0"/>
                  </a:lnTo>
                  <a:lnTo>
                    <a:pt x="0" y="72636"/>
                  </a:lnTo>
                  <a:lnTo>
                    <a:pt x="4460" y="77097"/>
                  </a:lnTo>
                  <a:lnTo>
                    <a:pt x="70458" y="77097"/>
                  </a:lnTo>
                  <a:lnTo>
                    <a:pt x="69819" y="71715"/>
                  </a:lnTo>
                  <a:lnTo>
                    <a:pt x="69453" y="66249"/>
                  </a:lnTo>
                  <a:lnTo>
                    <a:pt x="69453" y="60689"/>
                  </a:lnTo>
                  <a:lnTo>
                    <a:pt x="70382" y="44599"/>
                  </a:lnTo>
                  <a:lnTo>
                    <a:pt x="73097" y="29052"/>
                  </a:lnTo>
                  <a:lnTo>
                    <a:pt x="77493" y="14151"/>
                  </a:lnTo>
                  <a:lnTo>
                    <a:pt x="83463"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3" name="Google Shape;1153;p22"/>
            <p:cNvSpPr/>
            <p:nvPr/>
          </p:nvSpPr>
          <p:spPr>
            <a:xfrm>
              <a:off x="14807273" y="5628214"/>
              <a:ext cx="361950" cy="343535"/>
            </a:xfrm>
            <a:custGeom>
              <a:avLst/>
              <a:gdLst/>
              <a:ahLst/>
              <a:cxnLst/>
              <a:rect l="l" t="t" r="r" b="b"/>
              <a:pathLst>
                <a:path w="361950" h="343535" extrusionOk="0">
                  <a:moveTo>
                    <a:pt x="144043" y="188480"/>
                  </a:moveTo>
                  <a:lnTo>
                    <a:pt x="99009" y="194005"/>
                  </a:lnTo>
                  <a:lnTo>
                    <a:pt x="64109" y="209918"/>
                  </a:lnTo>
                  <a:lnTo>
                    <a:pt x="14008" y="265963"/>
                  </a:lnTo>
                  <a:lnTo>
                    <a:pt x="927" y="310553"/>
                  </a:lnTo>
                  <a:lnTo>
                    <a:pt x="0" y="326644"/>
                  </a:lnTo>
                  <a:lnTo>
                    <a:pt x="0" y="332206"/>
                  </a:lnTo>
                  <a:lnTo>
                    <a:pt x="355" y="337680"/>
                  </a:lnTo>
                  <a:lnTo>
                    <a:pt x="1003" y="343052"/>
                  </a:lnTo>
                  <a:lnTo>
                    <a:pt x="12712" y="343052"/>
                  </a:lnTo>
                  <a:lnTo>
                    <a:pt x="12077" y="337680"/>
                  </a:lnTo>
                  <a:lnTo>
                    <a:pt x="11709" y="332206"/>
                  </a:lnTo>
                  <a:lnTo>
                    <a:pt x="11709" y="326644"/>
                  </a:lnTo>
                  <a:lnTo>
                    <a:pt x="12636" y="310553"/>
                  </a:lnTo>
                  <a:lnTo>
                    <a:pt x="25730" y="265963"/>
                  </a:lnTo>
                  <a:lnTo>
                    <a:pt x="73482" y="211442"/>
                  </a:lnTo>
                  <a:lnTo>
                    <a:pt x="106641" y="195287"/>
                  </a:lnTo>
                  <a:lnTo>
                    <a:pt x="144043" y="188480"/>
                  </a:lnTo>
                  <a:close/>
                </a:path>
                <a:path w="361950" h="343535" extrusionOk="0">
                  <a:moveTo>
                    <a:pt x="361365" y="4978"/>
                  </a:moveTo>
                  <a:lnTo>
                    <a:pt x="359562" y="0"/>
                  </a:lnTo>
                  <a:lnTo>
                    <a:pt x="347954" y="4787"/>
                  </a:lnTo>
                  <a:lnTo>
                    <a:pt x="345732" y="5702"/>
                  </a:lnTo>
                  <a:lnTo>
                    <a:pt x="343928" y="12166"/>
                  </a:lnTo>
                  <a:lnTo>
                    <a:pt x="343928" y="90170"/>
                  </a:lnTo>
                  <a:lnTo>
                    <a:pt x="345732" y="95148"/>
                  </a:lnTo>
                  <a:lnTo>
                    <a:pt x="359562" y="89446"/>
                  </a:lnTo>
                  <a:lnTo>
                    <a:pt x="361365" y="82969"/>
                  </a:lnTo>
                  <a:lnTo>
                    <a:pt x="361365" y="497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4" name="Google Shape;1154;p22"/>
            <p:cNvSpPr/>
            <p:nvPr/>
          </p:nvSpPr>
          <p:spPr>
            <a:xfrm>
              <a:off x="14823316" y="5832590"/>
              <a:ext cx="245110" cy="245110"/>
            </a:xfrm>
            <a:custGeom>
              <a:avLst/>
              <a:gdLst/>
              <a:ahLst/>
              <a:cxnLst/>
              <a:rect l="l" t="t" r="r" b="b"/>
              <a:pathLst>
                <a:path w="245109" h="245110" extrusionOk="0">
                  <a:moveTo>
                    <a:pt x="122268" y="0"/>
                  </a:moveTo>
                  <a:lnTo>
                    <a:pt x="74676" y="9608"/>
                  </a:lnTo>
                  <a:lnTo>
                    <a:pt x="35811" y="35811"/>
                  </a:lnTo>
                  <a:lnTo>
                    <a:pt x="9608" y="74676"/>
                  </a:lnTo>
                  <a:lnTo>
                    <a:pt x="0" y="122268"/>
                  </a:lnTo>
                  <a:lnTo>
                    <a:pt x="9608" y="169860"/>
                  </a:lnTo>
                  <a:lnTo>
                    <a:pt x="35811" y="208725"/>
                  </a:lnTo>
                  <a:lnTo>
                    <a:pt x="74676" y="234928"/>
                  </a:lnTo>
                  <a:lnTo>
                    <a:pt x="122268" y="244537"/>
                  </a:lnTo>
                  <a:lnTo>
                    <a:pt x="169860" y="234928"/>
                  </a:lnTo>
                  <a:lnTo>
                    <a:pt x="208725" y="208725"/>
                  </a:lnTo>
                  <a:lnTo>
                    <a:pt x="234928" y="169860"/>
                  </a:lnTo>
                  <a:lnTo>
                    <a:pt x="244537" y="122268"/>
                  </a:lnTo>
                  <a:lnTo>
                    <a:pt x="234928" y="74676"/>
                  </a:lnTo>
                  <a:lnTo>
                    <a:pt x="208725" y="35811"/>
                  </a:lnTo>
                  <a:lnTo>
                    <a:pt x="169860" y="9608"/>
                  </a:lnTo>
                  <a:lnTo>
                    <a:pt x="122268" y="0"/>
                  </a:lnTo>
                  <a:close/>
                </a:path>
              </a:pathLst>
            </a:custGeom>
            <a:solidFill>
              <a:srgbClr val="233A4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5" name="Google Shape;1155;p22"/>
            <p:cNvSpPr/>
            <p:nvPr/>
          </p:nvSpPr>
          <p:spPr>
            <a:xfrm>
              <a:off x="14832162" y="5841438"/>
              <a:ext cx="227329" cy="227329"/>
            </a:xfrm>
            <a:custGeom>
              <a:avLst/>
              <a:gdLst/>
              <a:ahLst/>
              <a:cxnLst/>
              <a:rect l="l" t="t" r="r" b="b"/>
              <a:pathLst>
                <a:path w="227330" h="227329" extrusionOk="0">
                  <a:moveTo>
                    <a:pt x="113420" y="0"/>
                  </a:moveTo>
                  <a:lnTo>
                    <a:pt x="69273" y="8912"/>
                  </a:lnTo>
                  <a:lnTo>
                    <a:pt x="33221" y="33217"/>
                  </a:lnTo>
                  <a:lnTo>
                    <a:pt x="8913" y="69269"/>
                  </a:lnTo>
                  <a:lnTo>
                    <a:pt x="0" y="113420"/>
                  </a:lnTo>
                  <a:lnTo>
                    <a:pt x="8913" y="157571"/>
                  </a:lnTo>
                  <a:lnTo>
                    <a:pt x="33221" y="193623"/>
                  </a:lnTo>
                  <a:lnTo>
                    <a:pt x="69273" y="217929"/>
                  </a:lnTo>
                  <a:lnTo>
                    <a:pt x="113420" y="226841"/>
                  </a:lnTo>
                  <a:lnTo>
                    <a:pt x="157573" y="217929"/>
                  </a:lnTo>
                  <a:lnTo>
                    <a:pt x="193628" y="193623"/>
                  </a:lnTo>
                  <a:lnTo>
                    <a:pt x="217937" y="157571"/>
                  </a:lnTo>
                  <a:lnTo>
                    <a:pt x="226851" y="113420"/>
                  </a:lnTo>
                  <a:lnTo>
                    <a:pt x="217937" y="69269"/>
                  </a:lnTo>
                  <a:lnTo>
                    <a:pt x="193628" y="33217"/>
                  </a:lnTo>
                  <a:lnTo>
                    <a:pt x="157573" y="8912"/>
                  </a:lnTo>
                  <a:lnTo>
                    <a:pt x="113420"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6" name="Google Shape;1156;p22"/>
            <p:cNvSpPr/>
            <p:nvPr/>
          </p:nvSpPr>
          <p:spPr>
            <a:xfrm>
              <a:off x="14869522" y="5878798"/>
              <a:ext cx="152400" cy="152400"/>
            </a:xfrm>
            <a:custGeom>
              <a:avLst/>
              <a:gdLst/>
              <a:ahLst/>
              <a:cxnLst/>
              <a:rect l="l" t="t" r="r" b="b"/>
              <a:pathLst>
                <a:path w="152400" h="152400" extrusionOk="0">
                  <a:moveTo>
                    <a:pt x="76060" y="0"/>
                  </a:moveTo>
                  <a:lnTo>
                    <a:pt x="46453" y="5976"/>
                  </a:lnTo>
                  <a:lnTo>
                    <a:pt x="22276" y="22276"/>
                  </a:lnTo>
                  <a:lnTo>
                    <a:pt x="5976" y="46453"/>
                  </a:lnTo>
                  <a:lnTo>
                    <a:pt x="0" y="76060"/>
                  </a:lnTo>
                  <a:lnTo>
                    <a:pt x="5976" y="105667"/>
                  </a:lnTo>
                  <a:lnTo>
                    <a:pt x="22276" y="129844"/>
                  </a:lnTo>
                  <a:lnTo>
                    <a:pt x="46453" y="146144"/>
                  </a:lnTo>
                  <a:lnTo>
                    <a:pt x="76060" y="152121"/>
                  </a:lnTo>
                  <a:lnTo>
                    <a:pt x="105669" y="146144"/>
                  </a:lnTo>
                  <a:lnTo>
                    <a:pt x="129849" y="129844"/>
                  </a:lnTo>
                  <a:lnTo>
                    <a:pt x="146152" y="105667"/>
                  </a:lnTo>
                  <a:lnTo>
                    <a:pt x="152131" y="76060"/>
                  </a:lnTo>
                  <a:lnTo>
                    <a:pt x="146152" y="46453"/>
                  </a:lnTo>
                  <a:lnTo>
                    <a:pt x="129849" y="22276"/>
                  </a:lnTo>
                  <a:lnTo>
                    <a:pt x="105669" y="5976"/>
                  </a:lnTo>
                  <a:lnTo>
                    <a:pt x="76060" y="0"/>
                  </a:lnTo>
                  <a:close/>
                </a:path>
              </a:pathLst>
            </a:custGeom>
            <a:solidFill>
              <a:srgbClr val="233A4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7" name="Google Shape;1157;p22"/>
            <p:cNvSpPr/>
            <p:nvPr/>
          </p:nvSpPr>
          <p:spPr>
            <a:xfrm>
              <a:off x="13778001" y="5366619"/>
              <a:ext cx="1233805" cy="654050"/>
            </a:xfrm>
            <a:custGeom>
              <a:avLst/>
              <a:gdLst/>
              <a:ahLst/>
              <a:cxnLst/>
              <a:rect l="l" t="t" r="r" b="b"/>
              <a:pathLst>
                <a:path w="1233805" h="654050" extrusionOk="0">
                  <a:moveTo>
                    <a:pt x="946442" y="110502"/>
                  </a:moveTo>
                  <a:lnTo>
                    <a:pt x="937755" y="67487"/>
                  </a:lnTo>
                  <a:lnTo>
                    <a:pt x="914069" y="32372"/>
                  </a:lnTo>
                  <a:lnTo>
                    <a:pt x="878941" y="8686"/>
                  </a:lnTo>
                  <a:lnTo>
                    <a:pt x="835939" y="0"/>
                  </a:lnTo>
                  <a:lnTo>
                    <a:pt x="110502" y="0"/>
                  </a:lnTo>
                  <a:lnTo>
                    <a:pt x="67487" y="8686"/>
                  </a:lnTo>
                  <a:lnTo>
                    <a:pt x="32372" y="32372"/>
                  </a:lnTo>
                  <a:lnTo>
                    <a:pt x="8686" y="67487"/>
                  </a:lnTo>
                  <a:lnTo>
                    <a:pt x="0" y="110502"/>
                  </a:lnTo>
                  <a:lnTo>
                    <a:pt x="0" y="494157"/>
                  </a:lnTo>
                  <a:lnTo>
                    <a:pt x="8686" y="537159"/>
                  </a:lnTo>
                  <a:lnTo>
                    <a:pt x="32372" y="572287"/>
                  </a:lnTo>
                  <a:lnTo>
                    <a:pt x="67487" y="595972"/>
                  </a:lnTo>
                  <a:lnTo>
                    <a:pt x="110502" y="604647"/>
                  </a:lnTo>
                  <a:lnTo>
                    <a:pt x="835939" y="604647"/>
                  </a:lnTo>
                  <a:lnTo>
                    <a:pt x="878941" y="595972"/>
                  </a:lnTo>
                  <a:lnTo>
                    <a:pt x="914069" y="572287"/>
                  </a:lnTo>
                  <a:lnTo>
                    <a:pt x="937755" y="537159"/>
                  </a:lnTo>
                  <a:lnTo>
                    <a:pt x="946442" y="494157"/>
                  </a:lnTo>
                  <a:lnTo>
                    <a:pt x="946442" y="110502"/>
                  </a:lnTo>
                  <a:close/>
                </a:path>
                <a:path w="1233805" h="654050" extrusionOk="0">
                  <a:moveTo>
                    <a:pt x="1233271" y="588238"/>
                  </a:moveTo>
                  <a:lnTo>
                    <a:pt x="1228102" y="562673"/>
                  </a:lnTo>
                  <a:lnTo>
                    <a:pt x="1214031" y="541794"/>
                  </a:lnTo>
                  <a:lnTo>
                    <a:pt x="1193152" y="527710"/>
                  </a:lnTo>
                  <a:lnTo>
                    <a:pt x="1167587" y="522554"/>
                  </a:lnTo>
                  <a:lnTo>
                    <a:pt x="1142009" y="527710"/>
                  </a:lnTo>
                  <a:lnTo>
                    <a:pt x="1121130" y="541794"/>
                  </a:lnTo>
                  <a:lnTo>
                    <a:pt x="1107046" y="562673"/>
                  </a:lnTo>
                  <a:lnTo>
                    <a:pt x="1101890" y="588238"/>
                  </a:lnTo>
                  <a:lnTo>
                    <a:pt x="1107046" y="613816"/>
                  </a:lnTo>
                  <a:lnTo>
                    <a:pt x="1121130" y="634695"/>
                  </a:lnTo>
                  <a:lnTo>
                    <a:pt x="1142009" y="648779"/>
                  </a:lnTo>
                  <a:lnTo>
                    <a:pt x="1167587" y="653935"/>
                  </a:lnTo>
                  <a:lnTo>
                    <a:pt x="1193152" y="648779"/>
                  </a:lnTo>
                  <a:lnTo>
                    <a:pt x="1214031" y="634695"/>
                  </a:lnTo>
                  <a:lnTo>
                    <a:pt x="1228102" y="613816"/>
                  </a:lnTo>
                  <a:lnTo>
                    <a:pt x="1233271" y="588238"/>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8" name="Google Shape;1158;p22"/>
            <p:cNvSpPr/>
            <p:nvPr/>
          </p:nvSpPr>
          <p:spPr>
            <a:xfrm>
              <a:off x="13749165" y="5794069"/>
              <a:ext cx="33020" cy="95250"/>
            </a:xfrm>
            <a:custGeom>
              <a:avLst/>
              <a:gdLst/>
              <a:ahLst/>
              <a:cxnLst/>
              <a:rect l="l" t="t" r="r" b="b"/>
              <a:pathLst>
                <a:path w="33019" h="95250" extrusionOk="0">
                  <a:moveTo>
                    <a:pt x="25360" y="0"/>
                  </a:moveTo>
                  <a:lnTo>
                    <a:pt x="7308" y="0"/>
                  </a:lnTo>
                  <a:lnTo>
                    <a:pt x="0" y="7319"/>
                  </a:lnTo>
                  <a:lnTo>
                    <a:pt x="0" y="87410"/>
                  </a:lnTo>
                  <a:lnTo>
                    <a:pt x="7308" y="94730"/>
                  </a:lnTo>
                  <a:lnTo>
                    <a:pt x="16334" y="94730"/>
                  </a:lnTo>
                  <a:lnTo>
                    <a:pt x="25360" y="94730"/>
                  </a:lnTo>
                  <a:lnTo>
                    <a:pt x="32679" y="87410"/>
                  </a:lnTo>
                  <a:lnTo>
                    <a:pt x="32679" y="7319"/>
                  </a:lnTo>
                  <a:lnTo>
                    <a:pt x="25360" y="0"/>
                  </a:lnTo>
                  <a:close/>
                </a:path>
              </a:pathLst>
            </a:custGeom>
            <a:solidFill>
              <a:srgbClr val="11335B"/>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59" name="Google Shape;1159;p22"/>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13910600" y="5832590"/>
              <a:ext cx="244537" cy="244537"/>
            </a:xfrm>
            <a:prstGeom prst="rect">
              <a:avLst/>
            </a:prstGeom>
            <a:noFill/>
            <a:ln>
              <a:noFill/>
            </a:ln>
          </p:spPr>
        </p:pic>
        <p:sp>
          <p:nvSpPr>
            <p:cNvPr id="1160" name="Google Shape;1160;p22"/>
            <p:cNvSpPr/>
            <p:nvPr/>
          </p:nvSpPr>
          <p:spPr>
            <a:xfrm>
              <a:off x="14205068" y="5469650"/>
              <a:ext cx="398780" cy="398780"/>
            </a:xfrm>
            <a:custGeom>
              <a:avLst/>
              <a:gdLst/>
              <a:ahLst/>
              <a:cxnLst/>
              <a:rect l="l" t="t" r="r" b="b"/>
              <a:pathLst>
                <a:path w="398780" h="398779" extrusionOk="0">
                  <a:moveTo>
                    <a:pt x="199281" y="0"/>
                  </a:moveTo>
                  <a:lnTo>
                    <a:pt x="153588" y="5263"/>
                  </a:lnTo>
                  <a:lnTo>
                    <a:pt x="111643" y="20257"/>
                  </a:lnTo>
                  <a:lnTo>
                    <a:pt x="74641" y="43784"/>
                  </a:lnTo>
                  <a:lnTo>
                    <a:pt x="43780" y="74647"/>
                  </a:lnTo>
                  <a:lnTo>
                    <a:pt x="20255" y="111651"/>
                  </a:lnTo>
                  <a:lnTo>
                    <a:pt x="5263" y="153598"/>
                  </a:lnTo>
                  <a:lnTo>
                    <a:pt x="0" y="199292"/>
                  </a:lnTo>
                  <a:lnTo>
                    <a:pt x="5263" y="244986"/>
                  </a:lnTo>
                  <a:lnTo>
                    <a:pt x="20255" y="286933"/>
                  </a:lnTo>
                  <a:lnTo>
                    <a:pt x="43780" y="323936"/>
                  </a:lnTo>
                  <a:lnTo>
                    <a:pt x="74641" y="354800"/>
                  </a:lnTo>
                  <a:lnTo>
                    <a:pt x="111643" y="378327"/>
                  </a:lnTo>
                  <a:lnTo>
                    <a:pt x="153588" y="393320"/>
                  </a:lnTo>
                  <a:lnTo>
                    <a:pt x="199281" y="398584"/>
                  </a:lnTo>
                  <a:lnTo>
                    <a:pt x="244979" y="393320"/>
                  </a:lnTo>
                  <a:lnTo>
                    <a:pt x="286927" y="378327"/>
                  </a:lnTo>
                  <a:lnTo>
                    <a:pt x="323930" y="354800"/>
                  </a:lnTo>
                  <a:lnTo>
                    <a:pt x="354793" y="323936"/>
                  </a:lnTo>
                  <a:lnTo>
                    <a:pt x="378318" y="286933"/>
                  </a:lnTo>
                  <a:lnTo>
                    <a:pt x="393310" y="244986"/>
                  </a:lnTo>
                  <a:lnTo>
                    <a:pt x="398574" y="199292"/>
                  </a:lnTo>
                  <a:lnTo>
                    <a:pt x="393310" y="153598"/>
                  </a:lnTo>
                  <a:lnTo>
                    <a:pt x="378318" y="111651"/>
                  </a:lnTo>
                  <a:lnTo>
                    <a:pt x="354793" y="74647"/>
                  </a:lnTo>
                  <a:lnTo>
                    <a:pt x="323930" y="43784"/>
                  </a:lnTo>
                  <a:lnTo>
                    <a:pt x="286927" y="20257"/>
                  </a:lnTo>
                  <a:lnTo>
                    <a:pt x="244979" y="5263"/>
                  </a:lnTo>
                  <a:lnTo>
                    <a:pt x="199281"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61" name="Google Shape;1161;p22"/>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14262933" y="5523682"/>
              <a:ext cx="282894" cy="290522"/>
            </a:xfrm>
            <a:prstGeom prst="rect">
              <a:avLst/>
            </a:prstGeom>
            <a:noFill/>
            <a:ln>
              <a:noFill/>
            </a:ln>
          </p:spPr>
        </p:pic>
        <p:sp>
          <p:nvSpPr>
            <p:cNvPr id="1162" name="Google Shape;1162;p22"/>
            <p:cNvSpPr/>
            <p:nvPr/>
          </p:nvSpPr>
          <p:spPr>
            <a:xfrm>
              <a:off x="5461875" y="5657811"/>
              <a:ext cx="323215" cy="419734"/>
            </a:xfrm>
            <a:custGeom>
              <a:avLst/>
              <a:gdLst/>
              <a:ahLst/>
              <a:cxnLst/>
              <a:rect l="l" t="t" r="r" b="b"/>
              <a:pathLst>
                <a:path w="323214" h="419735" extrusionOk="0">
                  <a:moveTo>
                    <a:pt x="161564" y="0"/>
                  </a:moveTo>
                  <a:lnTo>
                    <a:pt x="111543" y="11866"/>
                  </a:lnTo>
                  <a:lnTo>
                    <a:pt x="72579" y="42922"/>
                  </a:lnTo>
                  <a:lnTo>
                    <a:pt x="43440" y="86364"/>
                  </a:lnTo>
                  <a:lnTo>
                    <a:pt x="22903" y="135386"/>
                  </a:lnTo>
                  <a:lnTo>
                    <a:pt x="9748" y="183185"/>
                  </a:lnTo>
                  <a:lnTo>
                    <a:pt x="2750" y="222957"/>
                  </a:lnTo>
                  <a:lnTo>
                    <a:pt x="0" y="268599"/>
                  </a:lnTo>
                  <a:lnTo>
                    <a:pt x="578" y="297444"/>
                  </a:lnTo>
                  <a:lnTo>
                    <a:pt x="21434" y="363050"/>
                  </a:lnTo>
                  <a:lnTo>
                    <a:pt x="49656" y="391554"/>
                  </a:lnTo>
                  <a:lnTo>
                    <a:pt x="95038" y="411685"/>
                  </a:lnTo>
                  <a:lnTo>
                    <a:pt x="161554" y="419317"/>
                  </a:lnTo>
                  <a:lnTo>
                    <a:pt x="228079" y="411685"/>
                  </a:lnTo>
                  <a:lnTo>
                    <a:pt x="273460" y="391554"/>
                  </a:lnTo>
                  <a:lnTo>
                    <a:pt x="301680" y="363050"/>
                  </a:lnTo>
                  <a:lnTo>
                    <a:pt x="322531" y="297444"/>
                  </a:lnTo>
                  <a:lnTo>
                    <a:pt x="323108" y="268599"/>
                  </a:lnTo>
                  <a:lnTo>
                    <a:pt x="322418" y="247898"/>
                  </a:lnTo>
                  <a:lnTo>
                    <a:pt x="313362" y="183185"/>
                  </a:lnTo>
                  <a:lnTo>
                    <a:pt x="300208" y="135386"/>
                  </a:lnTo>
                  <a:lnTo>
                    <a:pt x="279674" y="86364"/>
                  </a:lnTo>
                  <a:lnTo>
                    <a:pt x="250537" y="42922"/>
                  </a:lnTo>
                  <a:lnTo>
                    <a:pt x="211574" y="11866"/>
                  </a:lnTo>
                  <a:lnTo>
                    <a:pt x="161564"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63" name="Google Shape;1163;p22"/>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5564769" y="5592795"/>
              <a:ext cx="117339" cy="68757"/>
            </a:xfrm>
            <a:prstGeom prst="rect">
              <a:avLst/>
            </a:prstGeom>
            <a:noFill/>
            <a:ln>
              <a:noFill/>
            </a:ln>
          </p:spPr>
        </p:pic>
        <p:pic>
          <p:nvPicPr>
            <p:cNvPr id="1164" name="Google Shape;1164;p22"/>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5521641" y="5792768"/>
              <a:ext cx="203585" cy="203595"/>
            </a:xfrm>
            <a:prstGeom prst="rect">
              <a:avLst/>
            </a:prstGeom>
            <a:noFill/>
            <a:ln>
              <a:noFill/>
            </a:ln>
          </p:spPr>
        </p:pic>
        <p:pic>
          <p:nvPicPr>
            <p:cNvPr id="1165" name="Google Shape;1165;p22"/>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4547474" y="5267578"/>
              <a:ext cx="809556" cy="809546"/>
            </a:xfrm>
            <a:prstGeom prst="rect">
              <a:avLst/>
            </a:prstGeom>
            <a:noFill/>
            <a:ln>
              <a:noFill/>
            </a:ln>
          </p:spPr>
        </p:pic>
        <p:sp>
          <p:nvSpPr>
            <p:cNvPr id="1166" name="Google Shape;1166;p22"/>
            <p:cNvSpPr/>
            <p:nvPr/>
          </p:nvSpPr>
          <p:spPr>
            <a:xfrm>
              <a:off x="5889980" y="5657811"/>
              <a:ext cx="323215" cy="419734"/>
            </a:xfrm>
            <a:custGeom>
              <a:avLst/>
              <a:gdLst/>
              <a:ahLst/>
              <a:cxnLst/>
              <a:rect l="l" t="t" r="r" b="b"/>
              <a:pathLst>
                <a:path w="323214" h="419735" extrusionOk="0">
                  <a:moveTo>
                    <a:pt x="161564" y="0"/>
                  </a:moveTo>
                  <a:lnTo>
                    <a:pt x="111543" y="11866"/>
                  </a:lnTo>
                  <a:lnTo>
                    <a:pt x="72579" y="42922"/>
                  </a:lnTo>
                  <a:lnTo>
                    <a:pt x="43440" y="86364"/>
                  </a:lnTo>
                  <a:lnTo>
                    <a:pt x="22903" y="135386"/>
                  </a:lnTo>
                  <a:lnTo>
                    <a:pt x="9748" y="183185"/>
                  </a:lnTo>
                  <a:lnTo>
                    <a:pt x="2750" y="222957"/>
                  </a:lnTo>
                  <a:lnTo>
                    <a:pt x="0" y="268599"/>
                  </a:lnTo>
                  <a:lnTo>
                    <a:pt x="578" y="297444"/>
                  </a:lnTo>
                  <a:lnTo>
                    <a:pt x="21434" y="363050"/>
                  </a:lnTo>
                  <a:lnTo>
                    <a:pt x="49656" y="391554"/>
                  </a:lnTo>
                  <a:lnTo>
                    <a:pt x="95038" y="411685"/>
                  </a:lnTo>
                  <a:lnTo>
                    <a:pt x="161554" y="419317"/>
                  </a:lnTo>
                  <a:lnTo>
                    <a:pt x="228079" y="411685"/>
                  </a:lnTo>
                  <a:lnTo>
                    <a:pt x="273460" y="391554"/>
                  </a:lnTo>
                  <a:lnTo>
                    <a:pt x="301680" y="363050"/>
                  </a:lnTo>
                  <a:lnTo>
                    <a:pt x="322531" y="297444"/>
                  </a:lnTo>
                  <a:lnTo>
                    <a:pt x="323108" y="268599"/>
                  </a:lnTo>
                  <a:lnTo>
                    <a:pt x="322418" y="247898"/>
                  </a:lnTo>
                  <a:lnTo>
                    <a:pt x="313362" y="183185"/>
                  </a:lnTo>
                  <a:lnTo>
                    <a:pt x="300208" y="135386"/>
                  </a:lnTo>
                  <a:lnTo>
                    <a:pt x="279674" y="86364"/>
                  </a:lnTo>
                  <a:lnTo>
                    <a:pt x="250537" y="42922"/>
                  </a:lnTo>
                  <a:lnTo>
                    <a:pt x="211574" y="11866"/>
                  </a:lnTo>
                  <a:lnTo>
                    <a:pt x="161564"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67" name="Google Shape;1167;p22"/>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5992876" y="5592795"/>
              <a:ext cx="117338" cy="68757"/>
            </a:xfrm>
            <a:prstGeom prst="rect">
              <a:avLst/>
            </a:prstGeom>
            <a:noFill/>
            <a:ln>
              <a:noFill/>
            </a:ln>
          </p:spPr>
        </p:pic>
        <p:pic>
          <p:nvPicPr>
            <p:cNvPr id="1168" name="Google Shape;1168;p22"/>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5952424" y="5792765"/>
              <a:ext cx="198252" cy="203597"/>
            </a:xfrm>
            <a:prstGeom prst="rect">
              <a:avLst/>
            </a:prstGeom>
            <a:noFill/>
            <a:ln>
              <a:noFill/>
            </a:ln>
          </p:spPr>
        </p:pic>
        <p:sp>
          <p:nvSpPr>
            <p:cNvPr id="1169" name="Google Shape;1169;p22"/>
            <p:cNvSpPr/>
            <p:nvPr/>
          </p:nvSpPr>
          <p:spPr>
            <a:xfrm>
              <a:off x="8494073" y="5520629"/>
              <a:ext cx="323215" cy="419734"/>
            </a:xfrm>
            <a:custGeom>
              <a:avLst/>
              <a:gdLst/>
              <a:ahLst/>
              <a:cxnLst/>
              <a:rect l="l" t="t" r="r" b="b"/>
              <a:pathLst>
                <a:path w="323215" h="419735" extrusionOk="0">
                  <a:moveTo>
                    <a:pt x="161564" y="0"/>
                  </a:moveTo>
                  <a:lnTo>
                    <a:pt x="111543" y="11866"/>
                  </a:lnTo>
                  <a:lnTo>
                    <a:pt x="72579" y="42922"/>
                  </a:lnTo>
                  <a:lnTo>
                    <a:pt x="43440" y="86364"/>
                  </a:lnTo>
                  <a:lnTo>
                    <a:pt x="22903" y="135386"/>
                  </a:lnTo>
                  <a:lnTo>
                    <a:pt x="9748" y="183185"/>
                  </a:lnTo>
                  <a:lnTo>
                    <a:pt x="2750" y="222957"/>
                  </a:lnTo>
                  <a:lnTo>
                    <a:pt x="0" y="268599"/>
                  </a:lnTo>
                  <a:lnTo>
                    <a:pt x="578" y="297444"/>
                  </a:lnTo>
                  <a:lnTo>
                    <a:pt x="21434" y="363050"/>
                  </a:lnTo>
                  <a:lnTo>
                    <a:pt x="49656" y="391554"/>
                  </a:lnTo>
                  <a:lnTo>
                    <a:pt x="95038" y="411685"/>
                  </a:lnTo>
                  <a:lnTo>
                    <a:pt x="161554" y="419317"/>
                  </a:lnTo>
                  <a:lnTo>
                    <a:pt x="228079" y="411685"/>
                  </a:lnTo>
                  <a:lnTo>
                    <a:pt x="273460" y="391554"/>
                  </a:lnTo>
                  <a:lnTo>
                    <a:pt x="301680" y="363050"/>
                  </a:lnTo>
                  <a:lnTo>
                    <a:pt x="322531" y="297444"/>
                  </a:lnTo>
                  <a:lnTo>
                    <a:pt x="323108" y="268599"/>
                  </a:lnTo>
                  <a:lnTo>
                    <a:pt x="322418" y="247898"/>
                  </a:lnTo>
                  <a:lnTo>
                    <a:pt x="313362" y="183185"/>
                  </a:lnTo>
                  <a:lnTo>
                    <a:pt x="300208" y="135386"/>
                  </a:lnTo>
                  <a:lnTo>
                    <a:pt x="279674" y="86364"/>
                  </a:lnTo>
                  <a:lnTo>
                    <a:pt x="250537" y="42922"/>
                  </a:lnTo>
                  <a:lnTo>
                    <a:pt x="211574" y="11866"/>
                  </a:lnTo>
                  <a:lnTo>
                    <a:pt x="161564" y="0"/>
                  </a:lnTo>
                  <a:close/>
                </a:path>
              </a:pathLst>
            </a:custGeom>
            <a:solidFill>
              <a:srgbClr val="333E4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70" name="Google Shape;1170;p22"/>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8596968" y="5455614"/>
              <a:ext cx="117338" cy="68757"/>
            </a:xfrm>
            <a:prstGeom prst="rect">
              <a:avLst/>
            </a:prstGeom>
            <a:noFill/>
            <a:ln>
              <a:noFill/>
            </a:ln>
          </p:spPr>
        </p:pic>
        <p:pic>
          <p:nvPicPr>
            <p:cNvPr id="1171" name="Google Shape;1171;p22"/>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8556515" y="5655584"/>
              <a:ext cx="198252" cy="203597"/>
            </a:xfrm>
            <a:prstGeom prst="rect">
              <a:avLst/>
            </a:prstGeom>
            <a:noFill/>
            <a:ln>
              <a:noFill/>
            </a:ln>
          </p:spPr>
        </p:pic>
        <p:sp>
          <p:nvSpPr>
            <p:cNvPr id="1172" name="Google Shape;1172;p22"/>
            <p:cNvSpPr/>
            <p:nvPr/>
          </p:nvSpPr>
          <p:spPr>
            <a:xfrm>
              <a:off x="8360626" y="5109419"/>
              <a:ext cx="1005205" cy="967740"/>
            </a:xfrm>
            <a:custGeom>
              <a:avLst/>
              <a:gdLst/>
              <a:ahLst/>
              <a:cxnLst/>
              <a:rect l="l" t="t" r="r" b="b"/>
              <a:pathLst>
                <a:path w="1005204" h="967739" extrusionOk="0">
                  <a:moveTo>
                    <a:pt x="121208" y="941044"/>
                  </a:moveTo>
                  <a:lnTo>
                    <a:pt x="46685" y="941044"/>
                  </a:lnTo>
                  <a:lnTo>
                    <a:pt x="46685" y="946581"/>
                  </a:lnTo>
                  <a:lnTo>
                    <a:pt x="48361" y="954798"/>
                  </a:lnTo>
                  <a:lnTo>
                    <a:pt x="52895" y="961517"/>
                  </a:lnTo>
                  <a:lnTo>
                    <a:pt x="59613" y="966050"/>
                  </a:lnTo>
                  <a:lnTo>
                    <a:pt x="67818" y="967714"/>
                  </a:lnTo>
                  <a:lnTo>
                    <a:pt x="100088" y="967714"/>
                  </a:lnTo>
                  <a:lnTo>
                    <a:pt x="108229" y="966050"/>
                  </a:lnTo>
                  <a:lnTo>
                    <a:pt x="114947" y="961517"/>
                  </a:lnTo>
                  <a:lnTo>
                    <a:pt x="119519" y="954798"/>
                  </a:lnTo>
                  <a:lnTo>
                    <a:pt x="121208" y="946581"/>
                  </a:lnTo>
                  <a:lnTo>
                    <a:pt x="121208" y="941044"/>
                  </a:lnTo>
                  <a:close/>
                </a:path>
                <a:path w="1005204" h="967739" extrusionOk="0">
                  <a:moveTo>
                    <a:pt x="761974" y="115735"/>
                  </a:moveTo>
                  <a:lnTo>
                    <a:pt x="755954" y="109601"/>
                  </a:lnTo>
                  <a:lnTo>
                    <a:pt x="755954" y="152298"/>
                  </a:lnTo>
                  <a:lnTo>
                    <a:pt x="761974" y="145923"/>
                  </a:lnTo>
                  <a:lnTo>
                    <a:pt x="761974" y="115735"/>
                  </a:lnTo>
                  <a:close/>
                </a:path>
                <a:path w="1005204" h="967739" extrusionOk="0">
                  <a:moveTo>
                    <a:pt x="761974" y="71424"/>
                  </a:moveTo>
                  <a:lnTo>
                    <a:pt x="755954" y="65163"/>
                  </a:lnTo>
                  <a:lnTo>
                    <a:pt x="755954" y="107861"/>
                  </a:lnTo>
                  <a:lnTo>
                    <a:pt x="761974" y="101612"/>
                  </a:lnTo>
                  <a:lnTo>
                    <a:pt x="761974" y="71424"/>
                  </a:lnTo>
                  <a:close/>
                </a:path>
                <a:path w="1005204" h="967739" extrusionOk="0">
                  <a:moveTo>
                    <a:pt x="798563" y="154495"/>
                  </a:moveTo>
                  <a:lnTo>
                    <a:pt x="792289" y="148120"/>
                  </a:lnTo>
                  <a:lnTo>
                    <a:pt x="763333" y="148120"/>
                  </a:lnTo>
                  <a:lnTo>
                    <a:pt x="757059" y="154495"/>
                  </a:lnTo>
                  <a:lnTo>
                    <a:pt x="798563" y="154495"/>
                  </a:lnTo>
                  <a:close/>
                </a:path>
                <a:path w="1005204" h="967739" extrusionOk="0">
                  <a:moveTo>
                    <a:pt x="798563" y="64185"/>
                  </a:moveTo>
                  <a:lnTo>
                    <a:pt x="757059" y="64185"/>
                  </a:lnTo>
                  <a:lnTo>
                    <a:pt x="763333" y="70573"/>
                  </a:lnTo>
                  <a:lnTo>
                    <a:pt x="792289" y="70573"/>
                  </a:lnTo>
                  <a:lnTo>
                    <a:pt x="798563" y="64185"/>
                  </a:lnTo>
                  <a:close/>
                </a:path>
                <a:path w="1005204" h="967739" extrusionOk="0">
                  <a:moveTo>
                    <a:pt x="799668" y="109601"/>
                  </a:moveTo>
                  <a:lnTo>
                    <a:pt x="793623" y="115735"/>
                  </a:lnTo>
                  <a:lnTo>
                    <a:pt x="793623" y="145923"/>
                  </a:lnTo>
                  <a:lnTo>
                    <a:pt x="799668" y="152298"/>
                  </a:lnTo>
                  <a:lnTo>
                    <a:pt x="799668" y="109601"/>
                  </a:lnTo>
                  <a:close/>
                </a:path>
                <a:path w="1005204" h="967739" extrusionOk="0">
                  <a:moveTo>
                    <a:pt x="799668" y="65163"/>
                  </a:moveTo>
                  <a:lnTo>
                    <a:pt x="793623" y="71424"/>
                  </a:lnTo>
                  <a:lnTo>
                    <a:pt x="793623" y="101625"/>
                  </a:lnTo>
                  <a:lnTo>
                    <a:pt x="799668" y="107861"/>
                  </a:lnTo>
                  <a:lnTo>
                    <a:pt x="799668" y="65163"/>
                  </a:lnTo>
                  <a:close/>
                </a:path>
                <a:path w="1005204" h="967739" extrusionOk="0">
                  <a:moveTo>
                    <a:pt x="807466" y="941044"/>
                  </a:moveTo>
                  <a:lnTo>
                    <a:pt x="731761" y="941044"/>
                  </a:lnTo>
                  <a:lnTo>
                    <a:pt x="731761" y="946581"/>
                  </a:lnTo>
                  <a:lnTo>
                    <a:pt x="733437" y="954798"/>
                  </a:lnTo>
                  <a:lnTo>
                    <a:pt x="737997" y="961517"/>
                  </a:lnTo>
                  <a:lnTo>
                    <a:pt x="744715" y="966050"/>
                  </a:lnTo>
                  <a:lnTo>
                    <a:pt x="752881" y="967714"/>
                  </a:lnTo>
                  <a:lnTo>
                    <a:pt x="786307" y="967714"/>
                  </a:lnTo>
                  <a:lnTo>
                    <a:pt x="794448" y="966050"/>
                  </a:lnTo>
                  <a:lnTo>
                    <a:pt x="801179" y="961517"/>
                  </a:lnTo>
                  <a:lnTo>
                    <a:pt x="805764" y="954798"/>
                  </a:lnTo>
                  <a:lnTo>
                    <a:pt x="807466" y="946581"/>
                  </a:lnTo>
                  <a:lnTo>
                    <a:pt x="807466" y="941044"/>
                  </a:lnTo>
                  <a:close/>
                </a:path>
                <a:path w="1005204" h="967739" extrusionOk="0">
                  <a:moveTo>
                    <a:pt x="814349" y="148374"/>
                  </a:moveTo>
                  <a:lnTo>
                    <a:pt x="808253" y="148374"/>
                  </a:lnTo>
                  <a:lnTo>
                    <a:pt x="808253" y="154495"/>
                  </a:lnTo>
                  <a:lnTo>
                    <a:pt x="814349" y="154495"/>
                  </a:lnTo>
                  <a:lnTo>
                    <a:pt x="814349" y="148374"/>
                  </a:lnTo>
                  <a:close/>
                </a:path>
                <a:path w="1005204" h="967739" extrusionOk="0">
                  <a:moveTo>
                    <a:pt x="831799" y="115735"/>
                  </a:moveTo>
                  <a:lnTo>
                    <a:pt x="825804" y="109601"/>
                  </a:lnTo>
                  <a:lnTo>
                    <a:pt x="825804" y="152298"/>
                  </a:lnTo>
                  <a:lnTo>
                    <a:pt x="831799" y="145923"/>
                  </a:lnTo>
                  <a:lnTo>
                    <a:pt x="831799" y="115735"/>
                  </a:lnTo>
                  <a:close/>
                </a:path>
                <a:path w="1005204" h="967739" extrusionOk="0">
                  <a:moveTo>
                    <a:pt x="831799" y="71424"/>
                  </a:moveTo>
                  <a:lnTo>
                    <a:pt x="825804" y="65163"/>
                  </a:lnTo>
                  <a:lnTo>
                    <a:pt x="825804" y="107861"/>
                  </a:lnTo>
                  <a:lnTo>
                    <a:pt x="831799" y="101612"/>
                  </a:lnTo>
                  <a:lnTo>
                    <a:pt x="831799" y="71424"/>
                  </a:lnTo>
                  <a:close/>
                </a:path>
                <a:path w="1005204" h="967739" extrusionOk="0">
                  <a:moveTo>
                    <a:pt x="868514" y="154495"/>
                  </a:moveTo>
                  <a:lnTo>
                    <a:pt x="862241" y="148120"/>
                  </a:lnTo>
                  <a:lnTo>
                    <a:pt x="833158" y="148120"/>
                  </a:lnTo>
                  <a:lnTo>
                    <a:pt x="827049" y="154495"/>
                  </a:lnTo>
                  <a:lnTo>
                    <a:pt x="868514" y="154495"/>
                  </a:lnTo>
                  <a:close/>
                </a:path>
                <a:path w="1005204" h="967739" extrusionOk="0">
                  <a:moveTo>
                    <a:pt x="868514" y="64185"/>
                  </a:moveTo>
                  <a:lnTo>
                    <a:pt x="827049" y="64185"/>
                  </a:lnTo>
                  <a:lnTo>
                    <a:pt x="833158" y="70573"/>
                  </a:lnTo>
                  <a:lnTo>
                    <a:pt x="862241" y="70573"/>
                  </a:lnTo>
                  <a:lnTo>
                    <a:pt x="868514" y="64185"/>
                  </a:lnTo>
                  <a:close/>
                </a:path>
                <a:path w="1005204" h="967739" extrusionOk="0">
                  <a:moveTo>
                    <a:pt x="869619" y="109601"/>
                  </a:moveTo>
                  <a:lnTo>
                    <a:pt x="863600" y="115735"/>
                  </a:lnTo>
                  <a:lnTo>
                    <a:pt x="863600" y="145923"/>
                  </a:lnTo>
                  <a:lnTo>
                    <a:pt x="869619" y="152298"/>
                  </a:lnTo>
                  <a:lnTo>
                    <a:pt x="869619" y="109601"/>
                  </a:lnTo>
                  <a:close/>
                </a:path>
                <a:path w="1005204" h="967739" extrusionOk="0">
                  <a:moveTo>
                    <a:pt x="869619" y="65163"/>
                  </a:moveTo>
                  <a:lnTo>
                    <a:pt x="863600" y="71424"/>
                  </a:lnTo>
                  <a:lnTo>
                    <a:pt x="863600" y="101625"/>
                  </a:lnTo>
                  <a:lnTo>
                    <a:pt x="869619" y="107861"/>
                  </a:lnTo>
                  <a:lnTo>
                    <a:pt x="869619" y="65163"/>
                  </a:lnTo>
                  <a:close/>
                </a:path>
                <a:path w="1005204" h="967739" extrusionOk="0">
                  <a:moveTo>
                    <a:pt x="883615" y="115735"/>
                  </a:moveTo>
                  <a:lnTo>
                    <a:pt x="877468" y="109601"/>
                  </a:lnTo>
                  <a:lnTo>
                    <a:pt x="877468" y="152298"/>
                  </a:lnTo>
                  <a:lnTo>
                    <a:pt x="883615" y="145923"/>
                  </a:lnTo>
                  <a:lnTo>
                    <a:pt x="883615" y="115735"/>
                  </a:lnTo>
                  <a:close/>
                </a:path>
                <a:path w="1005204" h="967739" extrusionOk="0">
                  <a:moveTo>
                    <a:pt x="883615" y="71424"/>
                  </a:moveTo>
                  <a:lnTo>
                    <a:pt x="877468" y="65163"/>
                  </a:lnTo>
                  <a:lnTo>
                    <a:pt x="877468" y="107861"/>
                  </a:lnTo>
                  <a:lnTo>
                    <a:pt x="883615" y="101612"/>
                  </a:lnTo>
                  <a:lnTo>
                    <a:pt x="883615" y="71424"/>
                  </a:lnTo>
                  <a:close/>
                </a:path>
                <a:path w="1005204" h="967739" extrusionOk="0">
                  <a:moveTo>
                    <a:pt x="920026" y="64185"/>
                  </a:moveTo>
                  <a:lnTo>
                    <a:pt x="878700" y="64185"/>
                  </a:lnTo>
                  <a:lnTo>
                    <a:pt x="884948" y="70573"/>
                  </a:lnTo>
                  <a:lnTo>
                    <a:pt x="913892" y="70573"/>
                  </a:lnTo>
                  <a:lnTo>
                    <a:pt x="920026" y="64185"/>
                  </a:lnTo>
                  <a:close/>
                </a:path>
                <a:path w="1005204" h="967739" extrusionOk="0">
                  <a:moveTo>
                    <a:pt x="920038" y="154495"/>
                  </a:moveTo>
                  <a:lnTo>
                    <a:pt x="913892" y="148120"/>
                  </a:lnTo>
                  <a:lnTo>
                    <a:pt x="884936" y="148120"/>
                  </a:lnTo>
                  <a:lnTo>
                    <a:pt x="878700" y="154495"/>
                  </a:lnTo>
                  <a:lnTo>
                    <a:pt x="920038" y="154495"/>
                  </a:lnTo>
                  <a:close/>
                </a:path>
                <a:path w="1005204" h="967739" extrusionOk="0">
                  <a:moveTo>
                    <a:pt x="921410" y="109601"/>
                  </a:moveTo>
                  <a:lnTo>
                    <a:pt x="915263" y="115735"/>
                  </a:lnTo>
                  <a:lnTo>
                    <a:pt x="915263" y="145923"/>
                  </a:lnTo>
                  <a:lnTo>
                    <a:pt x="921410" y="152298"/>
                  </a:lnTo>
                  <a:lnTo>
                    <a:pt x="921410" y="109601"/>
                  </a:lnTo>
                  <a:close/>
                </a:path>
                <a:path w="1005204" h="967739" extrusionOk="0">
                  <a:moveTo>
                    <a:pt x="921410" y="65163"/>
                  </a:moveTo>
                  <a:lnTo>
                    <a:pt x="915263" y="71424"/>
                  </a:lnTo>
                  <a:lnTo>
                    <a:pt x="915263" y="101625"/>
                  </a:lnTo>
                  <a:lnTo>
                    <a:pt x="921410" y="107861"/>
                  </a:lnTo>
                  <a:lnTo>
                    <a:pt x="921410" y="65163"/>
                  </a:lnTo>
                  <a:close/>
                </a:path>
                <a:path w="1005204" h="967739" extrusionOk="0">
                  <a:moveTo>
                    <a:pt x="1005205" y="68846"/>
                  </a:moveTo>
                  <a:lnTo>
                    <a:pt x="999807" y="42049"/>
                  </a:lnTo>
                  <a:lnTo>
                    <a:pt x="992238" y="30810"/>
                  </a:lnTo>
                  <a:lnTo>
                    <a:pt x="985062" y="20167"/>
                  </a:lnTo>
                  <a:lnTo>
                    <a:pt x="974534" y="13068"/>
                  </a:lnTo>
                  <a:lnTo>
                    <a:pt x="974534" y="68846"/>
                  </a:lnTo>
                  <a:lnTo>
                    <a:pt x="974534" y="149606"/>
                  </a:lnTo>
                  <a:lnTo>
                    <a:pt x="971511" y="164401"/>
                  </a:lnTo>
                  <a:lnTo>
                    <a:pt x="963307" y="176491"/>
                  </a:lnTo>
                  <a:lnTo>
                    <a:pt x="951179" y="184645"/>
                  </a:lnTo>
                  <a:lnTo>
                    <a:pt x="936358" y="187642"/>
                  </a:lnTo>
                  <a:lnTo>
                    <a:pt x="611886" y="187642"/>
                  </a:lnTo>
                  <a:lnTo>
                    <a:pt x="597090" y="184645"/>
                  </a:lnTo>
                  <a:lnTo>
                    <a:pt x="585000" y="176491"/>
                  </a:lnTo>
                  <a:lnTo>
                    <a:pt x="576846" y="164401"/>
                  </a:lnTo>
                  <a:lnTo>
                    <a:pt x="573862" y="149606"/>
                  </a:lnTo>
                  <a:lnTo>
                    <a:pt x="573862" y="68846"/>
                  </a:lnTo>
                  <a:lnTo>
                    <a:pt x="576846" y="54051"/>
                  </a:lnTo>
                  <a:lnTo>
                    <a:pt x="585000" y="41960"/>
                  </a:lnTo>
                  <a:lnTo>
                    <a:pt x="597090" y="33794"/>
                  </a:lnTo>
                  <a:lnTo>
                    <a:pt x="611886" y="30810"/>
                  </a:lnTo>
                  <a:lnTo>
                    <a:pt x="936358" y="30810"/>
                  </a:lnTo>
                  <a:lnTo>
                    <a:pt x="951179" y="33794"/>
                  </a:lnTo>
                  <a:lnTo>
                    <a:pt x="963307" y="41960"/>
                  </a:lnTo>
                  <a:lnTo>
                    <a:pt x="971511" y="54051"/>
                  </a:lnTo>
                  <a:lnTo>
                    <a:pt x="974534" y="68846"/>
                  </a:lnTo>
                  <a:lnTo>
                    <a:pt x="974534" y="13068"/>
                  </a:lnTo>
                  <a:lnTo>
                    <a:pt x="963180" y="5410"/>
                  </a:lnTo>
                  <a:lnTo>
                    <a:pt x="936358" y="0"/>
                  </a:lnTo>
                  <a:lnTo>
                    <a:pt x="611886" y="0"/>
                  </a:lnTo>
                  <a:lnTo>
                    <a:pt x="585139" y="5410"/>
                  </a:lnTo>
                  <a:lnTo>
                    <a:pt x="563245" y="20167"/>
                  </a:lnTo>
                  <a:lnTo>
                    <a:pt x="548462" y="42049"/>
                  </a:lnTo>
                  <a:lnTo>
                    <a:pt x="543039" y="68846"/>
                  </a:lnTo>
                  <a:lnTo>
                    <a:pt x="543039" y="149606"/>
                  </a:lnTo>
                  <a:lnTo>
                    <a:pt x="548462" y="176352"/>
                  </a:lnTo>
                  <a:lnTo>
                    <a:pt x="563245" y="198247"/>
                  </a:lnTo>
                  <a:lnTo>
                    <a:pt x="585139" y="213017"/>
                  </a:lnTo>
                  <a:lnTo>
                    <a:pt x="611886" y="218452"/>
                  </a:lnTo>
                  <a:lnTo>
                    <a:pt x="765403" y="218452"/>
                  </a:lnTo>
                  <a:lnTo>
                    <a:pt x="765403" y="841095"/>
                  </a:lnTo>
                  <a:lnTo>
                    <a:pt x="31521" y="841095"/>
                  </a:lnTo>
                  <a:lnTo>
                    <a:pt x="19265" y="843584"/>
                  </a:lnTo>
                  <a:lnTo>
                    <a:pt x="9245" y="850353"/>
                  </a:lnTo>
                  <a:lnTo>
                    <a:pt x="2489" y="860425"/>
                  </a:lnTo>
                  <a:lnTo>
                    <a:pt x="0" y="872782"/>
                  </a:lnTo>
                  <a:lnTo>
                    <a:pt x="0" y="909320"/>
                  </a:lnTo>
                  <a:lnTo>
                    <a:pt x="2489" y="921677"/>
                  </a:lnTo>
                  <a:lnTo>
                    <a:pt x="9245" y="931760"/>
                  </a:lnTo>
                  <a:lnTo>
                    <a:pt x="19265" y="938542"/>
                  </a:lnTo>
                  <a:lnTo>
                    <a:pt x="31521" y="941031"/>
                  </a:lnTo>
                  <a:lnTo>
                    <a:pt x="828598" y="941031"/>
                  </a:lnTo>
                  <a:lnTo>
                    <a:pt x="860399" y="909320"/>
                  </a:lnTo>
                  <a:lnTo>
                    <a:pt x="860399" y="872782"/>
                  </a:lnTo>
                  <a:lnTo>
                    <a:pt x="828598" y="841095"/>
                  </a:lnTo>
                  <a:lnTo>
                    <a:pt x="803033" y="841095"/>
                  </a:lnTo>
                  <a:lnTo>
                    <a:pt x="803033" y="851458"/>
                  </a:lnTo>
                  <a:lnTo>
                    <a:pt x="803033" y="851687"/>
                  </a:lnTo>
                  <a:lnTo>
                    <a:pt x="765403" y="851687"/>
                  </a:lnTo>
                  <a:lnTo>
                    <a:pt x="765403" y="851458"/>
                  </a:lnTo>
                  <a:lnTo>
                    <a:pt x="803033" y="851458"/>
                  </a:lnTo>
                  <a:lnTo>
                    <a:pt x="803033" y="841095"/>
                  </a:lnTo>
                  <a:lnTo>
                    <a:pt x="803033" y="218452"/>
                  </a:lnTo>
                  <a:lnTo>
                    <a:pt x="947039" y="218452"/>
                  </a:lnTo>
                  <a:lnTo>
                    <a:pt x="947039" y="217589"/>
                  </a:lnTo>
                  <a:lnTo>
                    <a:pt x="970013" y="209626"/>
                  </a:lnTo>
                  <a:lnTo>
                    <a:pt x="988453" y="194551"/>
                  </a:lnTo>
                  <a:lnTo>
                    <a:pt x="992581" y="187642"/>
                  </a:lnTo>
                  <a:lnTo>
                    <a:pt x="1000747" y="173990"/>
                  </a:lnTo>
                  <a:lnTo>
                    <a:pt x="1005205" y="149606"/>
                  </a:lnTo>
                  <a:lnTo>
                    <a:pt x="1005205" y="68846"/>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73" name="Google Shape;1173;p22"/>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8579348" y="5267551"/>
              <a:ext cx="163560" cy="135386"/>
            </a:xfrm>
            <a:prstGeom prst="rect">
              <a:avLst/>
            </a:prstGeom>
            <a:noFill/>
            <a:ln>
              <a:noFill/>
            </a:ln>
          </p:spPr>
        </p:pic>
        <p:sp>
          <p:nvSpPr>
            <p:cNvPr id="1174" name="Google Shape;1174;p22"/>
            <p:cNvSpPr/>
            <p:nvPr/>
          </p:nvSpPr>
          <p:spPr>
            <a:xfrm>
              <a:off x="8482000" y="5130412"/>
              <a:ext cx="358775" cy="156845"/>
            </a:xfrm>
            <a:custGeom>
              <a:avLst/>
              <a:gdLst/>
              <a:ahLst/>
              <a:cxnLst/>
              <a:rect l="l" t="t" r="r" b="b"/>
              <a:pathLst>
                <a:path w="358775" h="156845" extrusionOk="0">
                  <a:moveTo>
                    <a:pt x="308356" y="130378"/>
                  </a:moveTo>
                  <a:lnTo>
                    <a:pt x="275653" y="99402"/>
                  </a:lnTo>
                  <a:lnTo>
                    <a:pt x="213296" y="73634"/>
                  </a:lnTo>
                  <a:lnTo>
                    <a:pt x="179044" y="70307"/>
                  </a:lnTo>
                  <a:lnTo>
                    <a:pt x="144843" y="73621"/>
                  </a:lnTo>
                  <a:lnTo>
                    <a:pt x="82588" y="99301"/>
                  </a:lnTo>
                  <a:lnTo>
                    <a:pt x="52070" y="124955"/>
                  </a:lnTo>
                  <a:lnTo>
                    <a:pt x="49885" y="141338"/>
                  </a:lnTo>
                  <a:lnTo>
                    <a:pt x="52070" y="146583"/>
                  </a:lnTo>
                  <a:lnTo>
                    <a:pt x="59969" y="154470"/>
                  </a:lnTo>
                  <a:lnTo>
                    <a:pt x="65227" y="156641"/>
                  </a:lnTo>
                  <a:lnTo>
                    <a:pt x="76403" y="156641"/>
                  </a:lnTo>
                  <a:lnTo>
                    <a:pt x="81648" y="154482"/>
                  </a:lnTo>
                  <a:lnTo>
                    <a:pt x="85610" y="150545"/>
                  </a:lnTo>
                  <a:lnTo>
                    <a:pt x="105791" y="134048"/>
                  </a:lnTo>
                  <a:lnTo>
                    <a:pt x="128460" y="121970"/>
                  </a:lnTo>
                  <a:lnTo>
                    <a:pt x="153073" y="114541"/>
                  </a:lnTo>
                  <a:lnTo>
                    <a:pt x="179044" y="112014"/>
                  </a:lnTo>
                  <a:lnTo>
                    <a:pt x="205066" y="114554"/>
                  </a:lnTo>
                  <a:lnTo>
                    <a:pt x="229717" y="121996"/>
                  </a:lnTo>
                  <a:lnTo>
                    <a:pt x="252425" y="134112"/>
                  </a:lnTo>
                  <a:lnTo>
                    <a:pt x="272618" y="150672"/>
                  </a:lnTo>
                  <a:lnTo>
                    <a:pt x="276567" y="154622"/>
                  </a:lnTo>
                  <a:lnTo>
                    <a:pt x="281825" y="156806"/>
                  </a:lnTo>
                  <a:lnTo>
                    <a:pt x="293014" y="156806"/>
                  </a:lnTo>
                  <a:lnTo>
                    <a:pt x="298259" y="154635"/>
                  </a:lnTo>
                  <a:lnTo>
                    <a:pt x="306158" y="146761"/>
                  </a:lnTo>
                  <a:lnTo>
                    <a:pt x="308343" y="141528"/>
                  </a:lnTo>
                  <a:lnTo>
                    <a:pt x="308356" y="130378"/>
                  </a:lnTo>
                  <a:close/>
                </a:path>
                <a:path w="358775" h="156845" extrusionOk="0">
                  <a:moveTo>
                    <a:pt x="358241" y="86233"/>
                  </a:moveTo>
                  <a:lnTo>
                    <a:pt x="314782" y="40868"/>
                  </a:lnTo>
                  <a:lnTo>
                    <a:pt x="272770" y="18453"/>
                  </a:lnTo>
                  <a:lnTo>
                    <a:pt x="227177" y="4686"/>
                  </a:lnTo>
                  <a:lnTo>
                    <a:pt x="179044" y="0"/>
                  </a:lnTo>
                  <a:lnTo>
                    <a:pt x="130975" y="4673"/>
                  </a:lnTo>
                  <a:lnTo>
                    <a:pt x="85420" y="18402"/>
                  </a:lnTo>
                  <a:lnTo>
                    <a:pt x="43459" y="40767"/>
                  </a:lnTo>
                  <a:lnTo>
                    <a:pt x="6121" y="71310"/>
                  </a:lnTo>
                  <a:lnTo>
                    <a:pt x="0" y="86055"/>
                  </a:lnTo>
                  <a:lnTo>
                    <a:pt x="1524" y="93903"/>
                  </a:lnTo>
                  <a:lnTo>
                    <a:pt x="6108" y="100812"/>
                  </a:lnTo>
                  <a:lnTo>
                    <a:pt x="10071" y="104749"/>
                  </a:lnTo>
                  <a:lnTo>
                    <a:pt x="15328" y="106921"/>
                  </a:lnTo>
                  <a:lnTo>
                    <a:pt x="26517" y="106921"/>
                  </a:lnTo>
                  <a:lnTo>
                    <a:pt x="31762" y="104762"/>
                  </a:lnTo>
                  <a:lnTo>
                    <a:pt x="35712" y="100825"/>
                  </a:lnTo>
                  <a:lnTo>
                    <a:pt x="66662" y="75501"/>
                  </a:lnTo>
                  <a:lnTo>
                    <a:pt x="101447" y="56972"/>
                  </a:lnTo>
                  <a:lnTo>
                    <a:pt x="139204" y="45580"/>
                  </a:lnTo>
                  <a:lnTo>
                    <a:pt x="179044" y="41706"/>
                  </a:lnTo>
                  <a:lnTo>
                    <a:pt x="218935" y="45593"/>
                  </a:lnTo>
                  <a:lnTo>
                    <a:pt x="256743" y="56997"/>
                  </a:lnTo>
                  <a:lnTo>
                    <a:pt x="291553" y="75577"/>
                  </a:lnTo>
                  <a:lnTo>
                    <a:pt x="322516" y="100952"/>
                  </a:lnTo>
                  <a:lnTo>
                    <a:pt x="326466" y="104902"/>
                  </a:lnTo>
                  <a:lnTo>
                    <a:pt x="331724" y="107086"/>
                  </a:lnTo>
                  <a:lnTo>
                    <a:pt x="342912" y="107086"/>
                  </a:lnTo>
                  <a:lnTo>
                    <a:pt x="348157" y="104914"/>
                  </a:lnTo>
                  <a:lnTo>
                    <a:pt x="352120" y="100977"/>
                  </a:lnTo>
                  <a:lnTo>
                    <a:pt x="356704" y="94081"/>
                  </a:lnTo>
                  <a:lnTo>
                    <a:pt x="358241" y="86233"/>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75" name="Google Shape;1175;p22"/>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11643412" y="5366614"/>
              <a:ext cx="1534642" cy="710512"/>
            </a:xfrm>
            <a:prstGeom prst="rect">
              <a:avLst/>
            </a:prstGeom>
            <a:noFill/>
            <a:ln>
              <a:noFill/>
            </a:ln>
          </p:spPr>
        </p:pic>
        <p:pic>
          <p:nvPicPr>
            <p:cNvPr id="1176" name="Google Shape;1176;p22"/>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16026230" y="5319637"/>
              <a:ext cx="323090" cy="331793"/>
            </a:xfrm>
            <a:prstGeom prst="rect">
              <a:avLst/>
            </a:prstGeom>
            <a:noFill/>
            <a:ln>
              <a:noFill/>
            </a:ln>
          </p:spPr>
        </p:pic>
        <p:sp>
          <p:nvSpPr>
            <p:cNvPr id="1177" name="Google Shape;1177;p22"/>
            <p:cNvSpPr/>
            <p:nvPr/>
          </p:nvSpPr>
          <p:spPr>
            <a:xfrm>
              <a:off x="9936937" y="5385022"/>
              <a:ext cx="6515734" cy="692150"/>
            </a:xfrm>
            <a:custGeom>
              <a:avLst/>
              <a:gdLst/>
              <a:ahLst/>
              <a:cxnLst/>
              <a:rect l="l" t="t" r="r" b="b"/>
              <a:pathLst>
                <a:path w="6515734" h="692150" extrusionOk="0">
                  <a:moveTo>
                    <a:pt x="640702" y="60540"/>
                  </a:moveTo>
                  <a:lnTo>
                    <a:pt x="635939" y="36982"/>
                  </a:lnTo>
                  <a:lnTo>
                    <a:pt x="622960" y="17741"/>
                  </a:lnTo>
                  <a:lnTo>
                    <a:pt x="603719" y="4762"/>
                  </a:lnTo>
                  <a:lnTo>
                    <a:pt x="580161" y="0"/>
                  </a:lnTo>
                  <a:lnTo>
                    <a:pt x="60540" y="0"/>
                  </a:lnTo>
                  <a:lnTo>
                    <a:pt x="36969" y="4762"/>
                  </a:lnTo>
                  <a:lnTo>
                    <a:pt x="17729" y="17741"/>
                  </a:lnTo>
                  <a:lnTo>
                    <a:pt x="4762" y="36982"/>
                  </a:lnTo>
                  <a:lnTo>
                    <a:pt x="0" y="60540"/>
                  </a:lnTo>
                  <a:lnTo>
                    <a:pt x="0" y="580148"/>
                  </a:lnTo>
                  <a:lnTo>
                    <a:pt x="4762" y="603719"/>
                  </a:lnTo>
                  <a:lnTo>
                    <a:pt x="17729" y="622973"/>
                  </a:lnTo>
                  <a:lnTo>
                    <a:pt x="36969" y="635939"/>
                  </a:lnTo>
                  <a:lnTo>
                    <a:pt x="60540" y="640702"/>
                  </a:lnTo>
                  <a:lnTo>
                    <a:pt x="580161" y="640702"/>
                  </a:lnTo>
                  <a:lnTo>
                    <a:pt x="603719" y="635939"/>
                  </a:lnTo>
                  <a:lnTo>
                    <a:pt x="622960" y="622973"/>
                  </a:lnTo>
                  <a:lnTo>
                    <a:pt x="635939" y="603719"/>
                  </a:lnTo>
                  <a:lnTo>
                    <a:pt x="640702" y="580148"/>
                  </a:lnTo>
                  <a:lnTo>
                    <a:pt x="640702" y="60540"/>
                  </a:lnTo>
                  <a:close/>
                </a:path>
                <a:path w="6515734" h="692150" extrusionOk="0">
                  <a:moveTo>
                    <a:pt x="6108370" y="534708"/>
                  </a:moveTo>
                  <a:lnTo>
                    <a:pt x="6095606" y="525729"/>
                  </a:lnTo>
                  <a:lnTo>
                    <a:pt x="6081573" y="519214"/>
                  </a:lnTo>
                  <a:lnTo>
                    <a:pt x="6066015" y="515239"/>
                  </a:lnTo>
                  <a:lnTo>
                    <a:pt x="6048680" y="513905"/>
                  </a:lnTo>
                  <a:lnTo>
                    <a:pt x="6006681" y="523328"/>
                  </a:lnTo>
                  <a:lnTo>
                    <a:pt x="5974613" y="548614"/>
                  </a:lnTo>
                  <a:lnTo>
                    <a:pt x="5950851" y="585266"/>
                  </a:lnTo>
                  <a:lnTo>
                    <a:pt x="5933795" y="628789"/>
                  </a:lnTo>
                  <a:lnTo>
                    <a:pt x="5918416" y="676732"/>
                  </a:lnTo>
                  <a:lnTo>
                    <a:pt x="5918543" y="682574"/>
                  </a:lnTo>
                  <a:lnTo>
                    <a:pt x="5922149" y="687476"/>
                  </a:lnTo>
                  <a:lnTo>
                    <a:pt x="5927953" y="690854"/>
                  </a:lnTo>
                  <a:lnTo>
                    <a:pt x="5934697" y="692111"/>
                  </a:lnTo>
                  <a:lnTo>
                    <a:pt x="6055906" y="692111"/>
                  </a:lnTo>
                  <a:lnTo>
                    <a:pt x="6052299" y="685774"/>
                  </a:lnTo>
                  <a:lnTo>
                    <a:pt x="6050483" y="677633"/>
                  </a:lnTo>
                  <a:lnTo>
                    <a:pt x="6070384" y="616115"/>
                  </a:lnTo>
                  <a:lnTo>
                    <a:pt x="6086665" y="573366"/>
                  </a:lnTo>
                  <a:lnTo>
                    <a:pt x="6096838" y="553275"/>
                  </a:lnTo>
                  <a:lnTo>
                    <a:pt x="6108370" y="534708"/>
                  </a:lnTo>
                  <a:close/>
                </a:path>
                <a:path w="6515734" h="692150" extrusionOk="0">
                  <a:moveTo>
                    <a:pt x="6110186" y="437007"/>
                  </a:moveTo>
                  <a:lnTo>
                    <a:pt x="6105283" y="413270"/>
                  </a:lnTo>
                  <a:lnTo>
                    <a:pt x="6091974" y="393700"/>
                  </a:lnTo>
                  <a:lnTo>
                    <a:pt x="6072403" y="380403"/>
                  </a:lnTo>
                  <a:lnTo>
                    <a:pt x="6048680" y="375500"/>
                  </a:lnTo>
                  <a:lnTo>
                    <a:pt x="6025083" y="380403"/>
                  </a:lnTo>
                  <a:lnTo>
                    <a:pt x="6005817" y="393700"/>
                  </a:lnTo>
                  <a:lnTo>
                    <a:pt x="5992825" y="413270"/>
                  </a:lnTo>
                  <a:lnTo>
                    <a:pt x="5988062" y="437007"/>
                  </a:lnTo>
                  <a:lnTo>
                    <a:pt x="5992825" y="460590"/>
                  </a:lnTo>
                  <a:lnTo>
                    <a:pt x="6005817" y="479856"/>
                  </a:lnTo>
                  <a:lnTo>
                    <a:pt x="6025083" y="492848"/>
                  </a:lnTo>
                  <a:lnTo>
                    <a:pt x="6048680" y="497611"/>
                  </a:lnTo>
                  <a:lnTo>
                    <a:pt x="6072403" y="492848"/>
                  </a:lnTo>
                  <a:lnTo>
                    <a:pt x="6091974" y="479856"/>
                  </a:lnTo>
                  <a:lnTo>
                    <a:pt x="6105283" y="460590"/>
                  </a:lnTo>
                  <a:lnTo>
                    <a:pt x="6110186" y="437007"/>
                  </a:lnTo>
                  <a:close/>
                </a:path>
                <a:path w="6515734" h="692150" extrusionOk="0">
                  <a:moveTo>
                    <a:pt x="6284773" y="408965"/>
                  </a:moveTo>
                  <a:lnTo>
                    <a:pt x="6279515" y="382866"/>
                  </a:lnTo>
                  <a:lnTo>
                    <a:pt x="6265100" y="361594"/>
                  </a:lnTo>
                  <a:lnTo>
                    <a:pt x="6243548" y="347268"/>
                  </a:lnTo>
                  <a:lnTo>
                    <a:pt x="6216916" y="342036"/>
                  </a:lnTo>
                  <a:lnTo>
                    <a:pt x="6190818" y="347268"/>
                  </a:lnTo>
                  <a:lnTo>
                    <a:pt x="6169545" y="361594"/>
                  </a:lnTo>
                  <a:lnTo>
                    <a:pt x="6155233" y="382866"/>
                  </a:lnTo>
                  <a:lnTo>
                    <a:pt x="6149987" y="408965"/>
                  </a:lnTo>
                  <a:lnTo>
                    <a:pt x="6155233" y="435597"/>
                  </a:lnTo>
                  <a:lnTo>
                    <a:pt x="6169545" y="457136"/>
                  </a:lnTo>
                  <a:lnTo>
                    <a:pt x="6190818" y="471551"/>
                  </a:lnTo>
                  <a:lnTo>
                    <a:pt x="6216916" y="476808"/>
                  </a:lnTo>
                  <a:lnTo>
                    <a:pt x="6243548" y="471551"/>
                  </a:lnTo>
                  <a:lnTo>
                    <a:pt x="6265100" y="457136"/>
                  </a:lnTo>
                  <a:lnTo>
                    <a:pt x="6279515" y="435597"/>
                  </a:lnTo>
                  <a:lnTo>
                    <a:pt x="6284773" y="408965"/>
                  </a:lnTo>
                  <a:close/>
                </a:path>
                <a:path w="6515734" h="692150" extrusionOk="0">
                  <a:moveTo>
                    <a:pt x="6361658" y="674916"/>
                  </a:moveTo>
                  <a:lnTo>
                    <a:pt x="6344463" y="621538"/>
                  </a:lnTo>
                  <a:lnTo>
                    <a:pt x="6325692" y="573366"/>
                  </a:lnTo>
                  <a:lnTo>
                    <a:pt x="6299365" y="532676"/>
                  </a:lnTo>
                  <a:lnTo>
                    <a:pt x="6263691" y="504520"/>
                  </a:lnTo>
                  <a:lnTo>
                    <a:pt x="6216916" y="494004"/>
                  </a:lnTo>
                  <a:lnTo>
                    <a:pt x="6170663" y="504520"/>
                  </a:lnTo>
                  <a:lnTo>
                    <a:pt x="6135167" y="532676"/>
                  </a:lnTo>
                  <a:lnTo>
                    <a:pt x="6108662" y="573379"/>
                  </a:lnTo>
                  <a:lnTo>
                    <a:pt x="6089370" y="621538"/>
                  </a:lnTo>
                  <a:lnTo>
                    <a:pt x="6073089" y="674916"/>
                  </a:lnTo>
                  <a:lnTo>
                    <a:pt x="6072860" y="681418"/>
                  </a:lnTo>
                  <a:lnTo>
                    <a:pt x="6076607" y="686904"/>
                  </a:lnTo>
                  <a:lnTo>
                    <a:pt x="6082893" y="690702"/>
                  </a:lnTo>
                  <a:lnTo>
                    <a:pt x="6090272" y="692111"/>
                  </a:lnTo>
                  <a:lnTo>
                    <a:pt x="6343574" y="692111"/>
                  </a:lnTo>
                  <a:lnTo>
                    <a:pt x="6350978" y="690702"/>
                  </a:lnTo>
                  <a:lnTo>
                    <a:pt x="6357366" y="686904"/>
                  </a:lnTo>
                  <a:lnTo>
                    <a:pt x="6361379" y="681418"/>
                  </a:lnTo>
                  <a:lnTo>
                    <a:pt x="6361658" y="674916"/>
                  </a:lnTo>
                  <a:close/>
                </a:path>
                <a:path w="6515734" h="692150" extrusionOk="0">
                  <a:moveTo>
                    <a:pt x="6446685" y="437007"/>
                  </a:moveTo>
                  <a:lnTo>
                    <a:pt x="6441910" y="413270"/>
                  </a:lnTo>
                  <a:lnTo>
                    <a:pt x="6428816" y="393700"/>
                  </a:lnTo>
                  <a:lnTo>
                    <a:pt x="6409283" y="380403"/>
                  </a:lnTo>
                  <a:lnTo>
                    <a:pt x="6385166" y="375500"/>
                  </a:lnTo>
                  <a:lnTo>
                    <a:pt x="6361582" y="380403"/>
                  </a:lnTo>
                  <a:lnTo>
                    <a:pt x="6342316" y="393700"/>
                  </a:lnTo>
                  <a:lnTo>
                    <a:pt x="6329337" y="413270"/>
                  </a:lnTo>
                  <a:lnTo>
                    <a:pt x="6324574" y="437007"/>
                  </a:lnTo>
                  <a:lnTo>
                    <a:pt x="6329337" y="460590"/>
                  </a:lnTo>
                  <a:lnTo>
                    <a:pt x="6342316" y="479856"/>
                  </a:lnTo>
                  <a:lnTo>
                    <a:pt x="6361582" y="492848"/>
                  </a:lnTo>
                  <a:lnTo>
                    <a:pt x="6385166" y="497611"/>
                  </a:lnTo>
                  <a:lnTo>
                    <a:pt x="6409283" y="492848"/>
                  </a:lnTo>
                  <a:lnTo>
                    <a:pt x="6428816" y="479856"/>
                  </a:lnTo>
                  <a:lnTo>
                    <a:pt x="6441910" y="460590"/>
                  </a:lnTo>
                  <a:lnTo>
                    <a:pt x="6446685" y="437007"/>
                  </a:lnTo>
                  <a:close/>
                </a:path>
                <a:path w="6515734" h="692150" extrusionOk="0">
                  <a:moveTo>
                    <a:pt x="6515443" y="676732"/>
                  </a:moveTo>
                  <a:lnTo>
                    <a:pt x="6500965" y="628789"/>
                  </a:lnTo>
                  <a:lnTo>
                    <a:pt x="6483375" y="585266"/>
                  </a:lnTo>
                  <a:lnTo>
                    <a:pt x="6459347" y="548614"/>
                  </a:lnTo>
                  <a:lnTo>
                    <a:pt x="6427178" y="523328"/>
                  </a:lnTo>
                  <a:lnTo>
                    <a:pt x="6385166" y="513905"/>
                  </a:lnTo>
                  <a:lnTo>
                    <a:pt x="6368212" y="515239"/>
                  </a:lnTo>
                  <a:lnTo>
                    <a:pt x="6352616" y="519214"/>
                  </a:lnTo>
                  <a:lnTo>
                    <a:pt x="6338367" y="525729"/>
                  </a:lnTo>
                  <a:lnTo>
                    <a:pt x="6325476" y="534708"/>
                  </a:lnTo>
                  <a:lnTo>
                    <a:pt x="6337389" y="553275"/>
                  </a:lnTo>
                  <a:lnTo>
                    <a:pt x="6347523" y="573379"/>
                  </a:lnTo>
                  <a:lnTo>
                    <a:pt x="6356134" y="594487"/>
                  </a:lnTo>
                  <a:lnTo>
                    <a:pt x="6363462" y="616115"/>
                  </a:lnTo>
                  <a:lnTo>
                    <a:pt x="6380658" y="668591"/>
                  </a:lnTo>
                  <a:lnTo>
                    <a:pt x="6383363" y="677633"/>
                  </a:lnTo>
                  <a:lnTo>
                    <a:pt x="6382461" y="685774"/>
                  </a:lnTo>
                  <a:lnTo>
                    <a:pt x="6378842" y="692111"/>
                  </a:lnTo>
                  <a:lnTo>
                    <a:pt x="6500050" y="692111"/>
                  </a:lnTo>
                  <a:lnTo>
                    <a:pt x="6506273" y="690854"/>
                  </a:lnTo>
                  <a:lnTo>
                    <a:pt x="6511823" y="687476"/>
                  </a:lnTo>
                  <a:lnTo>
                    <a:pt x="6515328" y="682574"/>
                  </a:lnTo>
                  <a:lnTo>
                    <a:pt x="6515443" y="676732"/>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8" name="Google Shape;1178;p22"/>
            <p:cNvSpPr/>
            <p:nvPr/>
          </p:nvSpPr>
          <p:spPr>
            <a:xfrm>
              <a:off x="9992005" y="5440102"/>
              <a:ext cx="530860" cy="637540"/>
            </a:xfrm>
            <a:custGeom>
              <a:avLst/>
              <a:gdLst/>
              <a:ahLst/>
              <a:cxnLst/>
              <a:rect l="l" t="t" r="r" b="b"/>
              <a:pathLst>
                <a:path w="530859" h="637539" extrusionOk="0">
                  <a:moveTo>
                    <a:pt x="121069" y="585622"/>
                  </a:moveTo>
                  <a:lnTo>
                    <a:pt x="13449" y="585622"/>
                  </a:lnTo>
                  <a:lnTo>
                    <a:pt x="29819" y="637032"/>
                  </a:lnTo>
                  <a:lnTo>
                    <a:pt x="105575" y="637032"/>
                  </a:lnTo>
                  <a:lnTo>
                    <a:pt x="121069" y="585622"/>
                  </a:lnTo>
                  <a:close/>
                </a:path>
                <a:path w="530859" h="637539" extrusionOk="0">
                  <a:moveTo>
                    <a:pt x="517118" y="585622"/>
                  </a:moveTo>
                  <a:lnTo>
                    <a:pt x="409498" y="585622"/>
                  </a:lnTo>
                  <a:lnTo>
                    <a:pt x="424980" y="637032"/>
                  </a:lnTo>
                  <a:lnTo>
                    <a:pt x="500735" y="637032"/>
                  </a:lnTo>
                  <a:lnTo>
                    <a:pt x="517118" y="585622"/>
                  </a:lnTo>
                  <a:close/>
                </a:path>
                <a:path w="530859" h="637539" extrusionOk="0">
                  <a:moveTo>
                    <a:pt x="530567" y="21844"/>
                  </a:moveTo>
                  <a:lnTo>
                    <a:pt x="528840" y="13335"/>
                  </a:lnTo>
                  <a:lnTo>
                    <a:pt x="524154" y="6388"/>
                  </a:lnTo>
                  <a:lnTo>
                    <a:pt x="517207" y="1714"/>
                  </a:lnTo>
                  <a:lnTo>
                    <a:pt x="508711" y="0"/>
                  </a:lnTo>
                  <a:lnTo>
                    <a:pt x="21856" y="0"/>
                  </a:lnTo>
                  <a:lnTo>
                    <a:pt x="13347" y="1714"/>
                  </a:lnTo>
                  <a:lnTo>
                    <a:pt x="6400" y="6388"/>
                  </a:lnTo>
                  <a:lnTo>
                    <a:pt x="1714" y="13335"/>
                  </a:lnTo>
                  <a:lnTo>
                    <a:pt x="0" y="21844"/>
                  </a:lnTo>
                  <a:lnTo>
                    <a:pt x="0" y="508698"/>
                  </a:lnTo>
                  <a:lnTo>
                    <a:pt x="1714" y="517207"/>
                  </a:lnTo>
                  <a:lnTo>
                    <a:pt x="6400" y="524154"/>
                  </a:lnTo>
                  <a:lnTo>
                    <a:pt x="13347" y="528840"/>
                  </a:lnTo>
                  <a:lnTo>
                    <a:pt x="21856" y="530555"/>
                  </a:lnTo>
                  <a:lnTo>
                    <a:pt x="508711" y="530555"/>
                  </a:lnTo>
                  <a:lnTo>
                    <a:pt x="517207" y="528840"/>
                  </a:lnTo>
                  <a:lnTo>
                    <a:pt x="524154" y="524154"/>
                  </a:lnTo>
                  <a:lnTo>
                    <a:pt x="528840" y="517207"/>
                  </a:lnTo>
                  <a:lnTo>
                    <a:pt x="530567" y="508698"/>
                  </a:lnTo>
                  <a:lnTo>
                    <a:pt x="530567" y="21844"/>
                  </a:lnTo>
                  <a:close/>
                </a:path>
              </a:pathLst>
            </a:custGeom>
            <a:solidFill>
              <a:srgbClr val="FEDF92"/>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9" name="Google Shape;1179;p22"/>
            <p:cNvSpPr/>
            <p:nvPr/>
          </p:nvSpPr>
          <p:spPr>
            <a:xfrm>
              <a:off x="10501897" y="5506370"/>
              <a:ext cx="41910" cy="398145"/>
            </a:xfrm>
            <a:custGeom>
              <a:avLst/>
              <a:gdLst/>
              <a:ahLst/>
              <a:cxnLst/>
              <a:rect l="l" t="t" r="r" b="b"/>
              <a:pathLst>
                <a:path w="41909" h="398145" extrusionOk="0">
                  <a:moveTo>
                    <a:pt x="41338" y="280987"/>
                  </a:moveTo>
                  <a:lnTo>
                    <a:pt x="33312" y="272961"/>
                  </a:lnTo>
                  <a:lnTo>
                    <a:pt x="8026" y="272961"/>
                  </a:lnTo>
                  <a:lnTo>
                    <a:pt x="0" y="280987"/>
                  </a:lnTo>
                  <a:lnTo>
                    <a:pt x="0" y="389991"/>
                  </a:lnTo>
                  <a:lnTo>
                    <a:pt x="8026" y="398005"/>
                  </a:lnTo>
                  <a:lnTo>
                    <a:pt x="23406" y="398005"/>
                  </a:lnTo>
                  <a:lnTo>
                    <a:pt x="33312" y="398005"/>
                  </a:lnTo>
                  <a:lnTo>
                    <a:pt x="41338" y="389991"/>
                  </a:lnTo>
                  <a:lnTo>
                    <a:pt x="41338" y="280987"/>
                  </a:lnTo>
                  <a:close/>
                </a:path>
                <a:path w="41909" h="398145" extrusionOk="0">
                  <a:moveTo>
                    <a:pt x="41338" y="8026"/>
                  </a:moveTo>
                  <a:lnTo>
                    <a:pt x="33312" y="0"/>
                  </a:lnTo>
                  <a:lnTo>
                    <a:pt x="8026" y="0"/>
                  </a:lnTo>
                  <a:lnTo>
                    <a:pt x="0" y="8026"/>
                  </a:lnTo>
                  <a:lnTo>
                    <a:pt x="0" y="117017"/>
                  </a:lnTo>
                  <a:lnTo>
                    <a:pt x="8026" y="125044"/>
                  </a:lnTo>
                  <a:lnTo>
                    <a:pt x="23406" y="125044"/>
                  </a:lnTo>
                  <a:lnTo>
                    <a:pt x="33312" y="125044"/>
                  </a:lnTo>
                  <a:lnTo>
                    <a:pt x="41338" y="117017"/>
                  </a:lnTo>
                  <a:lnTo>
                    <a:pt x="41338" y="8026"/>
                  </a:lnTo>
                  <a:close/>
                </a:path>
              </a:pathLst>
            </a:custGeom>
            <a:solidFill>
              <a:srgbClr val="FDCB49"/>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180" name="Google Shape;1180;p22"/>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a:off x="10805247" y="5324292"/>
              <a:ext cx="144163" cy="144194"/>
            </a:xfrm>
            <a:prstGeom prst="rect">
              <a:avLst/>
            </a:prstGeom>
            <a:noFill/>
            <a:ln>
              <a:noFill/>
            </a:ln>
          </p:spPr>
        </p:pic>
        <p:sp>
          <p:nvSpPr>
            <p:cNvPr id="1181" name="Google Shape;1181;p22"/>
            <p:cNvSpPr/>
            <p:nvPr/>
          </p:nvSpPr>
          <p:spPr>
            <a:xfrm>
              <a:off x="10682479" y="5496483"/>
              <a:ext cx="389890" cy="581025"/>
            </a:xfrm>
            <a:custGeom>
              <a:avLst/>
              <a:gdLst/>
              <a:ahLst/>
              <a:cxnLst/>
              <a:rect l="l" t="t" r="r" b="b"/>
              <a:pathLst>
                <a:path w="389890" h="581025" extrusionOk="0">
                  <a:moveTo>
                    <a:pt x="194850" y="0"/>
                  </a:moveTo>
                  <a:lnTo>
                    <a:pt x="149617" y="154"/>
                  </a:lnTo>
                  <a:lnTo>
                    <a:pt x="101207" y="12008"/>
                  </a:lnTo>
                  <a:lnTo>
                    <a:pt x="2853" y="219077"/>
                  </a:lnTo>
                  <a:lnTo>
                    <a:pt x="0" y="236394"/>
                  </a:lnTo>
                  <a:lnTo>
                    <a:pt x="1807" y="244982"/>
                  </a:lnTo>
                  <a:lnTo>
                    <a:pt x="35658" y="269169"/>
                  </a:lnTo>
                  <a:lnTo>
                    <a:pt x="45985" y="267648"/>
                  </a:lnTo>
                  <a:lnTo>
                    <a:pt x="55256" y="263323"/>
                  </a:lnTo>
                  <a:lnTo>
                    <a:pt x="62927" y="256549"/>
                  </a:lnTo>
                  <a:lnTo>
                    <a:pt x="68453" y="247683"/>
                  </a:lnTo>
                  <a:lnTo>
                    <a:pt x="98735" y="178251"/>
                  </a:lnTo>
                  <a:lnTo>
                    <a:pt x="98735" y="541601"/>
                  </a:lnTo>
                  <a:lnTo>
                    <a:pt x="101804" y="556802"/>
                  </a:lnTo>
                  <a:lnTo>
                    <a:pt x="110173" y="569213"/>
                  </a:lnTo>
                  <a:lnTo>
                    <a:pt x="122584" y="577579"/>
                  </a:lnTo>
                  <a:lnTo>
                    <a:pt x="137781" y="580647"/>
                  </a:lnTo>
                  <a:lnTo>
                    <a:pt x="152983" y="577579"/>
                  </a:lnTo>
                  <a:lnTo>
                    <a:pt x="165398" y="569213"/>
                  </a:lnTo>
                  <a:lnTo>
                    <a:pt x="173768" y="556802"/>
                  </a:lnTo>
                  <a:lnTo>
                    <a:pt x="176837" y="541601"/>
                  </a:lnTo>
                  <a:lnTo>
                    <a:pt x="176837" y="296509"/>
                  </a:lnTo>
                  <a:lnTo>
                    <a:pt x="212888" y="296509"/>
                  </a:lnTo>
                  <a:lnTo>
                    <a:pt x="212888" y="541601"/>
                  </a:lnTo>
                  <a:lnTo>
                    <a:pt x="215956" y="556802"/>
                  </a:lnTo>
                  <a:lnTo>
                    <a:pt x="224323" y="569213"/>
                  </a:lnTo>
                  <a:lnTo>
                    <a:pt x="236733" y="577579"/>
                  </a:lnTo>
                  <a:lnTo>
                    <a:pt x="251934" y="580647"/>
                  </a:lnTo>
                  <a:lnTo>
                    <a:pt x="267123" y="577579"/>
                  </a:lnTo>
                  <a:lnTo>
                    <a:pt x="279528" y="569214"/>
                  </a:lnTo>
                  <a:lnTo>
                    <a:pt x="287892" y="556806"/>
                  </a:lnTo>
                  <a:lnTo>
                    <a:pt x="290959" y="541611"/>
                  </a:lnTo>
                  <a:lnTo>
                    <a:pt x="290959" y="178230"/>
                  </a:lnTo>
                  <a:lnTo>
                    <a:pt x="321251" y="247704"/>
                  </a:lnTo>
                  <a:lnTo>
                    <a:pt x="326778" y="256562"/>
                  </a:lnTo>
                  <a:lnTo>
                    <a:pt x="334450" y="263329"/>
                  </a:lnTo>
                  <a:lnTo>
                    <a:pt x="343724" y="267650"/>
                  </a:lnTo>
                  <a:lnTo>
                    <a:pt x="354057" y="269169"/>
                  </a:lnTo>
                  <a:lnTo>
                    <a:pt x="362897" y="268063"/>
                  </a:lnTo>
                  <a:lnTo>
                    <a:pt x="389710" y="236409"/>
                  </a:lnTo>
                  <a:lnTo>
                    <a:pt x="389375" y="227636"/>
                  </a:lnTo>
                  <a:lnTo>
                    <a:pt x="306508" y="34820"/>
                  </a:lnTo>
                  <a:lnTo>
                    <a:pt x="275909" y="4722"/>
                  </a:lnTo>
                  <a:lnTo>
                    <a:pt x="240063" y="144"/>
                  </a:lnTo>
                  <a:lnTo>
                    <a:pt x="194850"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2" name="Google Shape;1182;p22"/>
            <p:cNvSpPr/>
            <p:nvPr/>
          </p:nvSpPr>
          <p:spPr>
            <a:xfrm>
              <a:off x="14276662" y="8429066"/>
              <a:ext cx="2644775" cy="625475"/>
            </a:xfrm>
            <a:custGeom>
              <a:avLst/>
              <a:gdLst/>
              <a:ahLst/>
              <a:cxnLst/>
              <a:rect l="l" t="t" r="r" b="b"/>
              <a:pathLst>
                <a:path w="2644775" h="625475" extrusionOk="0">
                  <a:moveTo>
                    <a:pt x="62542" y="440353"/>
                  </a:moveTo>
                  <a:lnTo>
                    <a:pt x="38113" y="445102"/>
                  </a:lnTo>
                  <a:lnTo>
                    <a:pt x="18242" y="458156"/>
                  </a:lnTo>
                  <a:lnTo>
                    <a:pt x="4886" y="477724"/>
                  </a:lnTo>
                  <a:lnTo>
                    <a:pt x="0" y="502016"/>
                  </a:lnTo>
                  <a:lnTo>
                    <a:pt x="1860" y="517217"/>
                  </a:lnTo>
                  <a:lnTo>
                    <a:pt x="25192" y="552391"/>
                  </a:lnTo>
                  <a:lnTo>
                    <a:pt x="67292" y="578655"/>
                  </a:lnTo>
                  <a:lnTo>
                    <a:pt x="111852" y="599081"/>
                  </a:lnTo>
                  <a:lnTo>
                    <a:pt x="158203" y="613671"/>
                  </a:lnTo>
                  <a:lnTo>
                    <a:pt x="205680" y="622424"/>
                  </a:lnTo>
                  <a:lnTo>
                    <a:pt x="253615" y="625342"/>
                  </a:lnTo>
                  <a:lnTo>
                    <a:pt x="307274" y="621238"/>
                  </a:lnTo>
                  <a:lnTo>
                    <a:pt x="355221" y="609097"/>
                  </a:lnTo>
                  <a:lnTo>
                    <a:pt x="396530" y="589178"/>
                  </a:lnTo>
                  <a:lnTo>
                    <a:pt x="430272" y="561739"/>
                  </a:lnTo>
                  <a:lnTo>
                    <a:pt x="455521" y="527037"/>
                  </a:lnTo>
                  <a:lnTo>
                    <a:pt x="463039" y="507230"/>
                  </a:lnTo>
                  <a:lnTo>
                    <a:pt x="256222" y="507230"/>
                  </a:lnTo>
                  <a:lnTo>
                    <a:pt x="213484" y="503443"/>
                  </a:lnTo>
                  <a:lnTo>
                    <a:pt x="173598" y="492572"/>
                  </a:lnTo>
                  <a:lnTo>
                    <a:pt x="136156" y="475350"/>
                  </a:lnTo>
                  <a:lnTo>
                    <a:pt x="100750" y="452509"/>
                  </a:lnTo>
                  <a:lnTo>
                    <a:pt x="93560" y="448043"/>
                  </a:lnTo>
                  <a:lnTo>
                    <a:pt x="84901" y="444150"/>
                  </a:lnTo>
                  <a:lnTo>
                    <a:pt x="74616" y="441397"/>
                  </a:lnTo>
                  <a:lnTo>
                    <a:pt x="62542" y="440353"/>
                  </a:lnTo>
                  <a:close/>
                </a:path>
                <a:path w="2644775" h="625475" extrusionOk="0">
                  <a:moveTo>
                    <a:pt x="232767" y="0"/>
                  </a:moveTo>
                  <a:lnTo>
                    <a:pt x="181875" y="4363"/>
                  </a:lnTo>
                  <a:lnTo>
                    <a:pt x="136269" y="17037"/>
                  </a:lnTo>
                  <a:lnTo>
                    <a:pt x="96876" y="37399"/>
                  </a:lnTo>
                  <a:lnTo>
                    <a:pt x="64624" y="64825"/>
                  </a:lnTo>
                  <a:lnTo>
                    <a:pt x="40438" y="98693"/>
                  </a:lnTo>
                  <a:lnTo>
                    <a:pt x="25248" y="138379"/>
                  </a:lnTo>
                  <a:lnTo>
                    <a:pt x="19978" y="183261"/>
                  </a:lnTo>
                  <a:lnTo>
                    <a:pt x="19978" y="184999"/>
                  </a:lnTo>
                  <a:lnTo>
                    <a:pt x="24713" y="231668"/>
                  </a:lnTo>
                  <a:lnTo>
                    <a:pt x="38503" y="269175"/>
                  </a:lnTo>
                  <a:lnTo>
                    <a:pt x="90756" y="322600"/>
                  </a:lnTo>
                  <a:lnTo>
                    <a:pt x="127975" y="341465"/>
                  </a:lnTo>
                  <a:lnTo>
                    <a:pt x="171757" y="357063"/>
                  </a:lnTo>
                  <a:lnTo>
                    <a:pt x="221480" y="370868"/>
                  </a:lnTo>
                  <a:lnTo>
                    <a:pt x="283486" y="389172"/>
                  </a:lnTo>
                  <a:lnTo>
                    <a:pt x="320821" y="406583"/>
                  </a:lnTo>
                  <a:lnTo>
                    <a:pt x="339102" y="425460"/>
                  </a:lnTo>
                  <a:lnTo>
                    <a:pt x="343921" y="448043"/>
                  </a:lnTo>
                  <a:lnTo>
                    <a:pt x="343947" y="449902"/>
                  </a:lnTo>
                  <a:lnTo>
                    <a:pt x="337935" y="473883"/>
                  </a:lnTo>
                  <a:lnTo>
                    <a:pt x="320605" y="491920"/>
                  </a:lnTo>
                  <a:lnTo>
                    <a:pt x="293014" y="503280"/>
                  </a:lnTo>
                  <a:lnTo>
                    <a:pt x="256222" y="507230"/>
                  </a:lnTo>
                  <a:lnTo>
                    <a:pt x="463039" y="507230"/>
                  </a:lnTo>
                  <a:lnTo>
                    <a:pt x="471351" y="485330"/>
                  </a:lnTo>
                  <a:lnTo>
                    <a:pt x="476833" y="436876"/>
                  </a:lnTo>
                  <a:lnTo>
                    <a:pt x="476833" y="435138"/>
                  </a:lnTo>
                  <a:lnTo>
                    <a:pt x="471115" y="387066"/>
                  </a:lnTo>
                  <a:lnTo>
                    <a:pt x="454251" y="347897"/>
                  </a:lnTo>
                  <a:lnTo>
                    <a:pt x="426674" y="316256"/>
                  </a:lnTo>
                  <a:lnTo>
                    <a:pt x="388819" y="290767"/>
                  </a:lnTo>
                  <a:lnTo>
                    <a:pt x="341120" y="270056"/>
                  </a:lnTo>
                  <a:lnTo>
                    <a:pt x="284012" y="252746"/>
                  </a:lnTo>
                  <a:lnTo>
                    <a:pt x="219187" y="234521"/>
                  </a:lnTo>
                  <a:lnTo>
                    <a:pt x="179031" y="217679"/>
                  </a:lnTo>
                  <a:lnTo>
                    <a:pt x="158578" y="198394"/>
                  </a:lnTo>
                  <a:lnTo>
                    <a:pt x="152864" y="172842"/>
                  </a:lnTo>
                  <a:lnTo>
                    <a:pt x="152864" y="171104"/>
                  </a:lnTo>
                  <a:lnTo>
                    <a:pt x="157871" y="150369"/>
                  </a:lnTo>
                  <a:lnTo>
                    <a:pt x="172730" y="133540"/>
                  </a:lnTo>
                  <a:lnTo>
                    <a:pt x="197197" y="122248"/>
                  </a:lnTo>
                  <a:lnTo>
                    <a:pt x="231029" y="118122"/>
                  </a:lnTo>
                  <a:lnTo>
                    <a:pt x="452847" y="118122"/>
                  </a:lnTo>
                  <a:lnTo>
                    <a:pt x="455117" y="106834"/>
                  </a:lnTo>
                  <a:lnTo>
                    <a:pt x="436431" y="62127"/>
                  </a:lnTo>
                  <a:lnTo>
                    <a:pt x="382757" y="30780"/>
                  </a:lnTo>
                  <a:lnTo>
                    <a:pt x="336344" y="13897"/>
                  </a:lnTo>
                  <a:lnTo>
                    <a:pt x="286348" y="3528"/>
                  </a:lnTo>
                  <a:lnTo>
                    <a:pt x="232767" y="0"/>
                  </a:lnTo>
                  <a:close/>
                </a:path>
                <a:path w="2644775" h="625475" extrusionOk="0">
                  <a:moveTo>
                    <a:pt x="452847" y="118122"/>
                  </a:moveTo>
                  <a:lnTo>
                    <a:pt x="231029" y="118122"/>
                  </a:lnTo>
                  <a:lnTo>
                    <a:pt x="262340" y="120836"/>
                  </a:lnTo>
                  <a:lnTo>
                    <a:pt x="293892" y="128761"/>
                  </a:lnTo>
                  <a:lnTo>
                    <a:pt x="325934" y="141574"/>
                  </a:lnTo>
                  <a:lnTo>
                    <a:pt x="358711" y="158948"/>
                  </a:lnTo>
                  <a:lnTo>
                    <a:pt x="366566" y="163002"/>
                  </a:lnTo>
                  <a:lnTo>
                    <a:pt x="374666" y="166000"/>
                  </a:lnTo>
                  <a:lnTo>
                    <a:pt x="383257" y="167859"/>
                  </a:lnTo>
                  <a:lnTo>
                    <a:pt x="392584" y="168497"/>
                  </a:lnTo>
                  <a:lnTo>
                    <a:pt x="417012" y="163748"/>
                  </a:lnTo>
                  <a:lnTo>
                    <a:pt x="436879" y="150694"/>
                  </a:lnTo>
                  <a:lnTo>
                    <a:pt x="450232" y="131126"/>
                  </a:lnTo>
                  <a:lnTo>
                    <a:pt x="452847" y="118122"/>
                  </a:lnTo>
                  <a:close/>
                </a:path>
                <a:path w="2644775" h="625475" extrusionOk="0">
                  <a:moveTo>
                    <a:pt x="674859" y="5214"/>
                  </a:moveTo>
                  <a:lnTo>
                    <a:pt x="660095" y="5214"/>
                  </a:lnTo>
                  <a:lnTo>
                    <a:pt x="633888" y="10411"/>
                  </a:lnTo>
                  <a:lnTo>
                    <a:pt x="612650" y="24647"/>
                  </a:lnTo>
                  <a:lnTo>
                    <a:pt x="598414" y="45885"/>
                  </a:lnTo>
                  <a:lnTo>
                    <a:pt x="593217" y="72092"/>
                  </a:lnTo>
                  <a:lnTo>
                    <a:pt x="593217" y="556736"/>
                  </a:lnTo>
                  <a:lnTo>
                    <a:pt x="598265" y="582305"/>
                  </a:lnTo>
                  <a:lnTo>
                    <a:pt x="612107" y="602986"/>
                  </a:lnTo>
                  <a:lnTo>
                    <a:pt x="632788" y="616828"/>
                  </a:lnTo>
                  <a:lnTo>
                    <a:pt x="658356" y="621876"/>
                  </a:lnTo>
                  <a:lnTo>
                    <a:pt x="684060" y="616828"/>
                  </a:lnTo>
                  <a:lnTo>
                    <a:pt x="705041" y="602986"/>
                  </a:lnTo>
                  <a:lnTo>
                    <a:pt x="719181" y="582305"/>
                  </a:lnTo>
                  <a:lnTo>
                    <a:pt x="724365" y="556736"/>
                  </a:lnTo>
                  <a:lnTo>
                    <a:pt x="724365" y="254484"/>
                  </a:lnTo>
                  <a:lnTo>
                    <a:pt x="867341" y="254484"/>
                  </a:lnTo>
                  <a:lnTo>
                    <a:pt x="735652" y="39956"/>
                  </a:lnTo>
                  <a:lnTo>
                    <a:pt x="725055" y="26099"/>
                  </a:lnTo>
                  <a:lnTo>
                    <a:pt x="711444" y="15093"/>
                  </a:lnTo>
                  <a:lnTo>
                    <a:pt x="694738" y="7833"/>
                  </a:lnTo>
                  <a:lnTo>
                    <a:pt x="674859" y="5214"/>
                  </a:lnTo>
                  <a:close/>
                </a:path>
                <a:path w="2644775" h="625475" extrusionOk="0">
                  <a:moveTo>
                    <a:pt x="1201188" y="251877"/>
                  </a:moveTo>
                  <a:lnTo>
                    <a:pt x="1068302" y="251877"/>
                  </a:lnTo>
                  <a:lnTo>
                    <a:pt x="1068302" y="554998"/>
                  </a:lnTo>
                  <a:lnTo>
                    <a:pt x="1073486" y="580838"/>
                  </a:lnTo>
                  <a:lnTo>
                    <a:pt x="1087626" y="602117"/>
                  </a:lnTo>
                  <a:lnTo>
                    <a:pt x="1108606" y="616556"/>
                  </a:lnTo>
                  <a:lnTo>
                    <a:pt x="1134311" y="621876"/>
                  </a:lnTo>
                  <a:lnTo>
                    <a:pt x="1160517" y="616677"/>
                  </a:lnTo>
                  <a:lnTo>
                    <a:pt x="1181755" y="602439"/>
                  </a:lnTo>
                  <a:lnTo>
                    <a:pt x="1195991" y="581200"/>
                  </a:lnTo>
                  <a:lnTo>
                    <a:pt x="1201188" y="554998"/>
                  </a:lnTo>
                  <a:lnTo>
                    <a:pt x="1201188" y="251877"/>
                  </a:lnTo>
                  <a:close/>
                </a:path>
                <a:path w="2644775" h="625475" extrusionOk="0">
                  <a:moveTo>
                    <a:pt x="867341" y="254484"/>
                  </a:moveTo>
                  <a:lnTo>
                    <a:pt x="724365" y="254484"/>
                  </a:lnTo>
                  <a:lnTo>
                    <a:pt x="839880" y="432531"/>
                  </a:lnTo>
                  <a:lnTo>
                    <a:pt x="851007" y="446619"/>
                  </a:lnTo>
                  <a:lnTo>
                    <a:pt x="863764" y="457285"/>
                  </a:lnTo>
                  <a:lnTo>
                    <a:pt x="878476" y="464043"/>
                  </a:lnTo>
                  <a:lnTo>
                    <a:pt x="895470" y="466404"/>
                  </a:lnTo>
                  <a:lnTo>
                    <a:pt x="912457" y="464043"/>
                  </a:lnTo>
                  <a:lnTo>
                    <a:pt x="927166" y="457285"/>
                  </a:lnTo>
                  <a:lnTo>
                    <a:pt x="939922" y="446619"/>
                  </a:lnTo>
                  <a:lnTo>
                    <a:pt x="951049" y="432531"/>
                  </a:lnTo>
                  <a:lnTo>
                    <a:pt x="1035042" y="303121"/>
                  </a:lnTo>
                  <a:lnTo>
                    <a:pt x="897197" y="303121"/>
                  </a:lnTo>
                  <a:lnTo>
                    <a:pt x="867341" y="254484"/>
                  </a:lnTo>
                  <a:close/>
                </a:path>
                <a:path w="2644775" h="625475" extrusionOk="0">
                  <a:moveTo>
                    <a:pt x="1134311" y="5214"/>
                  </a:moveTo>
                  <a:lnTo>
                    <a:pt x="1119547" y="5214"/>
                  </a:lnTo>
                  <a:lnTo>
                    <a:pt x="1100776" y="7331"/>
                  </a:lnTo>
                  <a:lnTo>
                    <a:pt x="1084694" y="13681"/>
                  </a:lnTo>
                  <a:lnTo>
                    <a:pt x="1071055" y="24266"/>
                  </a:lnTo>
                  <a:lnTo>
                    <a:pt x="1059611" y="39087"/>
                  </a:lnTo>
                  <a:lnTo>
                    <a:pt x="897197" y="303121"/>
                  </a:lnTo>
                  <a:lnTo>
                    <a:pt x="1035042" y="303121"/>
                  </a:lnTo>
                  <a:lnTo>
                    <a:pt x="1068302" y="251877"/>
                  </a:lnTo>
                  <a:lnTo>
                    <a:pt x="1201188" y="251877"/>
                  </a:lnTo>
                  <a:lnTo>
                    <a:pt x="1201188" y="72092"/>
                  </a:lnTo>
                  <a:lnTo>
                    <a:pt x="1195991" y="45885"/>
                  </a:lnTo>
                  <a:lnTo>
                    <a:pt x="1181755" y="24647"/>
                  </a:lnTo>
                  <a:lnTo>
                    <a:pt x="1160517" y="10411"/>
                  </a:lnTo>
                  <a:lnTo>
                    <a:pt x="1134311" y="5214"/>
                  </a:lnTo>
                  <a:close/>
                </a:path>
                <a:path w="2644775" h="625475" extrusionOk="0">
                  <a:moveTo>
                    <a:pt x="1420061" y="3476"/>
                  </a:moveTo>
                  <a:lnTo>
                    <a:pt x="1393848" y="8673"/>
                  </a:lnTo>
                  <a:lnTo>
                    <a:pt x="1372607" y="22908"/>
                  </a:lnTo>
                  <a:lnTo>
                    <a:pt x="1358370" y="44147"/>
                  </a:lnTo>
                  <a:lnTo>
                    <a:pt x="1353173" y="70353"/>
                  </a:lnTo>
                  <a:lnTo>
                    <a:pt x="1353173" y="554998"/>
                  </a:lnTo>
                  <a:lnTo>
                    <a:pt x="1358370" y="581200"/>
                  </a:lnTo>
                  <a:lnTo>
                    <a:pt x="1372607" y="602439"/>
                  </a:lnTo>
                  <a:lnTo>
                    <a:pt x="1393848" y="616677"/>
                  </a:lnTo>
                  <a:lnTo>
                    <a:pt x="1420061" y="621876"/>
                  </a:lnTo>
                  <a:lnTo>
                    <a:pt x="1446261" y="616677"/>
                  </a:lnTo>
                  <a:lnTo>
                    <a:pt x="1467497" y="602439"/>
                  </a:lnTo>
                  <a:lnTo>
                    <a:pt x="1481731" y="581200"/>
                  </a:lnTo>
                  <a:lnTo>
                    <a:pt x="1486928" y="554998"/>
                  </a:lnTo>
                  <a:lnTo>
                    <a:pt x="1486928" y="70353"/>
                  </a:lnTo>
                  <a:lnTo>
                    <a:pt x="1481731" y="44147"/>
                  </a:lnTo>
                  <a:lnTo>
                    <a:pt x="1467497" y="22908"/>
                  </a:lnTo>
                  <a:lnTo>
                    <a:pt x="1446261" y="8673"/>
                  </a:lnTo>
                  <a:lnTo>
                    <a:pt x="1420061" y="3476"/>
                  </a:lnTo>
                  <a:close/>
                </a:path>
                <a:path w="2644775" h="625475" extrusionOk="0">
                  <a:moveTo>
                    <a:pt x="1705811" y="3476"/>
                  </a:moveTo>
                  <a:lnTo>
                    <a:pt x="1679599" y="8673"/>
                  </a:lnTo>
                  <a:lnTo>
                    <a:pt x="1658357" y="22908"/>
                  </a:lnTo>
                  <a:lnTo>
                    <a:pt x="1644121" y="44147"/>
                  </a:lnTo>
                  <a:lnTo>
                    <a:pt x="1638923" y="70353"/>
                  </a:lnTo>
                  <a:lnTo>
                    <a:pt x="1638923" y="549784"/>
                  </a:lnTo>
                  <a:lnTo>
                    <a:pt x="1644121" y="575990"/>
                  </a:lnTo>
                  <a:lnTo>
                    <a:pt x="1658357" y="597229"/>
                  </a:lnTo>
                  <a:lnTo>
                    <a:pt x="1679599" y="611464"/>
                  </a:lnTo>
                  <a:lnTo>
                    <a:pt x="1705811" y="616661"/>
                  </a:lnTo>
                  <a:lnTo>
                    <a:pt x="2020210" y="616661"/>
                  </a:lnTo>
                  <a:lnTo>
                    <a:pt x="2044004" y="611926"/>
                  </a:lnTo>
                  <a:lnTo>
                    <a:pt x="2063314" y="598967"/>
                  </a:lnTo>
                  <a:lnTo>
                    <a:pt x="2076270" y="579657"/>
                  </a:lnTo>
                  <a:lnTo>
                    <a:pt x="2081004" y="555867"/>
                  </a:lnTo>
                  <a:lnTo>
                    <a:pt x="2076270" y="532076"/>
                  </a:lnTo>
                  <a:lnTo>
                    <a:pt x="2063314" y="512763"/>
                  </a:lnTo>
                  <a:lnTo>
                    <a:pt x="2044004" y="499800"/>
                  </a:lnTo>
                  <a:lnTo>
                    <a:pt x="2020210" y="495063"/>
                  </a:lnTo>
                  <a:lnTo>
                    <a:pt x="1772679" y="495063"/>
                  </a:lnTo>
                  <a:lnTo>
                    <a:pt x="1772679" y="70353"/>
                  </a:lnTo>
                  <a:lnTo>
                    <a:pt x="1767481" y="44147"/>
                  </a:lnTo>
                  <a:lnTo>
                    <a:pt x="1753247" y="22908"/>
                  </a:lnTo>
                  <a:lnTo>
                    <a:pt x="1732012" y="8673"/>
                  </a:lnTo>
                  <a:lnTo>
                    <a:pt x="1705811" y="3476"/>
                  </a:lnTo>
                  <a:close/>
                </a:path>
                <a:path w="2644775" h="625475" extrusionOk="0">
                  <a:moveTo>
                    <a:pt x="2580413" y="8680"/>
                  </a:moveTo>
                  <a:lnTo>
                    <a:pt x="2243418" y="8680"/>
                  </a:lnTo>
                  <a:lnTo>
                    <a:pt x="2217218" y="13879"/>
                  </a:lnTo>
                  <a:lnTo>
                    <a:pt x="2195982" y="28118"/>
                  </a:lnTo>
                  <a:lnTo>
                    <a:pt x="2181748" y="49360"/>
                  </a:lnTo>
                  <a:lnTo>
                    <a:pt x="2176551" y="75568"/>
                  </a:lnTo>
                  <a:lnTo>
                    <a:pt x="2176551" y="549784"/>
                  </a:lnTo>
                  <a:lnTo>
                    <a:pt x="2181748" y="575990"/>
                  </a:lnTo>
                  <a:lnTo>
                    <a:pt x="2195982" y="597229"/>
                  </a:lnTo>
                  <a:lnTo>
                    <a:pt x="2217218" y="611464"/>
                  </a:lnTo>
                  <a:lnTo>
                    <a:pt x="2243418" y="616661"/>
                  </a:lnTo>
                  <a:lnTo>
                    <a:pt x="2584748" y="616661"/>
                  </a:lnTo>
                  <a:lnTo>
                    <a:pt x="2608037" y="612075"/>
                  </a:lnTo>
                  <a:lnTo>
                    <a:pt x="2627092" y="599510"/>
                  </a:lnTo>
                  <a:lnTo>
                    <a:pt x="2639960" y="580757"/>
                  </a:lnTo>
                  <a:lnTo>
                    <a:pt x="2644683" y="557606"/>
                  </a:lnTo>
                  <a:lnTo>
                    <a:pt x="2639960" y="534317"/>
                  </a:lnTo>
                  <a:lnTo>
                    <a:pt x="2627092" y="515261"/>
                  </a:lnTo>
                  <a:lnTo>
                    <a:pt x="2608037" y="502394"/>
                  </a:lnTo>
                  <a:lnTo>
                    <a:pt x="2584748" y="497670"/>
                  </a:lnTo>
                  <a:lnTo>
                    <a:pt x="2309427" y="497670"/>
                  </a:lnTo>
                  <a:lnTo>
                    <a:pt x="2309427" y="369999"/>
                  </a:lnTo>
                  <a:lnTo>
                    <a:pt x="2541336" y="369999"/>
                  </a:lnTo>
                  <a:lnTo>
                    <a:pt x="2564621" y="365411"/>
                  </a:lnTo>
                  <a:lnTo>
                    <a:pt x="2583670" y="352842"/>
                  </a:lnTo>
                  <a:lnTo>
                    <a:pt x="2596530" y="334085"/>
                  </a:lnTo>
                  <a:lnTo>
                    <a:pt x="2601250" y="310932"/>
                  </a:lnTo>
                  <a:lnTo>
                    <a:pt x="2596530" y="287646"/>
                  </a:lnTo>
                  <a:lnTo>
                    <a:pt x="2583670" y="268593"/>
                  </a:lnTo>
                  <a:lnTo>
                    <a:pt x="2564621" y="255730"/>
                  </a:lnTo>
                  <a:lnTo>
                    <a:pt x="2541336" y="251008"/>
                  </a:lnTo>
                  <a:lnTo>
                    <a:pt x="2309427" y="251008"/>
                  </a:lnTo>
                  <a:lnTo>
                    <a:pt x="2309427" y="127671"/>
                  </a:lnTo>
                  <a:lnTo>
                    <a:pt x="2580413" y="127671"/>
                  </a:lnTo>
                  <a:lnTo>
                    <a:pt x="2603702" y="123085"/>
                  </a:lnTo>
                  <a:lnTo>
                    <a:pt x="2622757" y="110520"/>
                  </a:lnTo>
                  <a:lnTo>
                    <a:pt x="2635625" y="91766"/>
                  </a:lnTo>
                  <a:lnTo>
                    <a:pt x="2640348" y="68615"/>
                  </a:lnTo>
                  <a:lnTo>
                    <a:pt x="2635625" y="45327"/>
                  </a:lnTo>
                  <a:lnTo>
                    <a:pt x="2622757" y="26271"/>
                  </a:lnTo>
                  <a:lnTo>
                    <a:pt x="2603702" y="13404"/>
                  </a:lnTo>
                  <a:lnTo>
                    <a:pt x="2580413" y="8680"/>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3" name="Google Shape;1183;p22"/>
            <p:cNvSpPr/>
            <p:nvPr/>
          </p:nvSpPr>
          <p:spPr>
            <a:xfrm>
              <a:off x="12204395" y="8439105"/>
              <a:ext cx="1228090" cy="617220"/>
            </a:xfrm>
            <a:custGeom>
              <a:avLst/>
              <a:gdLst/>
              <a:ahLst/>
              <a:cxnLst/>
              <a:rect l="l" t="t" r="r" b="b"/>
              <a:pathLst>
                <a:path w="1228090" h="617220" extrusionOk="0">
                  <a:moveTo>
                    <a:pt x="607974" y="66890"/>
                  </a:moveTo>
                  <a:lnTo>
                    <a:pt x="602780" y="40678"/>
                  </a:lnTo>
                  <a:lnTo>
                    <a:pt x="588543" y="19431"/>
                  </a:lnTo>
                  <a:lnTo>
                    <a:pt x="567309" y="5194"/>
                  </a:lnTo>
                  <a:lnTo>
                    <a:pt x="541096" y="0"/>
                  </a:lnTo>
                  <a:lnTo>
                    <a:pt x="526326" y="0"/>
                  </a:lnTo>
                  <a:lnTo>
                    <a:pt x="477837" y="19050"/>
                  </a:lnTo>
                  <a:lnTo>
                    <a:pt x="303987" y="297916"/>
                  </a:lnTo>
                  <a:lnTo>
                    <a:pt x="142443" y="34747"/>
                  </a:lnTo>
                  <a:lnTo>
                    <a:pt x="131838" y="20891"/>
                  </a:lnTo>
                  <a:lnTo>
                    <a:pt x="118224" y="9880"/>
                  </a:lnTo>
                  <a:lnTo>
                    <a:pt x="101523" y="2616"/>
                  </a:lnTo>
                  <a:lnTo>
                    <a:pt x="81635" y="0"/>
                  </a:lnTo>
                  <a:lnTo>
                    <a:pt x="66878" y="0"/>
                  </a:lnTo>
                  <a:lnTo>
                    <a:pt x="40665" y="5194"/>
                  </a:lnTo>
                  <a:lnTo>
                    <a:pt x="19431" y="19431"/>
                  </a:lnTo>
                  <a:lnTo>
                    <a:pt x="5194" y="40678"/>
                  </a:lnTo>
                  <a:lnTo>
                    <a:pt x="0" y="66890"/>
                  </a:lnTo>
                  <a:lnTo>
                    <a:pt x="0" y="551522"/>
                  </a:lnTo>
                  <a:lnTo>
                    <a:pt x="5041" y="577088"/>
                  </a:lnTo>
                  <a:lnTo>
                    <a:pt x="18884" y="597776"/>
                  </a:lnTo>
                  <a:lnTo>
                    <a:pt x="39573" y="611619"/>
                  </a:lnTo>
                  <a:lnTo>
                    <a:pt x="65138" y="616673"/>
                  </a:lnTo>
                  <a:lnTo>
                    <a:pt x="90843" y="611619"/>
                  </a:lnTo>
                  <a:lnTo>
                    <a:pt x="111823" y="597776"/>
                  </a:lnTo>
                  <a:lnTo>
                    <a:pt x="125958" y="577088"/>
                  </a:lnTo>
                  <a:lnTo>
                    <a:pt x="131140" y="551522"/>
                  </a:lnTo>
                  <a:lnTo>
                    <a:pt x="131140" y="249275"/>
                  </a:lnTo>
                  <a:lnTo>
                    <a:pt x="246672" y="427316"/>
                  </a:lnTo>
                  <a:lnTo>
                    <a:pt x="257797" y="441413"/>
                  </a:lnTo>
                  <a:lnTo>
                    <a:pt x="270548" y="452081"/>
                  </a:lnTo>
                  <a:lnTo>
                    <a:pt x="285254" y="458838"/>
                  </a:lnTo>
                  <a:lnTo>
                    <a:pt x="302247" y="461200"/>
                  </a:lnTo>
                  <a:lnTo>
                    <a:pt x="319239" y="458838"/>
                  </a:lnTo>
                  <a:lnTo>
                    <a:pt x="333946" y="452081"/>
                  </a:lnTo>
                  <a:lnTo>
                    <a:pt x="346710" y="441413"/>
                  </a:lnTo>
                  <a:lnTo>
                    <a:pt x="357822" y="427316"/>
                  </a:lnTo>
                  <a:lnTo>
                    <a:pt x="475081" y="246672"/>
                  </a:lnTo>
                  <a:lnTo>
                    <a:pt x="475081" y="549783"/>
                  </a:lnTo>
                  <a:lnTo>
                    <a:pt x="480263" y="575627"/>
                  </a:lnTo>
                  <a:lnTo>
                    <a:pt x="494411" y="596912"/>
                  </a:lnTo>
                  <a:lnTo>
                    <a:pt x="515391" y="611352"/>
                  </a:lnTo>
                  <a:lnTo>
                    <a:pt x="541096" y="616673"/>
                  </a:lnTo>
                  <a:lnTo>
                    <a:pt x="567309" y="611466"/>
                  </a:lnTo>
                  <a:lnTo>
                    <a:pt x="588543" y="597230"/>
                  </a:lnTo>
                  <a:lnTo>
                    <a:pt x="602780" y="575983"/>
                  </a:lnTo>
                  <a:lnTo>
                    <a:pt x="607974" y="549783"/>
                  </a:lnTo>
                  <a:lnTo>
                    <a:pt x="607974" y="66890"/>
                  </a:lnTo>
                  <a:close/>
                </a:path>
                <a:path w="1228090" h="617220" extrusionOk="0">
                  <a:moveTo>
                    <a:pt x="1228090" y="548919"/>
                  </a:moveTo>
                  <a:lnTo>
                    <a:pt x="1223365" y="525640"/>
                  </a:lnTo>
                  <a:lnTo>
                    <a:pt x="1210500" y="506577"/>
                  </a:lnTo>
                  <a:lnTo>
                    <a:pt x="1191450" y="493712"/>
                  </a:lnTo>
                  <a:lnTo>
                    <a:pt x="1168171" y="488988"/>
                  </a:lnTo>
                  <a:lnTo>
                    <a:pt x="892835" y="488988"/>
                  </a:lnTo>
                  <a:lnTo>
                    <a:pt x="892835" y="361302"/>
                  </a:lnTo>
                  <a:lnTo>
                    <a:pt x="1124737" y="361302"/>
                  </a:lnTo>
                  <a:lnTo>
                    <a:pt x="1148029" y="356717"/>
                  </a:lnTo>
                  <a:lnTo>
                    <a:pt x="1167079" y="344157"/>
                  </a:lnTo>
                  <a:lnTo>
                    <a:pt x="1179944" y="325399"/>
                  </a:lnTo>
                  <a:lnTo>
                    <a:pt x="1184668" y="302247"/>
                  </a:lnTo>
                  <a:lnTo>
                    <a:pt x="1179944" y="278968"/>
                  </a:lnTo>
                  <a:lnTo>
                    <a:pt x="1167079" y="259905"/>
                  </a:lnTo>
                  <a:lnTo>
                    <a:pt x="1148029" y="247040"/>
                  </a:lnTo>
                  <a:lnTo>
                    <a:pt x="1124737" y="242316"/>
                  </a:lnTo>
                  <a:lnTo>
                    <a:pt x="892835" y="242316"/>
                  </a:lnTo>
                  <a:lnTo>
                    <a:pt x="892835" y="118986"/>
                  </a:lnTo>
                  <a:lnTo>
                    <a:pt x="1163815" y="118986"/>
                  </a:lnTo>
                  <a:lnTo>
                    <a:pt x="1206169" y="101841"/>
                  </a:lnTo>
                  <a:lnTo>
                    <a:pt x="1223759" y="59931"/>
                  </a:lnTo>
                  <a:lnTo>
                    <a:pt x="1219034" y="36639"/>
                  </a:lnTo>
                  <a:lnTo>
                    <a:pt x="1206169" y="17589"/>
                  </a:lnTo>
                  <a:lnTo>
                    <a:pt x="1187107" y="4724"/>
                  </a:lnTo>
                  <a:lnTo>
                    <a:pt x="1163815" y="0"/>
                  </a:lnTo>
                  <a:lnTo>
                    <a:pt x="826833" y="0"/>
                  </a:lnTo>
                  <a:lnTo>
                    <a:pt x="800633" y="5194"/>
                  </a:lnTo>
                  <a:lnTo>
                    <a:pt x="779386" y="19431"/>
                  </a:lnTo>
                  <a:lnTo>
                    <a:pt x="765149" y="40678"/>
                  </a:lnTo>
                  <a:lnTo>
                    <a:pt x="759955" y="66890"/>
                  </a:lnTo>
                  <a:lnTo>
                    <a:pt x="759955" y="541108"/>
                  </a:lnTo>
                  <a:lnTo>
                    <a:pt x="765149" y="567309"/>
                  </a:lnTo>
                  <a:lnTo>
                    <a:pt x="779386" y="588543"/>
                  </a:lnTo>
                  <a:lnTo>
                    <a:pt x="800633" y="602780"/>
                  </a:lnTo>
                  <a:lnTo>
                    <a:pt x="826833" y="607974"/>
                  </a:lnTo>
                  <a:lnTo>
                    <a:pt x="1168171" y="607974"/>
                  </a:lnTo>
                  <a:lnTo>
                    <a:pt x="1191450" y="603389"/>
                  </a:lnTo>
                  <a:lnTo>
                    <a:pt x="1210500" y="590829"/>
                  </a:lnTo>
                  <a:lnTo>
                    <a:pt x="1223365" y="572071"/>
                  </a:lnTo>
                  <a:lnTo>
                    <a:pt x="1228090" y="548919"/>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4" name="Google Shape;1184;p22"/>
            <p:cNvSpPr/>
            <p:nvPr/>
          </p:nvSpPr>
          <p:spPr>
            <a:xfrm>
              <a:off x="13595092" y="8429656"/>
              <a:ext cx="519430" cy="626110"/>
            </a:xfrm>
            <a:custGeom>
              <a:avLst/>
              <a:gdLst/>
              <a:ahLst/>
              <a:cxnLst/>
              <a:rect l="l" t="t" r="r" b="b"/>
              <a:pathLst>
                <a:path w="519430" h="626109" extrusionOk="0">
                  <a:moveTo>
                    <a:pt x="233865" y="625172"/>
                  </a:moveTo>
                  <a:lnTo>
                    <a:pt x="234066" y="626110"/>
                  </a:lnTo>
                  <a:lnTo>
                    <a:pt x="236893" y="626110"/>
                  </a:lnTo>
                  <a:lnTo>
                    <a:pt x="235329" y="625469"/>
                  </a:lnTo>
                  <a:lnTo>
                    <a:pt x="233865" y="625172"/>
                  </a:lnTo>
                  <a:close/>
                </a:path>
                <a:path w="519430" h="626109" extrusionOk="0">
                  <a:moveTo>
                    <a:pt x="246505" y="624840"/>
                  </a:moveTo>
                  <a:lnTo>
                    <a:pt x="233793" y="624840"/>
                  </a:lnTo>
                  <a:lnTo>
                    <a:pt x="235329" y="625469"/>
                  </a:lnTo>
                  <a:lnTo>
                    <a:pt x="238495" y="626110"/>
                  </a:lnTo>
                  <a:lnTo>
                    <a:pt x="242579" y="626110"/>
                  </a:lnTo>
                  <a:lnTo>
                    <a:pt x="246505" y="624840"/>
                  </a:lnTo>
                  <a:close/>
                </a:path>
                <a:path w="519430" h="626109" extrusionOk="0">
                  <a:moveTo>
                    <a:pt x="296001" y="623570"/>
                  </a:moveTo>
                  <a:lnTo>
                    <a:pt x="250149" y="623570"/>
                  </a:lnTo>
                  <a:lnTo>
                    <a:pt x="246505" y="624840"/>
                  </a:lnTo>
                  <a:lnTo>
                    <a:pt x="242579" y="626110"/>
                  </a:lnTo>
                  <a:lnTo>
                    <a:pt x="282891" y="626110"/>
                  </a:lnTo>
                  <a:lnTo>
                    <a:pt x="287750" y="624840"/>
                  </a:lnTo>
                  <a:lnTo>
                    <a:pt x="294713" y="624840"/>
                  </a:lnTo>
                  <a:lnTo>
                    <a:pt x="296001" y="623570"/>
                  </a:lnTo>
                  <a:close/>
                </a:path>
                <a:path w="519430" h="626109" extrusionOk="0">
                  <a:moveTo>
                    <a:pt x="233793" y="624840"/>
                  </a:moveTo>
                  <a:lnTo>
                    <a:pt x="233865" y="625172"/>
                  </a:lnTo>
                  <a:lnTo>
                    <a:pt x="235329" y="625469"/>
                  </a:lnTo>
                  <a:lnTo>
                    <a:pt x="233793" y="624840"/>
                  </a:lnTo>
                  <a:close/>
                </a:path>
                <a:path w="519430" h="626109" extrusionOk="0">
                  <a:moveTo>
                    <a:pt x="296864" y="595630"/>
                  </a:moveTo>
                  <a:lnTo>
                    <a:pt x="203930" y="595630"/>
                  </a:lnTo>
                  <a:lnTo>
                    <a:pt x="207832" y="607060"/>
                  </a:lnTo>
                  <a:lnTo>
                    <a:pt x="215448" y="617220"/>
                  </a:lnTo>
                  <a:lnTo>
                    <a:pt x="225947" y="623570"/>
                  </a:lnTo>
                  <a:lnTo>
                    <a:pt x="233865" y="625172"/>
                  </a:lnTo>
                  <a:lnTo>
                    <a:pt x="233793" y="624840"/>
                  </a:lnTo>
                  <a:lnTo>
                    <a:pt x="246505" y="624840"/>
                  </a:lnTo>
                  <a:lnTo>
                    <a:pt x="250149" y="623570"/>
                  </a:lnTo>
                  <a:lnTo>
                    <a:pt x="300493" y="623570"/>
                  </a:lnTo>
                  <a:lnTo>
                    <a:pt x="307749" y="622300"/>
                  </a:lnTo>
                  <a:lnTo>
                    <a:pt x="316314" y="621030"/>
                  </a:lnTo>
                  <a:lnTo>
                    <a:pt x="321728" y="619760"/>
                  </a:lnTo>
                  <a:lnTo>
                    <a:pt x="328670" y="617220"/>
                  </a:lnTo>
                  <a:lnTo>
                    <a:pt x="332660" y="615950"/>
                  </a:lnTo>
                  <a:lnTo>
                    <a:pt x="333801" y="615950"/>
                  </a:lnTo>
                  <a:lnTo>
                    <a:pt x="340774" y="613410"/>
                  </a:lnTo>
                  <a:lnTo>
                    <a:pt x="345738" y="612140"/>
                  </a:lnTo>
                  <a:lnTo>
                    <a:pt x="352701" y="609600"/>
                  </a:lnTo>
                  <a:lnTo>
                    <a:pt x="355413" y="608330"/>
                  </a:lnTo>
                  <a:lnTo>
                    <a:pt x="344125" y="608330"/>
                  </a:lnTo>
                  <a:lnTo>
                    <a:pt x="321400" y="605790"/>
                  </a:lnTo>
                  <a:lnTo>
                    <a:pt x="300534" y="598170"/>
                  </a:lnTo>
                  <a:lnTo>
                    <a:pt x="296864" y="595630"/>
                  </a:lnTo>
                  <a:close/>
                </a:path>
                <a:path w="519430" h="626109" extrusionOk="0">
                  <a:moveTo>
                    <a:pt x="358125" y="607060"/>
                  </a:moveTo>
                  <a:lnTo>
                    <a:pt x="354355" y="607060"/>
                  </a:lnTo>
                  <a:lnTo>
                    <a:pt x="349308" y="608330"/>
                  </a:lnTo>
                  <a:lnTo>
                    <a:pt x="355413" y="608330"/>
                  </a:lnTo>
                  <a:lnTo>
                    <a:pt x="358125" y="607060"/>
                  </a:lnTo>
                  <a:close/>
                </a:path>
                <a:path w="519430" h="626109" extrusionOk="0">
                  <a:moveTo>
                    <a:pt x="194590" y="527050"/>
                  </a:moveTo>
                  <a:lnTo>
                    <a:pt x="180942" y="529590"/>
                  </a:lnTo>
                  <a:lnTo>
                    <a:pt x="169803" y="537210"/>
                  </a:lnTo>
                  <a:lnTo>
                    <a:pt x="162296" y="548640"/>
                  </a:lnTo>
                  <a:lnTo>
                    <a:pt x="159544" y="561340"/>
                  </a:lnTo>
                  <a:lnTo>
                    <a:pt x="162296" y="575310"/>
                  </a:lnTo>
                  <a:lnTo>
                    <a:pt x="169803" y="586740"/>
                  </a:lnTo>
                  <a:lnTo>
                    <a:pt x="180942" y="594360"/>
                  </a:lnTo>
                  <a:lnTo>
                    <a:pt x="194590" y="596900"/>
                  </a:lnTo>
                  <a:lnTo>
                    <a:pt x="200936" y="596900"/>
                  </a:lnTo>
                  <a:lnTo>
                    <a:pt x="203930" y="595630"/>
                  </a:lnTo>
                  <a:lnTo>
                    <a:pt x="296864" y="595630"/>
                  </a:lnTo>
                  <a:lnTo>
                    <a:pt x="282186" y="585470"/>
                  </a:lnTo>
                  <a:lnTo>
                    <a:pt x="267018" y="570230"/>
                  </a:lnTo>
                  <a:lnTo>
                    <a:pt x="261616" y="563880"/>
                  </a:lnTo>
                  <a:lnTo>
                    <a:pt x="254858" y="560070"/>
                  </a:lnTo>
                  <a:lnTo>
                    <a:pt x="249665" y="557530"/>
                  </a:lnTo>
                  <a:lnTo>
                    <a:pt x="229155" y="557530"/>
                  </a:lnTo>
                  <a:lnTo>
                    <a:pt x="225243" y="544830"/>
                  </a:lnTo>
                  <a:lnTo>
                    <a:pt x="217625" y="535940"/>
                  </a:lnTo>
                  <a:lnTo>
                    <a:pt x="207131" y="529590"/>
                  </a:lnTo>
                  <a:lnTo>
                    <a:pt x="194590" y="527050"/>
                  </a:lnTo>
                  <a:close/>
                </a:path>
                <a:path w="519430" h="626109" extrusionOk="0">
                  <a:moveTo>
                    <a:pt x="259458" y="0"/>
                  </a:moveTo>
                  <a:lnTo>
                    <a:pt x="75034" y="184150"/>
                  </a:lnTo>
                  <a:lnTo>
                    <a:pt x="74196" y="185420"/>
                  </a:lnTo>
                  <a:lnTo>
                    <a:pt x="69097" y="190500"/>
                  </a:lnTo>
                  <a:lnTo>
                    <a:pt x="65882" y="194310"/>
                  </a:lnTo>
                  <a:lnTo>
                    <a:pt x="60291" y="200660"/>
                  </a:lnTo>
                  <a:lnTo>
                    <a:pt x="57401" y="204470"/>
                  </a:lnTo>
                  <a:lnTo>
                    <a:pt x="56176" y="205740"/>
                  </a:lnTo>
                  <a:lnTo>
                    <a:pt x="53558" y="209550"/>
                  </a:lnTo>
                  <a:lnTo>
                    <a:pt x="52186" y="210820"/>
                  </a:lnTo>
                  <a:lnTo>
                    <a:pt x="49558" y="214630"/>
                  </a:lnTo>
                  <a:lnTo>
                    <a:pt x="45883" y="219710"/>
                  </a:lnTo>
                  <a:lnTo>
                    <a:pt x="44689" y="220980"/>
                  </a:lnTo>
                  <a:lnTo>
                    <a:pt x="42323" y="224790"/>
                  </a:lnTo>
                  <a:lnTo>
                    <a:pt x="38878" y="229870"/>
                  </a:lnTo>
                  <a:lnTo>
                    <a:pt x="37778" y="232410"/>
                  </a:lnTo>
                  <a:lnTo>
                    <a:pt x="35632" y="236220"/>
                  </a:lnTo>
                  <a:lnTo>
                    <a:pt x="15779" y="278130"/>
                  </a:lnTo>
                  <a:lnTo>
                    <a:pt x="14407" y="281940"/>
                  </a:lnTo>
                  <a:lnTo>
                    <a:pt x="11716" y="289560"/>
                  </a:lnTo>
                  <a:lnTo>
                    <a:pt x="10533" y="293370"/>
                  </a:lnTo>
                  <a:lnTo>
                    <a:pt x="10230" y="294640"/>
                  </a:lnTo>
                  <a:lnTo>
                    <a:pt x="9067" y="298450"/>
                  </a:lnTo>
                  <a:lnTo>
                    <a:pt x="8261" y="302260"/>
                  </a:lnTo>
                  <a:lnTo>
                    <a:pt x="7256" y="306070"/>
                  </a:lnTo>
                  <a:lnTo>
                    <a:pt x="5392" y="313690"/>
                  </a:lnTo>
                  <a:lnTo>
                    <a:pt x="4554" y="317500"/>
                  </a:lnTo>
                  <a:lnTo>
                    <a:pt x="4366" y="318770"/>
                  </a:lnTo>
                  <a:lnTo>
                    <a:pt x="2450" y="330200"/>
                  </a:lnTo>
                  <a:lnTo>
                    <a:pt x="2293" y="332740"/>
                  </a:lnTo>
                  <a:lnTo>
                    <a:pt x="1403" y="339090"/>
                  </a:lnTo>
                  <a:lnTo>
                    <a:pt x="816" y="345440"/>
                  </a:lnTo>
                  <a:lnTo>
                    <a:pt x="513" y="350520"/>
                  </a:lnTo>
                  <a:lnTo>
                    <a:pt x="314" y="351790"/>
                  </a:lnTo>
                  <a:lnTo>
                    <a:pt x="10" y="358140"/>
                  </a:lnTo>
                  <a:lnTo>
                    <a:pt x="0" y="375920"/>
                  </a:lnTo>
                  <a:lnTo>
                    <a:pt x="314" y="382270"/>
                  </a:lnTo>
                  <a:lnTo>
                    <a:pt x="513" y="383540"/>
                  </a:lnTo>
                  <a:lnTo>
                    <a:pt x="816" y="388620"/>
                  </a:lnTo>
                  <a:lnTo>
                    <a:pt x="1403" y="394970"/>
                  </a:lnTo>
                  <a:lnTo>
                    <a:pt x="1769" y="397510"/>
                  </a:lnTo>
                  <a:lnTo>
                    <a:pt x="2450" y="403860"/>
                  </a:lnTo>
                  <a:lnTo>
                    <a:pt x="3109" y="407670"/>
                  </a:lnTo>
                  <a:lnTo>
                    <a:pt x="4376" y="415290"/>
                  </a:lnTo>
                  <a:lnTo>
                    <a:pt x="4565" y="416560"/>
                  </a:lnTo>
                  <a:lnTo>
                    <a:pt x="7046" y="427990"/>
                  </a:lnTo>
                  <a:lnTo>
                    <a:pt x="7256" y="427990"/>
                  </a:lnTo>
                  <a:lnTo>
                    <a:pt x="8271" y="433070"/>
                  </a:lnTo>
                  <a:lnTo>
                    <a:pt x="9120" y="435610"/>
                  </a:lnTo>
                  <a:lnTo>
                    <a:pt x="10282" y="439420"/>
                  </a:lnTo>
                  <a:lnTo>
                    <a:pt x="10544" y="440690"/>
                  </a:lnTo>
                  <a:lnTo>
                    <a:pt x="11737" y="444500"/>
                  </a:lnTo>
                  <a:lnTo>
                    <a:pt x="14774" y="453390"/>
                  </a:lnTo>
                  <a:lnTo>
                    <a:pt x="15800" y="457200"/>
                  </a:lnTo>
                  <a:lnTo>
                    <a:pt x="16900" y="459740"/>
                  </a:lnTo>
                  <a:lnTo>
                    <a:pt x="18460" y="463550"/>
                  </a:lnTo>
                  <a:lnTo>
                    <a:pt x="18868" y="464820"/>
                  </a:lnTo>
                  <a:lnTo>
                    <a:pt x="20460" y="468630"/>
                  </a:lnTo>
                  <a:lnTo>
                    <a:pt x="21674" y="471170"/>
                  </a:lnTo>
                  <a:lnTo>
                    <a:pt x="23423" y="474980"/>
                  </a:lnTo>
                  <a:lnTo>
                    <a:pt x="23905" y="476250"/>
                  </a:lnTo>
                  <a:lnTo>
                    <a:pt x="25716" y="480060"/>
                  </a:lnTo>
                  <a:lnTo>
                    <a:pt x="28993" y="486410"/>
                  </a:lnTo>
                  <a:lnTo>
                    <a:pt x="29527" y="487680"/>
                  </a:lnTo>
                  <a:lnTo>
                    <a:pt x="31569" y="491490"/>
                  </a:lnTo>
                  <a:lnTo>
                    <a:pt x="33108" y="494030"/>
                  </a:lnTo>
                  <a:lnTo>
                    <a:pt x="35213" y="497840"/>
                  </a:lnTo>
                  <a:lnTo>
                    <a:pt x="35726" y="499110"/>
                  </a:lnTo>
                  <a:lnTo>
                    <a:pt x="38051" y="502920"/>
                  </a:lnTo>
                  <a:lnTo>
                    <a:pt x="39904" y="505460"/>
                  </a:lnTo>
                  <a:lnTo>
                    <a:pt x="42930" y="510540"/>
                  </a:lnTo>
                  <a:lnTo>
                    <a:pt x="58510" y="530860"/>
                  </a:lnTo>
                  <a:lnTo>
                    <a:pt x="76093" y="551180"/>
                  </a:lnTo>
                  <a:lnTo>
                    <a:pt x="95531" y="568960"/>
                  </a:lnTo>
                  <a:lnTo>
                    <a:pt x="116718" y="584200"/>
                  </a:lnTo>
                  <a:lnTo>
                    <a:pt x="119650" y="585470"/>
                  </a:lnTo>
                  <a:lnTo>
                    <a:pt x="122645" y="588010"/>
                  </a:lnTo>
                  <a:lnTo>
                    <a:pt x="125661" y="589280"/>
                  </a:lnTo>
                  <a:lnTo>
                    <a:pt x="113667" y="568960"/>
                  </a:lnTo>
                  <a:lnTo>
                    <a:pt x="104737" y="546100"/>
                  </a:lnTo>
                  <a:lnTo>
                    <a:pt x="99165" y="523240"/>
                  </a:lnTo>
                  <a:lnTo>
                    <a:pt x="97243" y="497840"/>
                  </a:lnTo>
                  <a:lnTo>
                    <a:pt x="105559" y="447040"/>
                  </a:lnTo>
                  <a:lnTo>
                    <a:pt x="128706" y="401320"/>
                  </a:lnTo>
                  <a:lnTo>
                    <a:pt x="163985" y="367030"/>
                  </a:lnTo>
                  <a:lnTo>
                    <a:pt x="208695" y="344170"/>
                  </a:lnTo>
                  <a:lnTo>
                    <a:pt x="202776" y="335280"/>
                  </a:lnTo>
                  <a:lnTo>
                    <a:pt x="198340" y="325120"/>
                  </a:lnTo>
                  <a:lnTo>
                    <a:pt x="195556" y="314960"/>
                  </a:lnTo>
                  <a:lnTo>
                    <a:pt x="194590" y="303530"/>
                  </a:lnTo>
                  <a:lnTo>
                    <a:pt x="199688" y="278130"/>
                  </a:lnTo>
                  <a:lnTo>
                    <a:pt x="213591" y="257810"/>
                  </a:lnTo>
                  <a:lnTo>
                    <a:pt x="234219" y="243840"/>
                  </a:lnTo>
                  <a:lnTo>
                    <a:pt x="259489" y="238760"/>
                  </a:lnTo>
                  <a:lnTo>
                    <a:pt x="485273" y="238760"/>
                  </a:lnTo>
                  <a:lnTo>
                    <a:pt x="483828" y="236220"/>
                  </a:lnTo>
                  <a:lnTo>
                    <a:pt x="483241" y="234950"/>
                  </a:lnTo>
                  <a:lnTo>
                    <a:pt x="481001" y="231140"/>
                  </a:lnTo>
                  <a:lnTo>
                    <a:pt x="477011" y="226060"/>
                  </a:lnTo>
                  <a:lnTo>
                    <a:pt x="476456" y="224790"/>
                  </a:lnTo>
                  <a:lnTo>
                    <a:pt x="473901" y="220980"/>
                  </a:lnTo>
                  <a:lnTo>
                    <a:pt x="471859" y="218440"/>
                  </a:lnTo>
                  <a:lnTo>
                    <a:pt x="469388" y="214630"/>
                  </a:lnTo>
                  <a:lnTo>
                    <a:pt x="469022" y="213360"/>
                  </a:lnTo>
                  <a:lnTo>
                    <a:pt x="462390" y="205740"/>
                  </a:lnTo>
                  <a:lnTo>
                    <a:pt x="455848" y="196850"/>
                  </a:lnTo>
                  <a:lnTo>
                    <a:pt x="449006" y="189230"/>
                  </a:lnTo>
                  <a:lnTo>
                    <a:pt x="441871" y="182880"/>
                  </a:lnTo>
                  <a:lnTo>
                    <a:pt x="259458" y="0"/>
                  </a:lnTo>
                  <a:close/>
                </a:path>
                <a:path w="519430" h="626109" extrusionOk="0">
                  <a:moveTo>
                    <a:pt x="485273" y="238760"/>
                  </a:moveTo>
                  <a:lnTo>
                    <a:pt x="259489" y="238760"/>
                  </a:lnTo>
                  <a:lnTo>
                    <a:pt x="284765" y="243840"/>
                  </a:lnTo>
                  <a:lnTo>
                    <a:pt x="305396" y="257810"/>
                  </a:lnTo>
                  <a:lnTo>
                    <a:pt x="319301" y="278130"/>
                  </a:lnTo>
                  <a:lnTo>
                    <a:pt x="324398" y="303530"/>
                  </a:lnTo>
                  <a:lnTo>
                    <a:pt x="323432" y="314960"/>
                  </a:lnTo>
                  <a:lnTo>
                    <a:pt x="320647" y="325120"/>
                  </a:lnTo>
                  <a:lnTo>
                    <a:pt x="316208" y="335280"/>
                  </a:lnTo>
                  <a:lnTo>
                    <a:pt x="310283" y="344170"/>
                  </a:lnTo>
                  <a:lnTo>
                    <a:pt x="354999" y="367030"/>
                  </a:lnTo>
                  <a:lnTo>
                    <a:pt x="390281" y="401320"/>
                  </a:lnTo>
                  <a:lnTo>
                    <a:pt x="413430" y="447040"/>
                  </a:lnTo>
                  <a:lnTo>
                    <a:pt x="421746" y="497840"/>
                  </a:lnTo>
                  <a:lnTo>
                    <a:pt x="419829" y="523240"/>
                  </a:lnTo>
                  <a:lnTo>
                    <a:pt x="414272" y="546100"/>
                  </a:lnTo>
                  <a:lnTo>
                    <a:pt x="405366" y="568960"/>
                  </a:lnTo>
                  <a:lnTo>
                    <a:pt x="393401" y="589280"/>
                  </a:lnTo>
                  <a:lnTo>
                    <a:pt x="401664" y="584200"/>
                  </a:lnTo>
                  <a:lnTo>
                    <a:pt x="409698" y="579120"/>
                  </a:lnTo>
                  <a:lnTo>
                    <a:pt x="417510" y="572770"/>
                  </a:lnTo>
                  <a:lnTo>
                    <a:pt x="425107" y="566420"/>
                  </a:lnTo>
                  <a:lnTo>
                    <a:pt x="426311" y="565150"/>
                  </a:lnTo>
                  <a:lnTo>
                    <a:pt x="442547" y="551180"/>
                  </a:lnTo>
                  <a:lnTo>
                    <a:pt x="471042" y="516890"/>
                  </a:lnTo>
                  <a:lnTo>
                    <a:pt x="487283" y="491490"/>
                  </a:lnTo>
                  <a:lnTo>
                    <a:pt x="491513" y="483870"/>
                  </a:lnTo>
                  <a:lnTo>
                    <a:pt x="493189" y="480060"/>
                  </a:lnTo>
                  <a:lnTo>
                    <a:pt x="497021" y="472440"/>
                  </a:lnTo>
                  <a:lnTo>
                    <a:pt x="498466" y="468630"/>
                  </a:lnTo>
                  <a:lnTo>
                    <a:pt x="500089" y="464820"/>
                  </a:lnTo>
                  <a:lnTo>
                    <a:pt x="501869" y="459740"/>
                  </a:lnTo>
                  <a:lnTo>
                    <a:pt x="503136" y="457200"/>
                  </a:lnTo>
                  <a:lnTo>
                    <a:pt x="504550" y="453390"/>
                  </a:lnTo>
                  <a:lnTo>
                    <a:pt x="506120" y="448310"/>
                  </a:lnTo>
                  <a:lnTo>
                    <a:pt x="507209" y="444500"/>
                  </a:lnTo>
                  <a:lnTo>
                    <a:pt x="508424" y="440690"/>
                  </a:lnTo>
                  <a:lnTo>
                    <a:pt x="508801" y="439420"/>
                  </a:lnTo>
                  <a:lnTo>
                    <a:pt x="509764" y="435610"/>
                  </a:lnTo>
                  <a:lnTo>
                    <a:pt x="510686" y="433070"/>
                  </a:lnTo>
                  <a:lnTo>
                    <a:pt x="511712" y="429260"/>
                  </a:lnTo>
                  <a:lnTo>
                    <a:pt x="511869" y="427990"/>
                  </a:lnTo>
                  <a:lnTo>
                    <a:pt x="512822" y="424180"/>
                  </a:lnTo>
                  <a:lnTo>
                    <a:pt x="513565" y="420370"/>
                  </a:lnTo>
                  <a:lnTo>
                    <a:pt x="514403" y="416560"/>
                  </a:lnTo>
                  <a:lnTo>
                    <a:pt x="514738" y="414020"/>
                  </a:lnTo>
                  <a:lnTo>
                    <a:pt x="518978" y="375920"/>
                  </a:lnTo>
                  <a:lnTo>
                    <a:pt x="518978" y="358140"/>
                  </a:lnTo>
                  <a:lnTo>
                    <a:pt x="518664" y="351790"/>
                  </a:lnTo>
                  <a:lnTo>
                    <a:pt x="518465" y="350520"/>
                  </a:lnTo>
                  <a:lnTo>
                    <a:pt x="518151" y="345440"/>
                  </a:lnTo>
                  <a:lnTo>
                    <a:pt x="517565" y="339090"/>
                  </a:lnTo>
                  <a:lnTo>
                    <a:pt x="516518" y="330200"/>
                  </a:lnTo>
                  <a:lnTo>
                    <a:pt x="514570" y="318770"/>
                  </a:lnTo>
                  <a:lnTo>
                    <a:pt x="514413" y="317500"/>
                  </a:lnTo>
                  <a:lnTo>
                    <a:pt x="513575" y="313690"/>
                  </a:lnTo>
                  <a:lnTo>
                    <a:pt x="511502" y="304800"/>
                  </a:lnTo>
                  <a:lnTo>
                    <a:pt x="510696" y="300990"/>
                  </a:lnTo>
                  <a:lnTo>
                    <a:pt x="509816" y="298450"/>
                  </a:lnTo>
                  <a:lnTo>
                    <a:pt x="508654" y="294640"/>
                  </a:lnTo>
                  <a:lnTo>
                    <a:pt x="508434" y="293370"/>
                  </a:lnTo>
                  <a:lnTo>
                    <a:pt x="507230" y="289560"/>
                  </a:lnTo>
                  <a:lnTo>
                    <a:pt x="506214" y="285750"/>
                  </a:lnTo>
                  <a:lnTo>
                    <a:pt x="504560" y="281940"/>
                  </a:lnTo>
                  <a:lnTo>
                    <a:pt x="503167" y="278130"/>
                  </a:lnTo>
                  <a:lnTo>
                    <a:pt x="502026" y="274320"/>
                  </a:lnTo>
                  <a:lnTo>
                    <a:pt x="500466" y="270510"/>
                  </a:lnTo>
                  <a:lnTo>
                    <a:pt x="500099" y="269240"/>
                  </a:lnTo>
                  <a:lnTo>
                    <a:pt x="498518" y="265430"/>
                  </a:lnTo>
                  <a:lnTo>
                    <a:pt x="497272" y="262890"/>
                  </a:lnTo>
                  <a:lnTo>
                    <a:pt x="495513" y="259080"/>
                  </a:lnTo>
                  <a:lnTo>
                    <a:pt x="495052" y="257810"/>
                  </a:lnTo>
                  <a:lnTo>
                    <a:pt x="493272" y="254000"/>
                  </a:lnTo>
                  <a:lnTo>
                    <a:pt x="491922" y="251460"/>
                  </a:lnTo>
                  <a:lnTo>
                    <a:pt x="489974" y="247650"/>
                  </a:lnTo>
                  <a:lnTo>
                    <a:pt x="489430" y="246380"/>
                  </a:lnTo>
                  <a:lnTo>
                    <a:pt x="487440" y="242570"/>
                  </a:lnTo>
                  <a:lnTo>
                    <a:pt x="485273" y="238760"/>
                  </a:lnTo>
                  <a:close/>
                </a:path>
                <a:path w="519430" h="626109" extrusionOk="0">
                  <a:moveTo>
                    <a:pt x="247068" y="556260"/>
                  </a:moveTo>
                  <a:lnTo>
                    <a:pt x="232149" y="556260"/>
                  </a:lnTo>
                  <a:lnTo>
                    <a:pt x="229155" y="557530"/>
                  </a:lnTo>
                  <a:lnTo>
                    <a:pt x="249665" y="557530"/>
                  </a:lnTo>
                  <a:lnTo>
                    <a:pt x="247068" y="556260"/>
                  </a:lnTo>
                  <a:close/>
                </a:path>
              </a:pathLst>
            </a:custGeom>
            <a:solidFill>
              <a:srgbClr val="05A7E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38053-D66A-BA30-5640-5068BBBA17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2" name="Title 1">
            <a:extLst>
              <a:ext uri="{FF2B5EF4-FFF2-40B4-BE49-F238E27FC236}">
                <a16:creationId xmlns:a16="http://schemas.microsoft.com/office/drawing/2014/main" id="{BFC1D11D-A0F5-A31E-3B20-93339015C7EE}"/>
              </a:ext>
            </a:extLst>
          </p:cNvPr>
          <p:cNvSpPr>
            <a:spLocks noGrp="1"/>
          </p:cNvSpPr>
          <p:nvPr>
            <p:ph type="title"/>
          </p:nvPr>
        </p:nvSpPr>
        <p:spPr>
          <a:xfrm>
            <a:off x="5689600" y="0"/>
            <a:ext cx="6473615" cy="1086303"/>
          </a:xfrm>
          <a:solidFill>
            <a:srgbClr val="00B0F0"/>
          </a:solidFill>
          <a:ln>
            <a:solidFill>
              <a:schemeClr val="tx1"/>
            </a:solidFill>
          </a:ln>
        </p:spPr>
        <p:style>
          <a:lnRef idx="1">
            <a:schemeClr val="accent6"/>
          </a:lnRef>
          <a:fillRef idx="2">
            <a:schemeClr val="accent6"/>
          </a:fillRef>
          <a:effectRef idx="1">
            <a:schemeClr val="accent6"/>
          </a:effectRef>
          <a:fontRef idx="minor">
            <a:schemeClr val="dk1"/>
          </a:fontRef>
        </p:style>
        <p:txBody>
          <a:bodyPr>
            <a:normAutofit/>
          </a:bodyPr>
          <a:lstStyle/>
          <a:p>
            <a:br>
              <a:rPr lang="en-US" sz="2400" dirty="0">
                <a:latin typeface="+mj-lt"/>
                <a:ea typeface="+mj-ea"/>
                <a:cs typeface="+mj-cs"/>
              </a:rPr>
            </a:br>
            <a:r>
              <a:rPr lang="en-US" sz="2400" b="1" dirty="0">
                <a:latin typeface="+mj-lt"/>
                <a:ea typeface="+mj-ea"/>
                <a:cs typeface="+mj-cs"/>
              </a:rPr>
              <a:t>Greener and Safer Healthcare Waste equipment</a:t>
            </a:r>
            <a:endParaRPr lang="en-US" sz="2400" dirty="0"/>
          </a:p>
        </p:txBody>
      </p:sp>
      <p:sp>
        <p:nvSpPr>
          <p:cNvPr id="8" name="TextBox 7">
            <a:extLst>
              <a:ext uri="{FF2B5EF4-FFF2-40B4-BE49-F238E27FC236}">
                <a16:creationId xmlns:a16="http://schemas.microsoft.com/office/drawing/2014/main" id="{6EB18BBE-A03B-81C1-CAEE-8F1C271BB340}"/>
              </a:ext>
            </a:extLst>
          </p:cNvPr>
          <p:cNvSpPr txBox="1"/>
          <p:nvPr/>
        </p:nvSpPr>
        <p:spPr>
          <a:xfrm>
            <a:off x="6959679" y="1984462"/>
            <a:ext cx="5235931" cy="5663089"/>
          </a:xfrm>
          <a:prstGeom prst="rect">
            <a:avLst/>
          </a:prstGeom>
          <a:gradFill flip="none" rotWithShape="1">
            <a:gsLst>
              <a:gs pos="64000">
                <a:schemeClr val="bg2"/>
              </a:gs>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path path="circle">
              <a:fillToRect l="100000" t="100000"/>
            </a:path>
            <a:tileRect r="-100000" b="-100000"/>
          </a:gradFill>
          <a:ln>
            <a:noFill/>
          </a:ln>
        </p:spPr>
        <p:txBody>
          <a:bodyPr wrap="square">
            <a:spAutoFit/>
          </a:bodyPr>
          <a:lstStyle/>
          <a:p>
            <a:endParaRPr lang="en-US" sz="2000" dirty="0"/>
          </a:p>
          <a:p>
            <a:pPr marL="285750" indent="-285750">
              <a:buFont typeface="Wingdings" pitchFamily="2" charset="2"/>
              <a:buChar char="Ø"/>
            </a:pPr>
            <a:r>
              <a:rPr lang="en-US" sz="2400" dirty="0"/>
              <a:t>COVID-19 context increased the volume of waste to treat</a:t>
            </a:r>
          </a:p>
          <a:p>
            <a:pPr marL="285750" indent="-285750">
              <a:buFont typeface="Wingdings" pitchFamily="2" charset="2"/>
              <a:buChar char="Ø"/>
            </a:pPr>
            <a:endParaRPr lang="en-US" sz="2400" dirty="0"/>
          </a:p>
          <a:p>
            <a:pPr marL="285750" indent="-285750">
              <a:buFont typeface="Wingdings" pitchFamily="2" charset="2"/>
              <a:buChar char="Ø"/>
            </a:pPr>
            <a:r>
              <a:rPr lang="en-US" sz="2400" dirty="0"/>
              <a:t>Immunization COVID-19 workplans lacked: </a:t>
            </a:r>
          </a:p>
          <a:p>
            <a:pPr marL="742950" lvl="1" indent="-285750">
              <a:buFont typeface="Wingdings" pitchFamily="2" charset="2"/>
              <a:buChar char="v"/>
            </a:pPr>
            <a:r>
              <a:rPr lang="en-US" sz="2400" dirty="0"/>
              <a:t>Resources</a:t>
            </a:r>
          </a:p>
          <a:p>
            <a:pPr marL="742950" lvl="1" indent="-285750">
              <a:buFont typeface="Wingdings" pitchFamily="2" charset="2"/>
              <a:buChar char="v"/>
            </a:pPr>
            <a:r>
              <a:rPr lang="en-US" sz="2400" dirty="0"/>
              <a:t>Infrastructures</a:t>
            </a:r>
          </a:p>
          <a:p>
            <a:pPr marL="742950" lvl="1" indent="-285750">
              <a:buFont typeface="Wingdings" pitchFamily="2" charset="2"/>
              <a:buChar char="v"/>
            </a:pPr>
            <a:r>
              <a:rPr lang="en-US" sz="2400" dirty="0"/>
              <a:t>Tools</a:t>
            </a:r>
          </a:p>
          <a:p>
            <a:pPr marL="742950" lvl="1" indent="-285750">
              <a:buFont typeface="Wingdings" pitchFamily="2" charset="2"/>
              <a:buChar char="v"/>
            </a:pPr>
            <a:r>
              <a:rPr lang="en-US" sz="2400" dirty="0"/>
              <a:t>Budgets</a:t>
            </a:r>
          </a:p>
          <a:p>
            <a:pPr marL="742950" lvl="1" indent="-285750">
              <a:buFont typeface="Wingdings" pitchFamily="2" charset="2"/>
              <a:buChar char="v"/>
            </a:pPr>
            <a:r>
              <a:rPr lang="en-US" sz="2400" dirty="0"/>
              <a:t>Green and safe equipment</a:t>
            </a:r>
          </a:p>
          <a:p>
            <a:pPr marL="742950" lvl="1" indent="-285750">
              <a:buFont typeface="Wingdings" pitchFamily="2" charset="2"/>
              <a:buChar char="v"/>
            </a:pPr>
            <a:endParaRPr lang="en-US" sz="2400" dirty="0"/>
          </a:p>
          <a:p>
            <a:pPr marL="342900" indent="-342900">
              <a:buFont typeface="Wingdings" pitchFamily="2" charset="2"/>
              <a:buChar char="Ø"/>
            </a:pPr>
            <a:r>
              <a:rPr lang="en-US" sz="2400" dirty="0"/>
              <a:t>Publications from UNICEF and WHO</a:t>
            </a:r>
          </a:p>
          <a:p>
            <a:pPr marL="285750" indent="-285750">
              <a:buFont typeface="Wingdings" pitchFamily="2" charset="2"/>
              <a:buChar char="Ø"/>
            </a:pPr>
            <a:endParaRPr lang="en-US" dirty="0"/>
          </a:p>
          <a:p>
            <a:pPr marL="285750" indent="-285750">
              <a:buFont typeface="Wingdings" pitchFamily="2" charset="2"/>
              <a:buChar char="Ø"/>
            </a:pPr>
            <a:endParaRPr lang="en-US" dirty="0"/>
          </a:p>
          <a:p>
            <a:pPr marL="742950" lvl="1" indent="-285750">
              <a:buFont typeface="Wingdings" pitchFamily="2" charset="2"/>
              <a:buChar char="Ø"/>
            </a:pPr>
            <a:endParaRPr lang="en-US" dirty="0"/>
          </a:p>
        </p:txBody>
      </p:sp>
      <p:sp>
        <p:nvSpPr>
          <p:cNvPr id="3" name="Content Placeholder 2">
            <a:extLst>
              <a:ext uri="{FF2B5EF4-FFF2-40B4-BE49-F238E27FC236}">
                <a16:creationId xmlns:a16="http://schemas.microsoft.com/office/drawing/2014/main" id="{C02BC9AA-6591-158C-DDDE-DBE984E74ADB}"/>
              </a:ext>
            </a:extLst>
          </p:cNvPr>
          <p:cNvSpPr>
            <a:spLocks noGrp="1"/>
          </p:cNvSpPr>
          <p:nvPr>
            <p:ph idx="1"/>
          </p:nvPr>
        </p:nvSpPr>
        <p:spPr>
          <a:xfrm>
            <a:off x="6255657" y="1086302"/>
            <a:ext cx="5914216" cy="1210583"/>
          </a:xfrm>
          <a:solidFill>
            <a:schemeClr val="accent5">
              <a:lumMod val="40000"/>
              <a:lumOff val="60000"/>
            </a:schemeClr>
          </a:solidFill>
          <a:ln>
            <a:solidFill>
              <a:schemeClr val="tx1"/>
            </a:solidFill>
          </a:ln>
        </p:spPr>
        <p:txBody>
          <a:bodyPr anchor="ctr">
            <a:normAutofit fontScale="55000" lnSpcReduction="20000"/>
          </a:bodyPr>
          <a:lstStyle/>
          <a:p>
            <a:pPr marL="0" indent="0">
              <a:buNone/>
            </a:pPr>
            <a:endParaRPr lang="en-US" sz="3800" dirty="0"/>
          </a:p>
          <a:p>
            <a:pPr marL="0" indent="0">
              <a:buNone/>
            </a:pPr>
            <a:r>
              <a:rPr lang="en-US" sz="3800" dirty="0"/>
              <a:t>What motivated UNICEF EAPRO to focus on health care waste equipment?</a:t>
            </a:r>
          </a:p>
          <a:p>
            <a:pPr marL="0" indent="0">
              <a:buNone/>
            </a:pPr>
            <a:endParaRPr lang="en-US" sz="4200" dirty="0"/>
          </a:p>
        </p:txBody>
      </p:sp>
      <p:pic>
        <p:nvPicPr>
          <p:cNvPr id="5" name="Picture 4">
            <a:extLst>
              <a:ext uri="{FF2B5EF4-FFF2-40B4-BE49-F238E27FC236}">
                <a16:creationId xmlns:a16="http://schemas.microsoft.com/office/drawing/2014/main" id="{F4AF5C10-53ED-8BA6-95C4-D9FB1A8318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59" y="145143"/>
            <a:ext cx="1359906" cy="1378857"/>
          </a:xfrm>
          <a:prstGeom prst="rect">
            <a:avLst/>
          </a:prstGeom>
          <a:ln>
            <a:solidFill>
              <a:schemeClr val="tx1"/>
            </a:solidFill>
          </a:ln>
        </p:spPr>
      </p:pic>
    </p:spTree>
    <p:extLst>
      <p:ext uri="{BB962C8B-B14F-4D97-AF65-F5344CB8AC3E}">
        <p14:creationId xmlns:p14="http://schemas.microsoft.com/office/powerpoint/2010/main" val="3849445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1A95-3DB6-066E-6CA3-227FF496BB22}"/>
              </a:ext>
            </a:extLst>
          </p:cNvPr>
          <p:cNvSpPr>
            <a:spLocks noGrp="1"/>
          </p:cNvSpPr>
          <p:nvPr>
            <p:ph type="title"/>
          </p:nvPr>
        </p:nvSpPr>
        <p:spPr>
          <a:xfrm>
            <a:off x="0" y="-241461"/>
            <a:ext cx="12192000" cy="1690688"/>
          </a:xfrm>
          <a:solidFill>
            <a:srgbClr val="00B0F0"/>
          </a:solidFill>
        </p:spPr>
        <p:txBody>
          <a:bodyPr/>
          <a:lstStyle/>
          <a:p>
            <a:r>
              <a:rPr lang="en-US" b="1" dirty="0">
                <a:solidFill>
                  <a:schemeClr val="tx1"/>
                </a:solidFill>
              </a:rPr>
              <a:t>What influenced UNICEF EAPRO to green and safe?</a:t>
            </a:r>
          </a:p>
        </p:txBody>
      </p:sp>
      <p:pic>
        <p:nvPicPr>
          <p:cNvPr id="4" name="Content Placeholder 3">
            <a:extLst>
              <a:ext uri="{FF2B5EF4-FFF2-40B4-BE49-F238E27FC236}">
                <a16:creationId xmlns:a16="http://schemas.microsoft.com/office/drawing/2014/main" id="{0FFC82D1-2D19-B1B3-B0B2-DE6D95CA18D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865332"/>
            <a:ext cx="3668713" cy="4271924"/>
          </a:xfrm>
          <a:prstGeom prst="rect">
            <a:avLst/>
          </a:prstGeom>
        </p:spPr>
      </p:pic>
      <p:sp>
        <p:nvSpPr>
          <p:cNvPr id="5" name="TextBox 4">
            <a:extLst>
              <a:ext uri="{FF2B5EF4-FFF2-40B4-BE49-F238E27FC236}">
                <a16:creationId xmlns:a16="http://schemas.microsoft.com/office/drawing/2014/main" id="{AB4BB030-7DA4-755F-7E8A-9F197F0AC1AE}"/>
              </a:ext>
            </a:extLst>
          </p:cNvPr>
          <p:cNvSpPr txBox="1"/>
          <p:nvPr/>
        </p:nvSpPr>
        <p:spPr>
          <a:xfrm>
            <a:off x="4862286" y="1865332"/>
            <a:ext cx="6491513" cy="1569660"/>
          </a:xfrm>
          <a:prstGeom prst="rect">
            <a:avLst/>
          </a:prstGeom>
          <a:noFill/>
        </p:spPr>
        <p:txBody>
          <a:bodyPr wrap="square" rtlCol="0">
            <a:spAutoFit/>
          </a:bodyPr>
          <a:lstStyle/>
          <a:p>
            <a:r>
              <a:rPr lang="en-US" sz="3200" dirty="0"/>
              <a:t>“</a:t>
            </a:r>
            <a:r>
              <a:rPr lang="en-US" sz="3200" i="1" dirty="0"/>
              <a:t>The ultimate aim should be use of non-burn technologies such as autoclaves</a:t>
            </a:r>
            <a:r>
              <a:rPr lang="en-US" sz="3200" dirty="0"/>
              <a:t>”… (section 4.3.3)</a:t>
            </a:r>
          </a:p>
        </p:txBody>
      </p:sp>
      <p:sp>
        <p:nvSpPr>
          <p:cNvPr id="6" name="TextBox 5">
            <a:extLst>
              <a:ext uri="{FF2B5EF4-FFF2-40B4-BE49-F238E27FC236}">
                <a16:creationId xmlns:a16="http://schemas.microsoft.com/office/drawing/2014/main" id="{1879EF74-E204-E601-9745-BDA3F0F272BB}"/>
              </a:ext>
            </a:extLst>
          </p:cNvPr>
          <p:cNvSpPr txBox="1"/>
          <p:nvPr/>
        </p:nvSpPr>
        <p:spPr>
          <a:xfrm>
            <a:off x="729342" y="6292820"/>
            <a:ext cx="9039654" cy="400110"/>
          </a:xfrm>
          <a:prstGeom prst="rect">
            <a:avLst/>
          </a:prstGeom>
          <a:noFill/>
        </p:spPr>
        <p:txBody>
          <a:bodyPr wrap="none" rtlCol="0">
            <a:spAutoFit/>
          </a:bodyPr>
          <a:lstStyle/>
          <a:p>
            <a:r>
              <a:rPr lang="en-US" sz="1000" dirty="0"/>
              <a:t>World Health Organization (Feb ‎2022)‎. Global analysis of healthcare waste in the context of COVID-19: status, impacts and recommendations. World Health Organization.</a:t>
            </a:r>
          </a:p>
          <a:p>
            <a:r>
              <a:rPr lang="en-US" sz="1000" dirty="0"/>
              <a:t> https://</a:t>
            </a:r>
            <a:r>
              <a:rPr lang="en-US" sz="1000" dirty="0" err="1"/>
              <a:t>apps.who.int</a:t>
            </a:r>
            <a:r>
              <a:rPr lang="en-US" sz="1000" dirty="0"/>
              <a:t>/iris/handle/10665/351189. </a:t>
            </a:r>
            <a:r>
              <a:rPr lang="en-US" sz="1000" dirty="0" err="1"/>
              <a:t>Licence</a:t>
            </a:r>
            <a:r>
              <a:rPr lang="en-US" sz="1000" dirty="0"/>
              <a:t>: CC BY-NC-SA 3.0 IGO</a:t>
            </a:r>
          </a:p>
        </p:txBody>
      </p:sp>
      <p:sp>
        <p:nvSpPr>
          <p:cNvPr id="7" name="TextBox 6">
            <a:extLst>
              <a:ext uri="{FF2B5EF4-FFF2-40B4-BE49-F238E27FC236}">
                <a16:creationId xmlns:a16="http://schemas.microsoft.com/office/drawing/2014/main" id="{FBFE1077-E989-14F7-69DB-C0865C7C5FDA}"/>
              </a:ext>
            </a:extLst>
          </p:cNvPr>
          <p:cNvSpPr txBox="1"/>
          <p:nvPr/>
        </p:nvSpPr>
        <p:spPr>
          <a:xfrm>
            <a:off x="4862287" y="4267202"/>
            <a:ext cx="6491512" cy="1077218"/>
          </a:xfrm>
          <a:prstGeom prst="rect">
            <a:avLst/>
          </a:prstGeom>
          <a:noFill/>
        </p:spPr>
        <p:txBody>
          <a:bodyPr wrap="square" rtlCol="0">
            <a:spAutoFit/>
          </a:bodyPr>
          <a:lstStyle/>
          <a:p>
            <a:r>
              <a:rPr lang="en-US" sz="3200" dirty="0"/>
              <a:t>“Over time, non-burn technologies cost less” … (section 4.3.3)</a:t>
            </a:r>
          </a:p>
        </p:txBody>
      </p:sp>
    </p:spTree>
    <p:extLst>
      <p:ext uri="{BB962C8B-B14F-4D97-AF65-F5344CB8AC3E}">
        <p14:creationId xmlns:p14="http://schemas.microsoft.com/office/powerpoint/2010/main" val="714737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B5F08D-338D-E56D-7200-E56D5E1533A8}"/>
              </a:ext>
            </a:extLst>
          </p:cNvPr>
          <p:cNvSpPr txBox="1"/>
          <p:nvPr/>
        </p:nvSpPr>
        <p:spPr>
          <a:xfrm>
            <a:off x="3962400" y="2223"/>
            <a:ext cx="8229599" cy="1376634"/>
          </a:xfrm>
          <a:prstGeom prst="rect">
            <a:avLst/>
          </a:prstGeom>
          <a:solidFill>
            <a:srgbClr val="00B0F0"/>
          </a:solidFill>
          <a:ln>
            <a:solidFill>
              <a:srgbClr val="4472C4"/>
            </a:solidFill>
          </a:ln>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200" b="1" dirty="0">
                <a:latin typeface="+mj-lt"/>
                <a:ea typeface="+mj-ea"/>
                <a:cs typeface="+mj-cs"/>
              </a:rPr>
              <a:t>UNICEF &amp; WHO COVID-19 vaccination: </a:t>
            </a:r>
            <a:endParaRPr lang="en-US" b="1" dirty="0"/>
          </a:p>
          <a:p>
            <a:pPr>
              <a:lnSpc>
                <a:spcPct val="90000"/>
              </a:lnSpc>
              <a:spcBef>
                <a:spcPct val="0"/>
              </a:spcBef>
              <a:spcAft>
                <a:spcPts val="600"/>
              </a:spcAft>
            </a:pPr>
            <a:r>
              <a:rPr lang="en-US" sz="2000" b="1" dirty="0">
                <a:latin typeface="+mj-lt"/>
                <a:ea typeface="+mj-ea"/>
                <a:cs typeface="+mj-cs"/>
              </a:rPr>
              <a:t>  supply and logistics guidance (February 2021)</a:t>
            </a:r>
            <a:endParaRPr lang="en-US" sz="2000" dirty="0">
              <a:ea typeface="+mj-ea"/>
              <a:cs typeface="+mj-cs"/>
            </a:endParaRPr>
          </a:p>
        </p:txBody>
      </p:sp>
      <p:pic>
        <p:nvPicPr>
          <p:cNvPr id="4" name="Picture 4">
            <a:extLst>
              <a:ext uri="{FF2B5EF4-FFF2-40B4-BE49-F238E27FC236}">
                <a16:creationId xmlns:a16="http://schemas.microsoft.com/office/drawing/2014/main" id="{42C59488-A948-55D2-2C1F-74A460FEE3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TextBox 2">
            <a:extLst>
              <a:ext uri="{FF2B5EF4-FFF2-40B4-BE49-F238E27FC236}">
                <a16:creationId xmlns:a16="http://schemas.microsoft.com/office/drawing/2014/main" id="{8DCFF45B-B52C-13FD-4AF9-CAAC153E6DAB}"/>
              </a:ext>
            </a:extLst>
          </p:cNvPr>
          <p:cNvSpPr txBox="1"/>
          <p:nvPr/>
        </p:nvSpPr>
        <p:spPr>
          <a:xfrm>
            <a:off x="1834601" y="2192989"/>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307DFEB3-B9E2-9E18-92AE-5C46390DD459}"/>
              </a:ext>
            </a:extLst>
          </p:cNvPr>
          <p:cNvSpPr txBox="1"/>
          <p:nvPr/>
        </p:nvSpPr>
        <p:spPr>
          <a:xfrm>
            <a:off x="4436181" y="6070723"/>
            <a:ext cx="657187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mn-lt"/>
                <a:cs typeface="+mn-lt"/>
              </a:rPr>
              <a:t>World Health Organization &amp; United Nations Children's Fund (‎UNICEF)‎. (‎2021)‎. COVID-19 vaccination: supply and logistics guidance: interim guidance, 12 February 2021. World Health Organization. </a:t>
            </a:r>
            <a:r>
              <a:rPr lang="en-US" sz="1000" dirty="0">
                <a:ea typeface="+mn-lt"/>
                <a:cs typeface="+mn-lt"/>
                <a:hlinkClick r:id="rId4"/>
              </a:rPr>
              <a:t>https://apps.who.int/iris/handle/10665/339561</a:t>
            </a:r>
            <a:r>
              <a:rPr lang="en-US" sz="1000" dirty="0">
                <a:ea typeface="+mn-lt"/>
                <a:cs typeface="+mn-lt"/>
              </a:rPr>
              <a:t>. </a:t>
            </a:r>
            <a:r>
              <a:rPr lang="en-US" sz="1000" dirty="0" err="1">
                <a:ea typeface="+mn-lt"/>
                <a:cs typeface="+mn-lt"/>
              </a:rPr>
              <a:t>Licence</a:t>
            </a:r>
            <a:r>
              <a:rPr lang="en-US" sz="1000" dirty="0">
                <a:ea typeface="+mn-lt"/>
                <a:cs typeface="+mn-lt"/>
              </a:rPr>
              <a:t>: CC BY-NC-SA 3.0 IGO</a:t>
            </a:r>
            <a:endParaRPr lang="en-US" sz="1000">
              <a:cs typeface="Calibri"/>
            </a:endParaRPr>
          </a:p>
        </p:txBody>
      </p:sp>
      <p:sp>
        <p:nvSpPr>
          <p:cNvPr id="7" name="TextBox 6">
            <a:extLst>
              <a:ext uri="{FF2B5EF4-FFF2-40B4-BE49-F238E27FC236}">
                <a16:creationId xmlns:a16="http://schemas.microsoft.com/office/drawing/2014/main" id="{3D0A6453-9845-DBC7-AE2D-7E71A87F87E0}"/>
              </a:ext>
            </a:extLst>
          </p:cNvPr>
          <p:cNvSpPr txBox="1"/>
          <p:nvPr/>
        </p:nvSpPr>
        <p:spPr>
          <a:xfrm>
            <a:off x="4657345" y="1931379"/>
            <a:ext cx="67700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Section 6 of the guidance:</a:t>
            </a:r>
          </a:p>
        </p:txBody>
      </p:sp>
      <p:sp>
        <p:nvSpPr>
          <p:cNvPr id="8" name="TextBox 7">
            <a:extLst>
              <a:ext uri="{FF2B5EF4-FFF2-40B4-BE49-F238E27FC236}">
                <a16:creationId xmlns:a16="http://schemas.microsoft.com/office/drawing/2014/main" id="{DD5B9042-E9D1-DC09-3391-E2234ED79A8C}"/>
              </a:ext>
            </a:extLst>
          </p:cNvPr>
          <p:cNvSpPr txBox="1"/>
          <p:nvPr/>
        </p:nvSpPr>
        <p:spPr>
          <a:xfrm>
            <a:off x="4982026" y="2790875"/>
            <a:ext cx="688529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dirty="0">
                <a:solidFill>
                  <a:srgbClr val="00B0F0"/>
                </a:solidFill>
                <a:ea typeface="+mn-lt"/>
                <a:cs typeface="+mn-lt"/>
              </a:rPr>
              <a:t>Follow the national guidelines and codes for final disposal – if these are not available:</a:t>
            </a:r>
          </a:p>
          <a:p>
            <a:pPr marL="342900" indent="-342900">
              <a:buFont typeface="Arial"/>
              <a:buChar char="•"/>
            </a:pPr>
            <a:r>
              <a:rPr lang="en-US" sz="2400" i="1" dirty="0">
                <a:solidFill>
                  <a:srgbClr val="00B0F0"/>
                </a:solidFill>
                <a:ea typeface="+mn-lt"/>
                <a:cs typeface="+mn-lt"/>
              </a:rPr>
              <a:t>Preferably use best available technologies in accordance with the Stockholm Convention, such as decontamination of waste by autoclaving or similar procedures or high-temperature incineration.</a:t>
            </a:r>
            <a:endParaRPr lang="en-US" sz="2400" i="1" dirty="0">
              <a:solidFill>
                <a:srgbClr val="00B0F0"/>
              </a:solidFill>
              <a:cs typeface="Calibri"/>
            </a:endParaRPr>
          </a:p>
        </p:txBody>
      </p:sp>
      <p:pic>
        <p:nvPicPr>
          <p:cNvPr id="2" name="Picture 1">
            <a:extLst>
              <a:ext uri="{FF2B5EF4-FFF2-40B4-BE49-F238E27FC236}">
                <a16:creationId xmlns:a16="http://schemas.microsoft.com/office/drawing/2014/main" id="{9D7EC448-C4ED-1985-A45B-07440E4CF3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81859" y="0"/>
            <a:ext cx="1359906" cy="1378857"/>
          </a:xfrm>
          <a:prstGeom prst="rect">
            <a:avLst/>
          </a:prstGeom>
          <a:ln>
            <a:solidFill>
              <a:schemeClr val="tx1"/>
            </a:solidFill>
          </a:ln>
        </p:spPr>
      </p:pic>
    </p:spTree>
    <p:extLst>
      <p:ext uri="{BB962C8B-B14F-4D97-AF65-F5344CB8AC3E}">
        <p14:creationId xmlns:p14="http://schemas.microsoft.com/office/powerpoint/2010/main" val="2199239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03">
            <a:extLst>
              <a:ext uri="{FF2B5EF4-FFF2-40B4-BE49-F238E27FC236}">
                <a16:creationId xmlns:a16="http://schemas.microsoft.com/office/drawing/2014/main" id="{F9A5DFAC-FE25-2149-9C5D-0A5A7C4296FF}"/>
              </a:ext>
            </a:extLst>
          </p:cNvPr>
          <p:cNvSpPr/>
          <p:nvPr/>
        </p:nvSpPr>
        <p:spPr>
          <a:xfrm>
            <a:off x="777188" y="1510129"/>
            <a:ext cx="6899256" cy="43088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60960" anchor="t">
            <a:spAutoFit/>
          </a:bodyPr>
          <a:lstStyle/>
          <a:p>
            <a:pPr marL="0" marR="0" algn="just">
              <a:spcBef>
                <a:spcPts val="0"/>
              </a:spcBef>
              <a:spcAft>
                <a:spcPts val="0"/>
              </a:spcAft>
            </a:pPr>
            <a:endParaRPr lang="en-US" sz="2400">
              <a:solidFill>
                <a:schemeClr val="bg1"/>
              </a:solidFill>
              <a:latin typeface="Arial" charset="0"/>
              <a:ea typeface="Arial" charset="0"/>
              <a:cs typeface="Arial" charset="0"/>
              <a:sym typeface="Univers LT Std 55 Roman"/>
            </a:endParaRPr>
          </a:p>
        </p:txBody>
      </p:sp>
      <p:graphicFrame>
        <p:nvGraphicFramePr>
          <p:cNvPr id="12" name="Table 11">
            <a:extLst>
              <a:ext uri="{FF2B5EF4-FFF2-40B4-BE49-F238E27FC236}">
                <a16:creationId xmlns:a16="http://schemas.microsoft.com/office/drawing/2014/main" id="{338CB820-7AED-364C-8052-CC2CE259BAAB}"/>
              </a:ext>
            </a:extLst>
          </p:cNvPr>
          <p:cNvGraphicFramePr>
            <a:graphicFrameLocks noGrp="1"/>
          </p:cNvGraphicFramePr>
          <p:nvPr/>
        </p:nvGraphicFramePr>
        <p:xfrm>
          <a:off x="711678" y="6172200"/>
          <a:ext cx="11023122" cy="536747"/>
        </p:xfrm>
        <a:graphic>
          <a:graphicData uri="http://schemas.openxmlformats.org/drawingml/2006/table">
            <a:tbl>
              <a:tblPr firstRow="1">
                <a:tableStyleId>{2D5ABB26-0587-4C30-8999-92F81FD0307C}</a:tableStyleId>
              </a:tblPr>
              <a:tblGrid>
                <a:gridCol w="5511561">
                  <a:extLst>
                    <a:ext uri="{9D8B030D-6E8A-4147-A177-3AD203B41FA5}">
                      <a16:colId xmlns:a16="http://schemas.microsoft.com/office/drawing/2014/main" val="1063476286"/>
                    </a:ext>
                  </a:extLst>
                </a:gridCol>
                <a:gridCol w="5511561">
                  <a:extLst>
                    <a:ext uri="{9D8B030D-6E8A-4147-A177-3AD203B41FA5}">
                      <a16:colId xmlns:a16="http://schemas.microsoft.com/office/drawing/2014/main" val="399418297"/>
                    </a:ext>
                  </a:extLst>
                </a:gridCol>
              </a:tblGrid>
              <a:tr h="536747">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fld id="{19283BD8-4331-4442-8D7F-5AA08B22643F}" type="slidenum">
                        <a:rPr lang="en-US" sz="1050" b="0" smtClean="0">
                          <a:solidFill>
                            <a:schemeClr val="bg1"/>
                          </a:solidFill>
                        </a:rPr>
                        <a:pPr marL="0" marR="0" lvl="0" indent="0" algn="l" defTabSz="914400" rtl="0" eaLnBrk="1" fontAlgn="auto" latinLnBrk="0" hangingPunct="1">
                          <a:lnSpc>
                            <a:spcPct val="150000"/>
                          </a:lnSpc>
                          <a:spcBef>
                            <a:spcPts val="0"/>
                          </a:spcBef>
                          <a:spcAft>
                            <a:spcPts val="0"/>
                          </a:spcAft>
                          <a:buClrTx/>
                          <a:buSzTx/>
                          <a:buFontTx/>
                          <a:buNone/>
                          <a:tabLst/>
                          <a:defRPr/>
                        </a:pPr>
                        <a:t>38</a:t>
                      </a:fld>
                      <a:r>
                        <a:rPr lang="en-US" sz="1050" b="0">
                          <a:solidFill>
                            <a:schemeClr val="bg1"/>
                          </a:solidFill>
                        </a:rPr>
                        <a:t>  </a:t>
                      </a:r>
                      <a:r>
                        <a:rPr lang="en-US" sz="1050" b="0" i="0" kern="1200">
                          <a:solidFill>
                            <a:schemeClr val="bg2"/>
                          </a:solidFill>
                          <a:effectLst/>
                          <a:latin typeface="+mn-lt"/>
                          <a:ea typeface="+mn-ea"/>
                          <a:cs typeface="+mn-cs"/>
                        </a:rPr>
                        <a:t>| </a:t>
                      </a:r>
                      <a:r>
                        <a:rPr lang="en-US" sz="1050" b="0" i="0" kern="1200">
                          <a:solidFill>
                            <a:schemeClr val="bg1"/>
                          </a:solidFill>
                          <a:effectLst/>
                          <a:latin typeface="+mn-lt"/>
                          <a:ea typeface="+mn-ea"/>
                          <a:cs typeface="+mn-cs"/>
                        </a:rPr>
                        <a:t> </a:t>
                      </a:r>
                      <a:r>
                        <a:rPr lang="en-US" sz="1050" b="0">
                          <a:solidFill>
                            <a:schemeClr val="bg1"/>
                          </a:solidFill>
                        </a:rPr>
                        <a:t>Title of Your Presentation</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400" b="1">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51670588"/>
                  </a:ext>
                </a:extLst>
              </a:tr>
            </a:tbl>
          </a:graphicData>
        </a:graphic>
      </p:graphicFrame>
      <p:pic>
        <p:nvPicPr>
          <p:cNvPr id="3" name="Picture 2">
            <a:extLst>
              <a:ext uri="{FF2B5EF4-FFF2-40B4-BE49-F238E27FC236}">
                <a16:creationId xmlns:a16="http://schemas.microsoft.com/office/drawing/2014/main" id="{7EFB3AF5-29FC-9C92-5587-75883A3E31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09265" y="-1"/>
            <a:ext cx="1359906" cy="1378857"/>
          </a:xfrm>
          <a:prstGeom prst="rect">
            <a:avLst/>
          </a:prstGeom>
        </p:spPr>
      </p:pic>
      <p:pic>
        <p:nvPicPr>
          <p:cNvPr id="11" name="Picture 10" descr="Diagram&#10;&#10;Description automatically generated">
            <a:extLst>
              <a:ext uri="{FF2B5EF4-FFF2-40B4-BE49-F238E27FC236}">
                <a16:creationId xmlns:a16="http://schemas.microsoft.com/office/drawing/2014/main" id="{E939CCD4-5908-C532-EEEE-AE2BDD49A3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9818" y="1053213"/>
            <a:ext cx="5765954" cy="5629171"/>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0A68F3CF-8FE4-4548-A9E9-EB632D84EA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329" y="1602494"/>
            <a:ext cx="2792034" cy="3954012"/>
          </a:xfrm>
          <a:prstGeom prst="rect">
            <a:avLst/>
          </a:prstGeom>
        </p:spPr>
      </p:pic>
      <p:sp>
        <p:nvSpPr>
          <p:cNvPr id="2" name="TextBox 1">
            <a:extLst>
              <a:ext uri="{FF2B5EF4-FFF2-40B4-BE49-F238E27FC236}">
                <a16:creationId xmlns:a16="http://schemas.microsoft.com/office/drawing/2014/main" id="{2FC80F61-CC7A-EA3C-1AEE-8FB61572CDC9}"/>
              </a:ext>
            </a:extLst>
          </p:cNvPr>
          <p:cNvSpPr txBox="1"/>
          <p:nvPr/>
        </p:nvSpPr>
        <p:spPr>
          <a:xfrm>
            <a:off x="341321" y="5640335"/>
            <a:ext cx="321695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ea typeface="+mn-lt"/>
                <a:cs typeface="+mn-lt"/>
              </a:rPr>
              <a:t>https://www.who.int/publications/i/item/9789241516228</a:t>
            </a:r>
            <a:endParaRPr lang="en-US" sz="1200" dirty="0">
              <a:cs typeface="Calibri"/>
            </a:endParaRPr>
          </a:p>
        </p:txBody>
      </p:sp>
      <p:sp>
        <p:nvSpPr>
          <p:cNvPr id="6" name="TextBox 5">
            <a:extLst>
              <a:ext uri="{FF2B5EF4-FFF2-40B4-BE49-F238E27FC236}">
                <a16:creationId xmlns:a16="http://schemas.microsoft.com/office/drawing/2014/main" id="{86F7F4A9-0162-D262-4FBE-A54FDCCA3036}"/>
              </a:ext>
            </a:extLst>
          </p:cNvPr>
          <p:cNvSpPr txBox="1"/>
          <p:nvPr/>
        </p:nvSpPr>
        <p:spPr>
          <a:xfrm>
            <a:off x="0" y="0"/>
            <a:ext cx="10080171" cy="1077218"/>
          </a:xfrm>
          <a:prstGeom prst="rect">
            <a:avLst/>
          </a:prstGeom>
          <a:solidFill>
            <a:srgbClr val="00B0F0"/>
          </a:solidFill>
        </p:spPr>
        <p:txBody>
          <a:bodyPr wrap="square" rtlCol="0" anchor="ctr">
            <a:spAutoFit/>
          </a:bodyPr>
          <a:lstStyle/>
          <a:p>
            <a:r>
              <a:rPr lang="en-US" sz="3200" dirty="0"/>
              <a:t>WHO Guide about infectious waste treatment (2019)</a:t>
            </a:r>
          </a:p>
          <a:p>
            <a:endParaRPr lang="en-US" sz="3200" dirty="0"/>
          </a:p>
        </p:txBody>
      </p:sp>
      <p:sp>
        <p:nvSpPr>
          <p:cNvPr id="7" name="Oval 6">
            <a:extLst>
              <a:ext uri="{FF2B5EF4-FFF2-40B4-BE49-F238E27FC236}">
                <a16:creationId xmlns:a16="http://schemas.microsoft.com/office/drawing/2014/main" id="{2AD0D121-BADD-5658-1648-1D55C7DDC955}"/>
              </a:ext>
            </a:extLst>
          </p:cNvPr>
          <p:cNvSpPr/>
          <p:nvPr/>
        </p:nvSpPr>
        <p:spPr>
          <a:xfrm>
            <a:off x="5689600" y="1053213"/>
            <a:ext cx="3476172" cy="88780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cxnSp>
        <p:nvCxnSpPr>
          <p:cNvPr id="9" name="Elbow Connector 8">
            <a:extLst>
              <a:ext uri="{FF2B5EF4-FFF2-40B4-BE49-F238E27FC236}">
                <a16:creationId xmlns:a16="http://schemas.microsoft.com/office/drawing/2014/main" id="{EDBEE36F-5A88-F4FD-2ABA-7D9905F959F0}"/>
              </a:ext>
            </a:extLst>
          </p:cNvPr>
          <p:cNvCxnSpPr>
            <a:cxnSpLocks/>
            <a:stCxn id="7" idx="6"/>
          </p:cNvCxnSpPr>
          <p:nvPr/>
        </p:nvCxnSpPr>
        <p:spPr>
          <a:xfrm>
            <a:off x="9165772" y="1497115"/>
            <a:ext cx="558799" cy="456916"/>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1A36DE1-E432-A2D5-F3C6-950089F010F5}"/>
              </a:ext>
            </a:extLst>
          </p:cNvPr>
          <p:cNvSpPr txBox="1"/>
          <p:nvPr/>
        </p:nvSpPr>
        <p:spPr>
          <a:xfrm>
            <a:off x="9712579" y="1881448"/>
            <a:ext cx="2261707" cy="1938992"/>
          </a:xfrm>
          <a:prstGeom prst="rect">
            <a:avLst/>
          </a:prstGeom>
          <a:solidFill>
            <a:srgbClr val="00B050"/>
          </a:solidFill>
          <a:ln>
            <a:solidFill>
              <a:schemeClr val="tx1"/>
            </a:solidFill>
          </a:ln>
        </p:spPr>
        <p:txBody>
          <a:bodyPr wrap="square" rtlCol="0">
            <a:spAutoFit/>
          </a:bodyPr>
          <a:lstStyle/>
          <a:p>
            <a:r>
              <a:rPr lang="en-US" sz="2400" dirty="0">
                <a:solidFill>
                  <a:schemeClr val="bg1"/>
                </a:solidFill>
              </a:rPr>
              <a:t>Technologies:</a:t>
            </a:r>
          </a:p>
          <a:p>
            <a:r>
              <a:rPr lang="en-US" dirty="0">
                <a:solidFill>
                  <a:schemeClr val="bg1"/>
                </a:solidFill>
              </a:rPr>
              <a:t> </a:t>
            </a:r>
          </a:p>
          <a:p>
            <a:r>
              <a:rPr lang="en-US" sz="2800" dirty="0">
                <a:solidFill>
                  <a:schemeClr val="bg1"/>
                </a:solidFill>
              </a:rPr>
              <a:t>. </a:t>
            </a:r>
            <a:r>
              <a:rPr lang="en-US" sz="2500" dirty="0">
                <a:solidFill>
                  <a:schemeClr val="bg1"/>
                </a:solidFill>
              </a:rPr>
              <a:t>Autoclave</a:t>
            </a:r>
          </a:p>
          <a:p>
            <a:r>
              <a:rPr lang="en-US" sz="2500" dirty="0">
                <a:solidFill>
                  <a:schemeClr val="bg1"/>
                </a:solidFill>
              </a:rPr>
              <a:t>. Microwave</a:t>
            </a:r>
          </a:p>
          <a:p>
            <a:r>
              <a:rPr lang="en-US" sz="2500" dirty="0">
                <a:solidFill>
                  <a:schemeClr val="bg1"/>
                </a:solidFill>
              </a:rPr>
              <a:t>. Heat-Friction</a:t>
            </a:r>
          </a:p>
        </p:txBody>
      </p:sp>
    </p:spTree>
    <p:extLst>
      <p:ext uri="{BB962C8B-B14F-4D97-AF65-F5344CB8AC3E}">
        <p14:creationId xmlns:p14="http://schemas.microsoft.com/office/powerpoint/2010/main" val="1959246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566BBF-5243-4E2F-A4FA-97F2A1821D63}"/>
              </a:ext>
            </a:extLst>
          </p:cNvPr>
          <p:cNvSpPr txBox="1"/>
          <p:nvPr/>
        </p:nvSpPr>
        <p:spPr>
          <a:xfrm>
            <a:off x="0" y="2717057"/>
            <a:ext cx="8090875" cy="4216539"/>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AIMING AT SOLUTIONS THAT WOULD OFFER:</a:t>
            </a:r>
          </a:p>
          <a:p>
            <a:r>
              <a:rPr lang="en-US" sz="2400" b="1" dirty="0"/>
              <a:t> </a:t>
            </a:r>
            <a:endParaRPr lang="en-US" sz="2200" b="1" dirty="0"/>
          </a:p>
          <a:p>
            <a:pPr marL="571500" indent="-342900">
              <a:buFont typeface="Wingdings" pitchFamily="2" charset="2"/>
              <a:buChar char="ü"/>
              <a:tabLst>
                <a:tab pos="228600" algn="l"/>
              </a:tabLst>
            </a:pPr>
            <a:r>
              <a:rPr lang="en-US" sz="2200" dirty="0">
                <a:solidFill>
                  <a:srgbClr val="000000"/>
                </a:solidFill>
                <a:latin typeface="Calibri" panose="020F0502020204030204" pitchFamily="34" charset="0"/>
                <a:ea typeface="Times New Roman" panose="02020603050405020304" pitchFamily="18" charset="0"/>
                <a:cs typeface="Angsana New" panose="02020603050405020304" pitchFamily="18" charset="-34"/>
              </a:rPr>
              <a:t>R</a:t>
            </a:r>
            <a:r>
              <a:rPr lang="en-US" sz="2200" dirty="0">
                <a:solidFill>
                  <a:srgbClr val="000000"/>
                </a:solidFill>
                <a:effectLst/>
                <a:latin typeface="Calibri" panose="020F0502020204030204" pitchFamily="34" charset="0"/>
                <a:ea typeface="Times New Roman" panose="02020603050405020304" pitchFamily="18" charset="0"/>
                <a:cs typeface="Angsana New" panose="02020603050405020304" pitchFamily="18" charset="-34"/>
              </a:rPr>
              <a:t>eduction of unsafe risks to the healthcare workers during waste management operations</a:t>
            </a:r>
            <a:endParaRPr lang="en-US" sz="2200" dirty="0">
              <a:solidFill>
                <a:srgbClr val="000000"/>
              </a:solidFill>
              <a:latin typeface="Calibri" panose="020F0502020204030204" pitchFamily="34" charset="0"/>
              <a:ea typeface="Times New Roman" panose="02020603050405020304" pitchFamily="18" charset="0"/>
              <a:cs typeface="Angsana New" panose="02020603050405020304" pitchFamily="18" charset="-34"/>
            </a:endParaRPr>
          </a:p>
          <a:p>
            <a:pPr marL="571500" indent="-342900">
              <a:buFont typeface="Wingdings" pitchFamily="2" charset="2"/>
              <a:buChar char="ü"/>
              <a:tabLst>
                <a:tab pos="228600" algn="l"/>
              </a:tabLst>
            </a:pPr>
            <a:endParaRPr lang="en-CA" sz="2200" dirty="0">
              <a:latin typeface="CG Omega"/>
              <a:ea typeface="Times New Roman" panose="02020603050405020304" pitchFamily="18" charset="0"/>
              <a:cs typeface="Angsana New" panose="02020603050405020304" pitchFamily="18" charset="-34"/>
            </a:endParaRPr>
          </a:p>
          <a:p>
            <a:pPr marL="571500" indent="-342900">
              <a:buFont typeface="Wingdings" pitchFamily="2" charset="2"/>
              <a:buChar char="ü"/>
              <a:tabLst>
                <a:tab pos="228600" algn="l"/>
              </a:tabLst>
            </a:pPr>
            <a:r>
              <a:rPr lang="en-US" sz="2200" dirty="0">
                <a:solidFill>
                  <a:srgbClr val="000000"/>
                </a:solidFill>
                <a:effectLst/>
                <a:latin typeface="Calibri" panose="020F0502020204030204" pitchFamily="34" charset="0"/>
                <a:ea typeface="Times New Roman" panose="02020603050405020304" pitchFamily="18" charset="0"/>
                <a:cs typeface="Angsana New" panose="02020603050405020304" pitchFamily="18" charset="-34"/>
              </a:rPr>
              <a:t>Reduction of exposure to dioxins and furans to the health workers, their communities and the environment</a:t>
            </a:r>
            <a:endParaRPr lang="en-US" sz="2200" dirty="0">
              <a:solidFill>
                <a:srgbClr val="000000"/>
              </a:solidFill>
              <a:latin typeface="Calibri" panose="020F0502020204030204" pitchFamily="34" charset="0"/>
              <a:ea typeface="Times New Roman" panose="02020603050405020304" pitchFamily="18" charset="0"/>
              <a:cs typeface="Angsana New" panose="02020603050405020304" pitchFamily="18" charset="-34"/>
            </a:endParaRPr>
          </a:p>
          <a:p>
            <a:pPr marL="571500" indent="-342900">
              <a:buFont typeface="Wingdings" pitchFamily="2" charset="2"/>
              <a:buChar char="ü"/>
              <a:tabLst>
                <a:tab pos="228600" algn="l"/>
              </a:tabLst>
            </a:pPr>
            <a:endParaRPr lang="en-CA" sz="2200" dirty="0">
              <a:latin typeface="CG Omega"/>
              <a:ea typeface="Times New Roman" panose="02020603050405020304" pitchFamily="18" charset="0"/>
              <a:cs typeface="Angsana New" panose="02020603050405020304" pitchFamily="18" charset="-34"/>
            </a:endParaRPr>
          </a:p>
          <a:p>
            <a:pPr marL="571500" indent="-342900">
              <a:buFont typeface="Wingdings" pitchFamily="2" charset="2"/>
              <a:buChar char="ü"/>
              <a:tabLst>
                <a:tab pos="228600" algn="l"/>
              </a:tabLst>
            </a:pPr>
            <a:r>
              <a:rPr lang="en-US" sz="2200" dirty="0">
                <a:solidFill>
                  <a:srgbClr val="000000"/>
                </a:solidFill>
                <a:latin typeface="Calibri" panose="020F0502020204030204" pitchFamily="34" charset="0"/>
                <a:ea typeface="Times New Roman" panose="02020603050405020304" pitchFamily="18" charset="0"/>
                <a:cs typeface="Angsana New" panose="02020603050405020304" pitchFamily="18" charset="-34"/>
              </a:rPr>
              <a:t>R</a:t>
            </a:r>
            <a:r>
              <a:rPr lang="en-US" sz="2200" dirty="0">
                <a:solidFill>
                  <a:srgbClr val="000000"/>
                </a:solidFill>
                <a:effectLst/>
                <a:latin typeface="Calibri" panose="020F0502020204030204" pitchFamily="34" charset="0"/>
                <a:ea typeface="Times New Roman" panose="02020603050405020304" pitchFamily="18" charset="0"/>
                <a:cs typeface="Angsana New" panose="02020603050405020304" pitchFamily="18" charset="-34"/>
              </a:rPr>
              <a:t>eduction of waste volumes in health facilities; and</a:t>
            </a:r>
          </a:p>
          <a:p>
            <a:pPr marL="571500" indent="-342900">
              <a:buFont typeface="Wingdings" pitchFamily="2" charset="2"/>
              <a:buChar char="ü"/>
              <a:tabLst>
                <a:tab pos="228600" algn="l"/>
              </a:tabLst>
            </a:pPr>
            <a:endParaRPr lang="en-CA" sz="2200" dirty="0">
              <a:latin typeface="CG Omega"/>
              <a:ea typeface="Times New Roman" panose="02020603050405020304" pitchFamily="18" charset="0"/>
              <a:cs typeface="Angsana New" panose="02020603050405020304" pitchFamily="18" charset="-34"/>
            </a:endParaRPr>
          </a:p>
          <a:p>
            <a:pPr marL="571500" indent="-342900">
              <a:buFont typeface="Wingdings" pitchFamily="2" charset="2"/>
              <a:buChar char="ü"/>
              <a:tabLst>
                <a:tab pos="228600" algn="l"/>
              </a:tabLst>
            </a:pPr>
            <a:r>
              <a:rPr lang="en-US" sz="2200" dirty="0">
                <a:solidFill>
                  <a:srgbClr val="000000"/>
                </a:solidFill>
                <a:latin typeface="Calibri" panose="020F0502020204030204" pitchFamily="34" charset="0"/>
                <a:ea typeface="Times New Roman" panose="02020603050405020304" pitchFamily="18" charset="0"/>
                <a:cs typeface="Angsana New" panose="02020603050405020304" pitchFamily="18" charset="-34"/>
              </a:rPr>
              <a:t>B</a:t>
            </a:r>
            <a:r>
              <a:rPr lang="en-US" sz="2200" dirty="0">
                <a:solidFill>
                  <a:srgbClr val="000000"/>
                </a:solidFill>
                <a:effectLst/>
                <a:latin typeface="Calibri" panose="020F0502020204030204" pitchFamily="34" charset="0"/>
                <a:ea typeface="Times New Roman" panose="02020603050405020304" pitchFamily="18" charset="0"/>
                <a:cs typeface="Angsana New" panose="02020603050405020304" pitchFamily="18" charset="-34"/>
              </a:rPr>
              <a:t>undled services, such as: installation, training, and 2-yrs warranty of HCW treatment equipment</a:t>
            </a:r>
            <a:endParaRPr lang="en-US" altLang="zh-CN" sz="2200" dirty="0">
              <a:solidFill>
                <a:srgbClr val="7F7F7F"/>
              </a:solidFill>
              <a:ea typeface="黑体"/>
              <a:cs typeface="Arial"/>
            </a:endParaRPr>
          </a:p>
        </p:txBody>
      </p:sp>
      <p:sp>
        <p:nvSpPr>
          <p:cNvPr id="10" name="Text Placeholder 9">
            <a:extLst>
              <a:ext uri="{FF2B5EF4-FFF2-40B4-BE49-F238E27FC236}">
                <a16:creationId xmlns:a16="http://schemas.microsoft.com/office/drawing/2014/main" id="{102AAD1B-B68A-4DAB-84A8-A555574EB46F}"/>
              </a:ext>
            </a:extLst>
          </p:cNvPr>
          <p:cNvSpPr>
            <a:spLocks noGrp="1"/>
          </p:cNvSpPr>
          <p:nvPr>
            <p:ph type="body" sz="quarter" idx="14"/>
          </p:nvPr>
        </p:nvSpPr>
        <p:spPr>
          <a:xfrm>
            <a:off x="0" y="0"/>
            <a:ext cx="8416895" cy="982258"/>
          </a:xfrm>
          <a:solidFill>
            <a:srgbClr val="00B0F0"/>
          </a:solidFill>
        </p:spPr>
        <p:txBody>
          <a:bodyPr vert="horz" lIns="91440" tIns="45720" rIns="91440" bIns="45720" rtlCol="0" anchor="ctr">
            <a:noAutofit/>
          </a:bodyPr>
          <a:lstStyle/>
          <a:p>
            <a:r>
              <a:rPr lang="en-US" sz="3000" dirty="0">
                <a:solidFill>
                  <a:schemeClr val="tx1"/>
                </a:solidFill>
                <a:cs typeface="Arial"/>
              </a:rPr>
              <a:t>UNICEF EAPRO SOLUTION</a:t>
            </a:r>
            <a:endParaRPr lang="en-US" sz="3000" dirty="0">
              <a:solidFill>
                <a:schemeClr val="tx1"/>
              </a:solidFill>
            </a:endParaRPr>
          </a:p>
        </p:txBody>
      </p:sp>
      <p:sp>
        <p:nvSpPr>
          <p:cNvPr id="12" name="TextBox 11">
            <a:extLst>
              <a:ext uri="{FF2B5EF4-FFF2-40B4-BE49-F238E27FC236}">
                <a16:creationId xmlns:a16="http://schemas.microsoft.com/office/drawing/2014/main" id="{B0C6541B-FE51-57D4-7C0C-3BE09FEA5D0C}"/>
              </a:ext>
            </a:extLst>
          </p:cNvPr>
          <p:cNvSpPr txBox="1"/>
          <p:nvPr/>
        </p:nvSpPr>
        <p:spPr>
          <a:xfrm>
            <a:off x="113218" y="1306286"/>
            <a:ext cx="8090875" cy="1221873"/>
          </a:xfrm>
          <a:prstGeom prst="rect">
            <a:avLst/>
          </a:prstGeom>
          <a:solidFill>
            <a:schemeClr val="accent6">
              <a:lumMod val="20000"/>
              <a:lumOff val="80000"/>
            </a:schemeClr>
          </a:solidFill>
        </p:spPr>
        <p:txBody>
          <a:bodyPr wrap="square" rtlCol="0">
            <a:spAutoFit/>
          </a:bodyPr>
          <a:lstStyle/>
          <a:p>
            <a:pPr marL="57150">
              <a:lnSpc>
                <a:spcPct val="90000"/>
              </a:lnSpc>
              <a:spcAft>
                <a:spcPts val="600"/>
              </a:spcAft>
            </a:pPr>
            <a:r>
              <a:rPr lang="en-US" sz="2800" b="1" dirty="0"/>
              <a:t>Establish a regional LTA to help countries procured high quality, greener and safer equipment</a:t>
            </a:r>
          </a:p>
          <a:p>
            <a:endParaRPr lang="en-US" dirty="0"/>
          </a:p>
        </p:txBody>
      </p:sp>
      <p:pic>
        <p:nvPicPr>
          <p:cNvPr id="6" name="Picture 5">
            <a:extLst>
              <a:ext uri="{FF2B5EF4-FFF2-40B4-BE49-F238E27FC236}">
                <a16:creationId xmlns:a16="http://schemas.microsoft.com/office/drawing/2014/main" id="{F33AA956-CF9F-EDD7-2740-D993266C41EC}"/>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7968342" y="1"/>
            <a:ext cx="4223657" cy="6858000"/>
          </a:xfrm>
          <a:prstGeom prst="rect">
            <a:avLst/>
          </a:prstGeom>
        </p:spPr>
      </p:pic>
    </p:spTree>
    <p:extLst>
      <p:ext uri="{BB962C8B-B14F-4D97-AF65-F5344CB8AC3E}">
        <p14:creationId xmlns:p14="http://schemas.microsoft.com/office/powerpoint/2010/main" val="292827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08148DA-1753-9A44-B9B9-E56F9EDE3CCA}"/>
              </a:ext>
            </a:extLst>
          </p:cNvPr>
          <p:cNvSpPr txBox="1">
            <a:spLocks/>
          </p:cNvSpPr>
          <p:nvPr/>
        </p:nvSpPr>
        <p:spPr>
          <a:xfrm>
            <a:off x="190669" y="137663"/>
            <a:ext cx="7402978" cy="450339"/>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endParaRPr lang="en-GB" b="0" dirty="0">
              <a:latin typeface="+mn-lt"/>
            </a:endParaRPr>
          </a:p>
          <a:p>
            <a:endParaRPr lang="en-GB" b="0" dirty="0">
              <a:latin typeface="+mn-lt"/>
            </a:endParaRPr>
          </a:p>
          <a:p>
            <a:endParaRPr lang="en-GB" b="0" dirty="0">
              <a:latin typeface="+mn-lt"/>
            </a:endParaRPr>
          </a:p>
          <a:p>
            <a:endParaRPr lang="en-GB" b="0" dirty="0">
              <a:latin typeface="+mn-lt"/>
            </a:endParaRPr>
          </a:p>
        </p:txBody>
      </p:sp>
      <p:sp>
        <p:nvSpPr>
          <p:cNvPr id="13" name="1">
            <a:extLst>
              <a:ext uri="{FF2B5EF4-FFF2-40B4-BE49-F238E27FC236}">
                <a16:creationId xmlns:a16="http://schemas.microsoft.com/office/drawing/2014/main" id="{138F47B3-3434-93BA-73BB-B6E2A1AF2FB0}"/>
              </a:ext>
            </a:extLst>
          </p:cNvPr>
          <p:cNvSpPr txBox="1"/>
          <p:nvPr/>
        </p:nvSpPr>
        <p:spPr>
          <a:xfrm>
            <a:off x="4786899" y="4953676"/>
            <a:ext cx="376936" cy="2667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t">
            <a:spAutoFit/>
          </a:bodyPr>
          <a:lstStyle>
            <a:lvl1pPr algn="ctr">
              <a:defRPr sz="2800">
                <a:solidFill>
                  <a:srgbClr val="FFFFFF"/>
                </a:solidFill>
                <a:latin typeface="Barlow Medium"/>
                <a:ea typeface="Barlow Medium"/>
                <a:cs typeface="Barlow Medium"/>
                <a:sym typeface="Barlow Medium"/>
              </a:defRPr>
            </a:lvl1pPr>
          </a:lstStyle>
          <a:p>
            <a:r>
              <a:rPr lang="en-US" sz="1400" dirty="0"/>
              <a:t>2</a:t>
            </a:r>
            <a:endParaRPr sz="1400" dirty="0"/>
          </a:p>
        </p:txBody>
      </p:sp>
      <p:sp>
        <p:nvSpPr>
          <p:cNvPr id="9" name="Title 5">
            <a:extLst>
              <a:ext uri="{FF2B5EF4-FFF2-40B4-BE49-F238E27FC236}">
                <a16:creationId xmlns:a16="http://schemas.microsoft.com/office/drawing/2014/main" id="{4375AD08-F857-4EDC-8EBB-C06161895BE0}"/>
              </a:ext>
            </a:extLst>
          </p:cNvPr>
          <p:cNvSpPr txBox="1">
            <a:spLocks/>
          </p:cNvSpPr>
          <p:nvPr/>
        </p:nvSpPr>
        <p:spPr>
          <a:xfrm>
            <a:off x="51701" y="164580"/>
            <a:ext cx="10837337" cy="720000"/>
          </a:xfrm>
          <a:prstGeom prst="rect">
            <a:avLst/>
          </a:prstGeom>
        </p:spPr>
        <p:txBody>
          <a:bodyPr vert="horz" lIns="18000" tIns="0" rIns="360000" bIns="0" rtlCol="0" anchor="b">
            <a:noAutofit/>
          </a:bodyPr>
          <a:lstStyle>
            <a:lvl1pPr defTabSz="914400">
              <a:lnSpc>
                <a:spcPct val="90000"/>
              </a:lnSpc>
              <a:spcBef>
                <a:spcPct val="0"/>
              </a:spcBef>
              <a:buNone/>
              <a:defRPr sz="3600" b="1">
                <a:solidFill>
                  <a:schemeClr val="tx2"/>
                </a:solidFill>
                <a:latin typeface="+mj-lt"/>
                <a:ea typeface="+mj-ea"/>
                <a:cs typeface="+mj-cs"/>
              </a:defRPr>
            </a:lvl1pPr>
          </a:lstStyle>
          <a:p>
            <a:r>
              <a:rPr lang="en-GB" dirty="0"/>
              <a:t>Selecting of treatment technologies</a:t>
            </a:r>
          </a:p>
        </p:txBody>
      </p:sp>
      <p:sp>
        <p:nvSpPr>
          <p:cNvPr id="10" name="Rechteck 9">
            <a:extLst>
              <a:ext uri="{FF2B5EF4-FFF2-40B4-BE49-F238E27FC236}">
                <a16:creationId xmlns:a16="http://schemas.microsoft.com/office/drawing/2014/main" id="{1EA08374-5ACF-B261-2AF6-55979ADBFB49}"/>
              </a:ext>
            </a:extLst>
          </p:cNvPr>
          <p:cNvSpPr/>
          <p:nvPr/>
        </p:nvSpPr>
        <p:spPr>
          <a:xfrm>
            <a:off x="9208741" y="5309961"/>
            <a:ext cx="2539262" cy="427168"/>
          </a:xfrm>
          <a:prstGeom prst="rect">
            <a:avLst/>
          </a:prstGeom>
        </p:spPr>
        <p:txBody>
          <a:bodyPr wrap="square">
            <a:spAutoFit/>
          </a:bodyPr>
          <a:lstStyle/>
          <a:p>
            <a:pPr defTabSz="829361" rtl="1" fontAlgn="base">
              <a:spcBef>
                <a:spcPct val="0"/>
              </a:spcBef>
              <a:spcAft>
                <a:spcPct val="0"/>
              </a:spcAft>
              <a:defRPr/>
            </a:pPr>
            <a:r>
              <a:rPr lang="de-DE" sz="1088" dirty="0">
                <a:solidFill>
                  <a:srgbClr val="09164D"/>
                </a:solidFill>
                <a:latin typeface="Arial" charset="0"/>
                <a:cs typeface="Arial" charset="0"/>
                <a:hlinkClick r:id="rId3"/>
              </a:rPr>
              <a:t>https://www.who.int/publications/i/item/9789241516228</a:t>
            </a:r>
            <a:endParaRPr lang="de-DE" sz="1088" dirty="0">
              <a:solidFill>
                <a:srgbClr val="09164D"/>
              </a:solidFill>
              <a:latin typeface="Arial" charset="0"/>
              <a:cs typeface="Arial" charset="0"/>
            </a:endParaRPr>
          </a:p>
        </p:txBody>
      </p:sp>
      <p:pic>
        <p:nvPicPr>
          <p:cNvPr id="12" name="Picture 2">
            <a:extLst>
              <a:ext uri="{FF2B5EF4-FFF2-40B4-BE49-F238E27FC236}">
                <a16:creationId xmlns:a16="http://schemas.microsoft.com/office/drawing/2014/main" id="{F0B81F2B-DD6D-BFD8-D77B-33A3BFC3E6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9282220" y="1882934"/>
            <a:ext cx="2307614" cy="3349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ight Arrow 5">
            <a:extLst>
              <a:ext uri="{FF2B5EF4-FFF2-40B4-BE49-F238E27FC236}">
                <a16:creationId xmlns:a16="http://schemas.microsoft.com/office/drawing/2014/main" id="{94A47075-4969-A51D-95D9-C7AF1BA3A978}"/>
              </a:ext>
            </a:extLst>
          </p:cNvPr>
          <p:cNvSpPr/>
          <p:nvPr/>
        </p:nvSpPr>
        <p:spPr>
          <a:xfrm rot="18850338">
            <a:off x="7325729" y="4634841"/>
            <a:ext cx="2176795" cy="4750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orem ipsum dolor sit amet, consectetur adipiscing elit, sed do eiusmod tempor incididunt velit ut labore non et dolore magna aliqua. Ut enim reprehenderit in voluptate velit esse cillum dolore">
            <a:extLst>
              <a:ext uri="{FF2B5EF4-FFF2-40B4-BE49-F238E27FC236}">
                <a16:creationId xmlns:a16="http://schemas.microsoft.com/office/drawing/2014/main" id="{C18FCDD6-4D9D-378D-C430-D963B78C12A1}"/>
              </a:ext>
            </a:extLst>
          </p:cNvPr>
          <p:cNvSpPr txBox="1"/>
          <p:nvPr/>
        </p:nvSpPr>
        <p:spPr>
          <a:xfrm>
            <a:off x="256877" y="962027"/>
            <a:ext cx="9361773" cy="5895973"/>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120000"/>
              </a:lnSpc>
              <a:defRPr sz="3000">
                <a:solidFill>
                  <a:srgbClr val="918F9B"/>
                </a:solidFill>
              </a:defRPr>
            </a:lvl1pPr>
          </a:lstStyle>
          <a:p>
            <a:pPr>
              <a:lnSpc>
                <a:spcPct val="100000"/>
              </a:lnSpc>
            </a:pPr>
            <a:r>
              <a:rPr lang="en-US" sz="2000" b="1" dirty="0">
                <a:solidFill>
                  <a:schemeClr val="tx1"/>
                </a:solidFill>
              </a:rPr>
              <a:t>The choice of treatment system is contextual and involves consideration of: </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National &amp; international regulations </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Environmental and occupational safety factors</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Type &amp; quantity of waste generated</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Technology capabilities and requirements</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Available budget (for investment and maintenance) </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Operation and maintenance requirements</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Infrastructure (space)</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Available energy (electricity, water, fuel etc.)</a:t>
            </a:r>
          </a:p>
          <a:p>
            <a:pPr marL="355600"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US" sz="1800" dirty="0">
                <a:solidFill>
                  <a:schemeClr val="tx1"/>
                </a:solidFill>
                <a:cs typeface="Times New Roman" panose="02020603050405020304" pitchFamily="18" charset="0"/>
              </a:rPr>
              <a:t>Available final disposal options (recycling, landfill)</a:t>
            </a:r>
          </a:p>
          <a:p>
            <a:pPr>
              <a:lnSpc>
                <a:spcPct val="100000"/>
              </a:lnSpc>
            </a:pPr>
            <a:endParaRPr lang="en-US" sz="2000" dirty="0">
              <a:solidFill>
                <a:schemeClr val="tx1"/>
              </a:solidFill>
            </a:endParaRPr>
          </a:p>
          <a:p>
            <a:pPr>
              <a:lnSpc>
                <a:spcPct val="100000"/>
              </a:lnSpc>
            </a:pPr>
            <a:r>
              <a:rPr lang="en-US" sz="2000" dirty="0">
                <a:solidFill>
                  <a:schemeClr val="tx1"/>
                </a:solidFill>
              </a:rPr>
              <a:t>WHO’s overview of technologies provides guidance for health care facility administrators and planners, WASH and infection prevention control staff, national planners, donors and partners. </a:t>
            </a:r>
          </a:p>
          <a:p>
            <a:pPr marL="171450" indent="-171450">
              <a:lnSpc>
                <a:spcPct val="100000"/>
              </a:lnSpc>
              <a:buFont typeface="Wingdings" pitchFamily="2" charset="2"/>
              <a:buChar char="Ø"/>
            </a:pPr>
            <a:endParaRPr lang="en-US" sz="1400" dirty="0"/>
          </a:p>
        </p:txBody>
      </p:sp>
    </p:spTree>
    <p:extLst>
      <p:ext uri="{BB962C8B-B14F-4D97-AF65-F5344CB8AC3E}">
        <p14:creationId xmlns:p14="http://schemas.microsoft.com/office/powerpoint/2010/main" val="1283474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A5FD76B1-2557-0A55-F2B7-79A5598B5C0F}"/>
              </a:ext>
            </a:extLst>
          </p:cNvPr>
          <p:cNvSpPr txBox="1"/>
          <p:nvPr/>
        </p:nvSpPr>
        <p:spPr>
          <a:xfrm>
            <a:off x="37669" y="4518270"/>
            <a:ext cx="4996910" cy="1906389"/>
          </a:xfrm>
          <a:prstGeom prst="rect">
            <a:avLst/>
          </a:prstGeom>
          <a:solidFill>
            <a:schemeClr val="accent2">
              <a:lumMod val="20000"/>
              <a:lumOff val="80000"/>
            </a:schemeClr>
          </a:solidFill>
        </p:spPr>
        <p:txBody>
          <a:bodyPr wrap="square" rtlCol="0">
            <a:spAutoFit/>
          </a:bodyPr>
          <a:lstStyle/>
          <a:p>
            <a:endParaRPr lang="en-US"/>
          </a:p>
        </p:txBody>
      </p:sp>
      <p:sp>
        <p:nvSpPr>
          <p:cNvPr id="4" name="TextBox 3">
            <a:extLst>
              <a:ext uri="{FF2B5EF4-FFF2-40B4-BE49-F238E27FC236}">
                <a16:creationId xmlns:a16="http://schemas.microsoft.com/office/drawing/2014/main" id="{29314D06-806E-294C-ADF2-3FA66352FAB3}"/>
              </a:ext>
            </a:extLst>
          </p:cNvPr>
          <p:cNvSpPr txBox="1"/>
          <p:nvPr/>
        </p:nvSpPr>
        <p:spPr>
          <a:xfrm>
            <a:off x="0" y="0"/>
            <a:ext cx="5835272" cy="1529869"/>
          </a:xfrm>
          <a:prstGeom prst="rect">
            <a:avLst/>
          </a:prstGeom>
          <a:solidFill>
            <a:srgbClr val="00B0F0"/>
          </a:solidFill>
          <a:ln>
            <a:solidFill>
              <a:schemeClr val="tx1"/>
            </a:solid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p>
            <a:pPr>
              <a:lnSpc>
                <a:spcPct val="90000"/>
              </a:lnSpc>
              <a:spcBef>
                <a:spcPct val="0"/>
              </a:spcBef>
              <a:spcAft>
                <a:spcPts val="600"/>
              </a:spcAft>
            </a:pPr>
            <a:r>
              <a:rPr lang="en-US" sz="3400" b="1" dirty="0">
                <a:solidFill>
                  <a:schemeClr val="tx1"/>
                </a:solidFill>
                <a:latin typeface="+mj-lt"/>
                <a:ea typeface="+mj-ea"/>
                <a:cs typeface="+mj-cs"/>
              </a:rPr>
              <a:t>Greener and Safer Healthcare Waste equipment</a:t>
            </a:r>
          </a:p>
        </p:txBody>
      </p:sp>
      <p:pic>
        <p:nvPicPr>
          <p:cNvPr id="5" name="Picture 4" descr="A picture containing standing, floor, person, indoor&#10;&#10;Description automatically generated">
            <a:extLst>
              <a:ext uri="{FF2B5EF4-FFF2-40B4-BE49-F238E27FC236}">
                <a16:creationId xmlns:a16="http://schemas.microsoft.com/office/drawing/2014/main" id="{AD63AB3F-C9FD-4343-9E89-EB60A89E1F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2504" y="4805338"/>
            <a:ext cx="1243975" cy="1206656"/>
          </a:xfrm>
          <a:prstGeom prst="rect">
            <a:avLst/>
          </a:prstGeom>
        </p:spPr>
      </p:pic>
      <p:pic>
        <p:nvPicPr>
          <p:cNvPr id="2" name="Picture 1">
            <a:extLst>
              <a:ext uri="{FF2B5EF4-FFF2-40B4-BE49-F238E27FC236}">
                <a16:creationId xmlns:a16="http://schemas.microsoft.com/office/drawing/2014/main" id="{17BD4B15-90C2-899E-2DC4-0BE4F19468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3317" y="2925268"/>
            <a:ext cx="3756002" cy="2546845"/>
          </a:xfrm>
          <a:prstGeom prst="rect">
            <a:avLst/>
          </a:prstGeom>
        </p:spPr>
      </p:pic>
      <p:sp>
        <p:nvSpPr>
          <p:cNvPr id="3" name="TextBox 2">
            <a:extLst>
              <a:ext uri="{FF2B5EF4-FFF2-40B4-BE49-F238E27FC236}">
                <a16:creationId xmlns:a16="http://schemas.microsoft.com/office/drawing/2014/main" id="{D059C3B7-F1AC-7755-686F-44D1C9938CCB}"/>
              </a:ext>
            </a:extLst>
          </p:cNvPr>
          <p:cNvSpPr txBox="1"/>
          <p:nvPr/>
        </p:nvSpPr>
        <p:spPr>
          <a:xfrm>
            <a:off x="37669" y="4527912"/>
            <a:ext cx="2943922" cy="800219"/>
          </a:xfrm>
          <a:prstGeom prst="rect">
            <a:avLst/>
          </a:prstGeom>
          <a:noFill/>
        </p:spPr>
        <p:txBody>
          <a:bodyPr wrap="square" rtlCol="0">
            <a:spAutoFit/>
          </a:bodyPr>
          <a:lstStyle/>
          <a:p>
            <a:r>
              <a:rPr lang="en-US" sz="2800" b="1" dirty="0">
                <a:solidFill>
                  <a:srgbClr val="00B050"/>
                </a:solidFill>
              </a:rPr>
              <a:t>RESULTS</a:t>
            </a:r>
          </a:p>
          <a:p>
            <a:endParaRPr lang="en-US" dirty="0"/>
          </a:p>
        </p:txBody>
      </p:sp>
      <p:sp>
        <p:nvSpPr>
          <p:cNvPr id="6" name="TextBox 5">
            <a:extLst>
              <a:ext uri="{FF2B5EF4-FFF2-40B4-BE49-F238E27FC236}">
                <a16:creationId xmlns:a16="http://schemas.microsoft.com/office/drawing/2014/main" id="{6A3B91B7-0C54-4D60-776B-C1BD73301E6A}"/>
              </a:ext>
            </a:extLst>
          </p:cNvPr>
          <p:cNvSpPr txBox="1"/>
          <p:nvPr/>
        </p:nvSpPr>
        <p:spPr>
          <a:xfrm>
            <a:off x="0" y="1529869"/>
            <a:ext cx="5860689" cy="2585323"/>
          </a:xfrm>
          <a:prstGeom prst="rect">
            <a:avLst/>
          </a:prstGeom>
          <a:solidFill>
            <a:schemeClr val="accent5">
              <a:lumMod val="20000"/>
              <a:lumOff val="80000"/>
            </a:schemeClr>
          </a:solidFill>
        </p:spPr>
        <p:txBody>
          <a:bodyPr wrap="square" rtlCol="0" anchor="ctr">
            <a:spAutoFit/>
          </a:bodyPr>
          <a:lstStyle/>
          <a:p>
            <a:pPr marL="285750" indent="-285750">
              <a:buFont typeface="Wingdings" pitchFamily="2" charset="2"/>
              <a:buChar char="Ø"/>
            </a:pPr>
            <a:r>
              <a:rPr lang="en-US" sz="2400" dirty="0"/>
              <a:t>April 2022 – Published RFI</a:t>
            </a:r>
          </a:p>
          <a:p>
            <a:pPr marL="914400" lvl="1" indent="-457200">
              <a:buFont typeface="Wingdings" pitchFamily="2" charset="2"/>
              <a:buChar char="§"/>
            </a:pPr>
            <a:r>
              <a:rPr lang="en-US" sz="2400" dirty="0"/>
              <a:t> 22 manufacturers and suppliers responded positively</a:t>
            </a:r>
          </a:p>
          <a:p>
            <a:pPr marL="457200" indent="-457200">
              <a:buFont typeface="Wingdings" pitchFamily="2" charset="2"/>
              <a:buChar char="Ø"/>
            </a:pPr>
            <a:r>
              <a:rPr lang="en-US" sz="2400" dirty="0"/>
              <a:t>March 2023 – Published RFP</a:t>
            </a:r>
          </a:p>
          <a:p>
            <a:pPr marL="914400" lvl="1" indent="-457200">
              <a:buFont typeface="Wingdings" pitchFamily="2" charset="2"/>
              <a:buChar char="§"/>
            </a:pPr>
            <a:r>
              <a:rPr lang="en-US" sz="2400" dirty="0"/>
              <a:t>11 manufacturers responded</a:t>
            </a:r>
          </a:p>
          <a:p>
            <a:pPr marL="457200" indent="-457200">
              <a:buFont typeface="Wingdings" pitchFamily="2" charset="2"/>
              <a:buChar char="Ø"/>
            </a:pPr>
            <a:r>
              <a:rPr lang="en-US" sz="2400" dirty="0"/>
              <a:t>November 2023 – Awarded 5 LTA</a:t>
            </a:r>
          </a:p>
          <a:p>
            <a:endParaRPr lang="en-US" dirty="0"/>
          </a:p>
        </p:txBody>
      </p:sp>
      <p:pic>
        <p:nvPicPr>
          <p:cNvPr id="8" name="Picture 7">
            <a:extLst>
              <a:ext uri="{FF2B5EF4-FFF2-40B4-BE49-F238E27FC236}">
                <a16:creationId xmlns:a16="http://schemas.microsoft.com/office/drawing/2014/main" id="{69DCB7DC-E2DA-7C35-9206-BECF4FA62E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09265" y="-1"/>
            <a:ext cx="1359906" cy="1378857"/>
          </a:xfrm>
          <a:prstGeom prst="rect">
            <a:avLst/>
          </a:prstGeom>
        </p:spPr>
      </p:pic>
      <p:pic>
        <p:nvPicPr>
          <p:cNvPr id="9" name="Picture 8">
            <a:extLst>
              <a:ext uri="{FF2B5EF4-FFF2-40B4-BE49-F238E27FC236}">
                <a16:creationId xmlns:a16="http://schemas.microsoft.com/office/drawing/2014/main" id="{0ABAFFA3-B6A9-AB63-68EF-B384F5D8D9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4654" y="748173"/>
            <a:ext cx="1826975" cy="1862451"/>
          </a:xfrm>
          <a:prstGeom prst="rect">
            <a:avLst/>
          </a:prstGeom>
        </p:spPr>
      </p:pic>
    </p:spTree>
    <p:extLst>
      <p:ext uri="{BB962C8B-B14F-4D97-AF65-F5344CB8AC3E}">
        <p14:creationId xmlns:p14="http://schemas.microsoft.com/office/powerpoint/2010/main" val="190686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566BBF-5243-4E2F-A4FA-97F2A1821D63}"/>
              </a:ext>
            </a:extLst>
          </p:cNvPr>
          <p:cNvSpPr txBox="1"/>
          <p:nvPr/>
        </p:nvSpPr>
        <p:spPr>
          <a:xfrm>
            <a:off x="1" y="2717057"/>
            <a:ext cx="7698384" cy="4216539"/>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Guidance and Webinar:</a:t>
            </a:r>
          </a:p>
          <a:p>
            <a:r>
              <a:rPr lang="en-US" sz="2400" b="1" dirty="0"/>
              <a:t> </a:t>
            </a:r>
            <a:endParaRPr lang="en-US" sz="2200" b="1" dirty="0"/>
          </a:p>
          <a:p>
            <a:pPr marL="571500" indent="-342900">
              <a:buFont typeface="Wingdings" pitchFamily="2" charset="2"/>
              <a:buChar char="ü"/>
              <a:tabLst>
                <a:tab pos="228600" algn="l"/>
              </a:tabLst>
            </a:pPr>
            <a:r>
              <a:rPr lang="en-US" sz="2200" dirty="0">
                <a:solidFill>
                  <a:srgbClr val="000000"/>
                </a:solidFill>
                <a:latin typeface="Calibri" panose="020F0502020204030204" pitchFamily="34" charset="0"/>
                <a:ea typeface="Times New Roman" panose="02020603050405020304" pitchFamily="18" charset="0"/>
                <a:cs typeface="Angsana New" panose="02020603050405020304" pitchFamily="18" charset="-34"/>
              </a:rPr>
              <a:t>A technical guide on how to choose the BEST TECHNOLOGY according to a country’ context, such as: availability of water, energy, operational economy and reduction of carbon emission</a:t>
            </a:r>
          </a:p>
          <a:p>
            <a:pPr marL="571500" indent="-342900">
              <a:buFont typeface="Wingdings" pitchFamily="2" charset="2"/>
              <a:buChar char="ü"/>
              <a:tabLst>
                <a:tab pos="228600" algn="l"/>
              </a:tabLst>
            </a:pPr>
            <a:endParaRPr lang="en-CA" sz="2200" dirty="0">
              <a:latin typeface="CG Omega"/>
              <a:ea typeface="Times New Roman" panose="02020603050405020304" pitchFamily="18" charset="0"/>
              <a:cs typeface="Angsana New" panose="02020603050405020304" pitchFamily="18" charset="-34"/>
            </a:endParaRPr>
          </a:p>
          <a:p>
            <a:pPr marL="571500" indent="-342900">
              <a:buFont typeface="Wingdings" pitchFamily="2" charset="2"/>
              <a:buChar char="ü"/>
              <a:tabLst>
                <a:tab pos="228600" algn="l"/>
              </a:tabLst>
            </a:pPr>
            <a:r>
              <a:rPr lang="en-US" sz="2200" dirty="0">
                <a:solidFill>
                  <a:srgbClr val="000000"/>
                </a:solidFill>
                <a:effectLst/>
                <a:latin typeface="Calibri" panose="020F0502020204030204" pitchFamily="34" charset="0"/>
                <a:ea typeface="Times New Roman" panose="02020603050405020304" pitchFamily="18" charset="0"/>
                <a:cs typeface="Angsana New" panose="02020603050405020304" pitchFamily="18" charset="-34"/>
              </a:rPr>
              <a:t>A technical guide on how to procure the products using the regional “Long-Term Agreements”</a:t>
            </a:r>
          </a:p>
          <a:p>
            <a:pPr marL="571500" indent="-342900">
              <a:buFont typeface="Wingdings" pitchFamily="2" charset="2"/>
              <a:buChar char="ü"/>
              <a:tabLst>
                <a:tab pos="228600" algn="l"/>
              </a:tabLst>
            </a:pPr>
            <a:endParaRPr lang="en-CA" sz="2200" dirty="0">
              <a:latin typeface="CG Omega"/>
              <a:ea typeface="Times New Roman" panose="02020603050405020304" pitchFamily="18" charset="0"/>
              <a:cs typeface="Angsana New" panose="02020603050405020304" pitchFamily="18" charset="-34"/>
            </a:endParaRPr>
          </a:p>
          <a:p>
            <a:pPr marL="571500" indent="-342900">
              <a:buFont typeface="Wingdings" pitchFamily="2" charset="2"/>
              <a:buChar char="ü"/>
              <a:tabLst>
                <a:tab pos="228600" algn="l"/>
              </a:tabLst>
            </a:pPr>
            <a:r>
              <a:rPr lang="en-US" sz="2200" dirty="0">
                <a:solidFill>
                  <a:srgbClr val="000000"/>
                </a:solidFill>
                <a:effectLst/>
                <a:latin typeface="Calibri" panose="020F0502020204030204" pitchFamily="34" charset="0"/>
                <a:ea typeface="Times New Roman" panose="02020603050405020304" pitchFamily="18" charset="0"/>
                <a:cs typeface="Angsana New" panose="02020603050405020304" pitchFamily="18" charset="-34"/>
              </a:rPr>
              <a:t>Webinar where each manufacturer will present their product and where best practices will be shared by countries</a:t>
            </a:r>
          </a:p>
        </p:txBody>
      </p:sp>
      <p:sp>
        <p:nvSpPr>
          <p:cNvPr id="10" name="Text Placeholder 9">
            <a:extLst>
              <a:ext uri="{FF2B5EF4-FFF2-40B4-BE49-F238E27FC236}">
                <a16:creationId xmlns:a16="http://schemas.microsoft.com/office/drawing/2014/main" id="{102AAD1B-B68A-4DAB-84A8-A555574EB46F}"/>
              </a:ext>
            </a:extLst>
          </p:cNvPr>
          <p:cNvSpPr>
            <a:spLocks noGrp="1"/>
          </p:cNvSpPr>
          <p:nvPr>
            <p:ph type="body" sz="quarter" idx="14"/>
          </p:nvPr>
        </p:nvSpPr>
        <p:spPr>
          <a:xfrm>
            <a:off x="0" y="0"/>
            <a:ext cx="8204093" cy="982258"/>
          </a:xfrm>
          <a:solidFill>
            <a:srgbClr val="00B0F0"/>
          </a:solidFill>
        </p:spPr>
        <p:txBody>
          <a:bodyPr vert="horz" lIns="91440" tIns="45720" rIns="91440" bIns="45720" rtlCol="0" anchor="ctr">
            <a:noAutofit/>
          </a:bodyPr>
          <a:lstStyle/>
          <a:p>
            <a:r>
              <a:rPr lang="en-US" sz="3000" dirty="0">
                <a:solidFill>
                  <a:schemeClr val="tx1"/>
                </a:solidFill>
                <a:cs typeface="Arial"/>
              </a:rPr>
              <a:t>UNICEF EAPRO SUPPORT</a:t>
            </a:r>
            <a:endParaRPr lang="en-US" sz="3000" dirty="0">
              <a:solidFill>
                <a:schemeClr val="tx1"/>
              </a:solidFill>
            </a:endParaRPr>
          </a:p>
        </p:txBody>
      </p:sp>
      <p:sp>
        <p:nvSpPr>
          <p:cNvPr id="12" name="TextBox 11">
            <a:extLst>
              <a:ext uri="{FF2B5EF4-FFF2-40B4-BE49-F238E27FC236}">
                <a16:creationId xmlns:a16="http://schemas.microsoft.com/office/drawing/2014/main" id="{B0C6541B-FE51-57D4-7C0C-3BE09FEA5D0C}"/>
              </a:ext>
            </a:extLst>
          </p:cNvPr>
          <p:cNvSpPr txBox="1"/>
          <p:nvPr/>
        </p:nvSpPr>
        <p:spPr>
          <a:xfrm>
            <a:off x="113218" y="1306286"/>
            <a:ext cx="8090875" cy="1221873"/>
          </a:xfrm>
          <a:prstGeom prst="rect">
            <a:avLst/>
          </a:prstGeom>
          <a:solidFill>
            <a:schemeClr val="accent6">
              <a:lumMod val="20000"/>
              <a:lumOff val="80000"/>
            </a:schemeClr>
          </a:solidFill>
        </p:spPr>
        <p:txBody>
          <a:bodyPr wrap="square" rtlCol="0">
            <a:spAutoFit/>
          </a:bodyPr>
          <a:lstStyle/>
          <a:p>
            <a:pPr marL="57150">
              <a:lnSpc>
                <a:spcPct val="90000"/>
              </a:lnSpc>
              <a:spcAft>
                <a:spcPts val="600"/>
              </a:spcAft>
            </a:pPr>
            <a:r>
              <a:rPr lang="en-US" sz="2800" b="1" dirty="0"/>
              <a:t>How to choose the RIGHT technology according to the COUNTRIES’ CONTEXT</a:t>
            </a:r>
          </a:p>
          <a:p>
            <a:endParaRPr lang="en-US" dirty="0"/>
          </a:p>
        </p:txBody>
      </p:sp>
      <p:pic>
        <p:nvPicPr>
          <p:cNvPr id="4" name="Picture 3">
            <a:extLst>
              <a:ext uri="{FF2B5EF4-FFF2-40B4-BE49-F238E27FC236}">
                <a16:creationId xmlns:a16="http://schemas.microsoft.com/office/drawing/2014/main" id="{6229AAF9-F6E2-35A5-B41D-2C7E2AC2BAA0}"/>
              </a:ext>
            </a:extLst>
          </p:cNvPr>
          <p:cNvPicPr>
            <a:picLocks noChangeAspect="1"/>
          </p:cNvPicPr>
          <p:nvPr/>
        </p:nvPicPr>
        <p:blipFill>
          <a:blip r:embed="rId3"/>
          <a:stretch>
            <a:fillRect/>
          </a:stretch>
        </p:blipFill>
        <p:spPr>
          <a:xfrm>
            <a:off x="7698384" y="0"/>
            <a:ext cx="4493616" cy="6858000"/>
          </a:xfrm>
          <a:prstGeom prst="rect">
            <a:avLst/>
          </a:prstGeom>
        </p:spPr>
      </p:pic>
    </p:spTree>
    <p:extLst>
      <p:ext uri="{BB962C8B-B14F-4D97-AF65-F5344CB8AC3E}">
        <p14:creationId xmlns:p14="http://schemas.microsoft.com/office/powerpoint/2010/main" val="159665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B9D16F-3ED1-CE43-B153-476768294137}"/>
              </a:ext>
            </a:extLst>
          </p:cNvPr>
          <p:cNvSpPr>
            <a:spLocks noGrp="1"/>
          </p:cNvSpPr>
          <p:nvPr>
            <p:ph type="sldNum" sz="quarter" idx="10"/>
          </p:nvPr>
        </p:nvSpPr>
        <p:spPr/>
        <p:txBody>
          <a:bodyPr/>
          <a:lstStyle/>
          <a:p>
            <a:fld id="{EA67B3B6-4A40-7C4E-AB1D-00E654FE0E4A}" type="slidenum">
              <a:rPr lang="en-US" altLang="en-US" smtClean="0"/>
              <a:pPr/>
              <a:t>5</a:t>
            </a:fld>
            <a:endParaRPr lang="en-US" altLang="en-US"/>
          </a:p>
        </p:txBody>
      </p:sp>
      <p:sp>
        <p:nvSpPr>
          <p:cNvPr id="4" name="Title 4">
            <a:extLst>
              <a:ext uri="{FF2B5EF4-FFF2-40B4-BE49-F238E27FC236}">
                <a16:creationId xmlns:a16="http://schemas.microsoft.com/office/drawing/2014/main" id="{C08148DA-1753-9A44-B9B9-E56F9EDE3CCA}"/>
              </a:ext>
            </a:extLst>
          </p:cNvPr>
          <p:cNvSpPr txBox="1">
            <a:spLocks/>
          </p:cNvSpPr>
          <p:nvPr/>
        </p:nvSpPr>
        <p:spPr>
          <a:xfrm>
            <a:off x="190669" y="144686"/>
            <a:ext cx="7402978" cy="450339"/>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endParaRPr lang="en-GB" b="0" dirty="0">
              <a:latin typeface="+mn-lt"/>
            </a:endParaRPr>
          </a:p>
          <a:p>
            <a:endParaRPr lang="en-GB" b="0" dirty="0">
              <a:latin typeface="+mn-lt"/>
            </a:endParaRPr>
          </a:p>
          <a:p>
            <a:endParaRPr lang="en-GB" b="0" dirty="0">
              <a:latin typeface="+mn-lt"/>
            </a:endParaRPr>
          </a:p>
          <a:p>
            <a:endParaRPr lang="en-GB" b="0" dirty="0">
              <a:latin typeface="+mn-lt"/>
            </a:endParaRPr>
          </a:p>
        </p:txBody>
      </p:sp>
      <p:sp>
        <p:nvSpPr>
          <p:cNvPr id="13" name="1">
            <a:extLst>
              <a:ext uri="{FF2B5EF4-FFF2-40B4-BE49-F238E27FC236}">
                <a16:creationId xmlns:a16="http://schemas.microsoft.com/office/drawing/2014/main" id="{138F47B3-3434-93BA-73BB-B6E2A1AF2FB0}"/>
              </a:ext>
            </a:extLst>
          </p:cNvPr>
          <p:cNvSpPr txBox="1"/>
          <p:nvPr/>
        </p:nvSpPr>
        <p:spPr>
          <a:xfrm>
            <a:off x="7852778" y="5126789"/>
            <a:ext cx="376936" cy="266740"/>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t">
            <a:spAutoFit/>
          </a:bodyPr>
          <a:lstStyle>
            <a:lvl1pPr algn="ctr">
              <a:defRPr sz="2800">
                <a:solidFill>
                  <a:srgbClr val="FFFFFF"/>
                </a:solidFill>
                <a:latin typeface="Barlow Medium"/>
                <a:ea typeface="Barlow Medium"/>
                <a:cs typeface="Barlow Medium"/>
                <a:sym typeface="Barlow Medium"/>
              </a:defRPr>
            </a:lvl1pPr>
          </a:lstStyle>
          <a:p>
            <a:r>
              <a:rPr lang="en-US" sz="1400" dirty="0"/>
              <a:t>2</a:t>
            </a:r>
            <a:endParaRPr sz="1400" dirty="0"/>
          </a:p>
        </p:txBody>
      </p:sp>
      <p:sp>
        <p:nvSpPr>
          <p:cNvPr id="9" name="Title 5">
            <a:extLst>
              <a:ext uri="{FF2B5EF4-FFF2-40B4-BE49-F238E27FC236}">
                <a16:creationId xmlns:a16="http://schemas.microsoft.com/office/drawing/2014/main" id="{4375AD08-F857-4EDC-8EBB-C06161895BE0}"/>
              </a:ext>
            </a:extLst>
          </p:cNvPr>
          <p:cNvSpPr txBox="1">
            <a:spLocks/>
          </p:cNvSpPr>
          <p:nvPr/>
        </p:nvSpPr>
        <p:spPr>
          <a:xfrm>
            <a:off x="354419" y="119911"/>
            <a:ext cx="10289197" cy="720000"/>
          </a:xfrm>
          <a:prstGeom prst="rect">
            <a:avLst/>
          </a:prstGeom>
        </p:spPr>
        <p:txBody>
          <a:bodyPr vert="horz" lIns="18000" tIns="0" rIns="360000" bIns="0" rtlCol="0" anchor="b">
            <a:noAutofit/>
          </a:bodyPr>
          <a:lstStyle>
            <a:lvl1pPr defTabSz="914400">
              <a:lnSpc>
                <a:spcPct val="90000"/>
              </a:lnSpc>
              <a:spcBef>
                <a:spcPct val="0"/>
              </a:spcBef>
              <a:buNone/>
              <a:defRPr sz="3600" b="1">
                <a:solidFill>
                  <a:schemeClr val="tx2"/>
                </a:solidFill>
                <a:latin typeface="+mj-lt"/>
                <a:ea typeface="+mj-ea"/>
                <a:cs typeface="+mj-cs"/>
              </a:defRPr>
            </a:lvl1pPr>
          </a:lstStyle>
          <a:p>
            <a:r>
              <a:rPr lang="en-US" dirty="0"/>
              <a:t>Hierarchy</a:t>
            </a:r>
            <a:r>
              <a:rPr lang="de-DE" dirty="0"/>
              <a:t> of </a:t>
            </a:r>
            <a:r>
              <a:rPr lang="en-US" dirty="0"/>
              <a:t>waste</a:t>
            </a:r>
            <a:r>
              <a:rPr lang="de-DE" dirty="0"/>
              <a:t> </a:t>
            </a:r>
            <a:r>
              <a:rPr lang="en-US" dirty="0"/>
              <a:t>treatment</a:t>
            </a:r>
            <a:r>
              <a:rPr lang="de-DE" dirty="0"/>
              <a:t> </a:t>
            </a:r>
            <a:r>
              <a:rPr lang="en-US" dirty="0"/>
              <a:t>options</a:t>
            </a:r>
          </a:p>
        </p:txBody>
      </p:sp>
      <p:pic>
        <p:nvPicPr>
          <p:cNvPr id="5" name="Grafik 4">
            <a:extLst>
              <a:ext uri="{FF2B5EF4-FFF2-40B4-BE49-F238E27FC236}">
                <a16:creationId xmlns:a16="http://schemas.microsoft.com/office/drawing/2014/main" id="{74ADB971-1FEF-5283-D51D-E71A5F5B1B75}"/>
              </a:ext>
            </a:extLst>
          </p:cNvPr>
          <p:cNvPicPr>
            <a:picLocks noChangeAspect="1"/>
          </p:cNvPicPr>
          <p:nvPr/>
        </p:nvPicPr>
        <p:blipFill>
          <a:blip r:embed="rId3"/>
          <a:stretch>
            <a:fillRect/>
          </a:stretch>
        </p:blipFill>
        <p:spPr>
          <a:xfrm>
            <a:off x="4358642" y="916491"/>
            <a:ext cx="5236801" cy="5025018"/>
          </a:xfrm>
          <a:prstGeom prst="rect">
            <a:avLst/>
          </a:prstGeom>
        </p:spPr>
      </p:pic>
      <p:pic>
        <p:nvPicPr>
          <p:cNvPr id="7" name="Picture 7">
            <a:extLst>
              <a:ext uri="{FF2B5EF4-FFF2-40B4-BE49-F238E27FC236}">
                <a16:creationId xmlns:a16="http://schemas.microsoft.com/office/drawing/2014/main" id="{487B9D22-29B8-CCED-C2A2-37CD0B947D5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968674" y="2794850"/>
            <a:ext cx="1910830" cy="1447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1F623D0-580A-5C1C-0C87-25BFFB13473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68674" y="1021421"/>
            <a:ext cx="1195969" cy="14181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Grafik 11">
            <a:extLst>
              <a:ext uri="{FF2B5EF4-FFF2-40B4-BE49-F238E27FC236}">
                <a16:creationId xmlns:a16="http://schemas.microsoft.com/office/drawing/2014/main" id="{8ACA3A14-93C1-8378-2D17-237F541A41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68674" y="4597830"/>
            <a:ext cx="1687014" cy="1116988"/>
          </a:xfrm>
          <a:prstGeom prst="rect">
            <a:avLst/>
          </a:prstGeom>
          <a:ln>
            <a:noFill/>
          </a:ln>
          <a:effectLst>
            <a:outerShdw blurRad="292100" dist="139700" dir="2700000" algn="tl" rotWithShape="0">
              <a:srgbClr val="333333">
                <a:alpha val="65000"/>
              </a:srgbClr>
            </a:outerShdw>
          </a:effectLst>
        </p:spPr>
      </p:pic>
      <p:graphicFrame>
        <p:nvGraphicFramePr>
          <p:cNvPr id="6" name="Content Placeholder 3">
            <a:extLst>
              <a:ext uri="{FF2B5EF4-FFF2-40B4-BE49-F238E27FC236}">
                <a16:creationId xmlns:a16="http://schemas.microsoft.com/office/drawing/2014/main" id="{5E63F155-BCA8-DC24-C146-DD8AA8B1420A}"/>
              </a:ext>
            </a:extLst>
          </p:cNvPr>
          <p:cNvGraphicFramePr>
            <a:graphicFrameLocks/>
          </p:cNvGraphicFramePr>
          <p:nvPr/>
        </p:nvGraphicFramePr>
        <p:xfrm>
          <a:off x="602166" y="5750729"/>
          <a:ext cx="11233150" cy="12207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Lorem ipsum dolor sit amet, consectetur adipiscing elit, sed do eiusmod tempor incididunt velit ut labore non et dolore magna aliqua. Ut enim reprehenderit in voluptate velit esse cillum dolore">
            <a:extLst>
              <a:ext uri="{FF2B5EF4-FFF2-40B4-BE49-F238E27FC236}">
                <a16:creationId xmlns:a16="http://schemas.microsoft.com/office/drawing/2014/main" id="{BAF99E9C-6D81-68E2-3ED3-C0C27C63A3FB}"/>
              </a:ext>
            </a:extLst>
          </p:cNvPr>
          <p:cNvSpPr txBox="1"/>
          <p:nvPr/>
        </p:nvSpPr>
        <p:spPr>
          <a:xfrm>
            <a:off x="485636" y="1139095"/>
            <a:ext cx="4398400" cy="497572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t">
            <a:spAutoFit/>
          </a:bodyPr>
          <a:lstStyle>
            <a:lvl1pPr>
              <a:lnSpc>
                <a:spcPct val="120000"/>
              </a:lnSpc>
              <a:defRPr sz="3000">
                <a:solidFill>
                  <a:srgbClr val="918F9B"/>
                </a:solidFill>
              </a:defRPr>
            </a:lvl1pPr>
          </a:lstStyle>
          <a:p>
            <a:pPr>
              <a:lnSpc>
                <a:spcPct val="100000"/>
              </a:lnSpc>
            </a:pPr>
            <a:endParaRPr lang="en-US" sz="2000" dirty="0">
              <a:solidFill>
                <a:schemeClr val="tx1"/>
              </a:solidFill>
            </a:endParaRPr>
          </a:p>
          <a:p>
            <a:pPr marL="342900" indent="-342900" defTabSz="457200">
              <a:lnSpc>
                <a:spcPct val="100000"/>
              </a:lnSpc>
              <a:buFont typeface="+mj-lt"/>
              <a:buAutoNum type="arabicPeriod"/>
            </a:pPr>
            <a:r>
              <a:rPr lang="en-US" sz="2000" b="1" dirty="0">
                <a:solidFill>
                  <a:schemeClr val="tx1"/>
                </a:solidFill>
                <a:cs typeface="+mn-cs"/>
              </a:rPr>
              <a:t>Preferred options: </a:t>
            </a:r>
            <a:r>
              <a:rPr lang="en-US" sz="2000" dirty="0">
                <a:solidFill>
                  <a:schemeClr val="tx1"/>
                </a:solidFill>
                <a:cs typeface="+mn-cs"/>
              </a:rPr>
              <a:t>Technologies in accordance with International Conventions</a:t>
            </a:r>
          </a:p>
          <a:p>
            <a:pPr>
              <a:lnSpc>
                <a:spcPct val="100000"/>
              </a:lnSpc>
            </a:pPr>
            <a:endParaRPr lang="en-US" sz="2000" dirty="0">
              <a:solidFill>
                <a:schemeClr val="tx1"/>
              </a:solidFill>
            </a:endParaRPr>
          </a:p>
          <a:p>
            <a:pPr marL="171450" indent="-171450">
              <a:lnSpc>
                <a:spcPct val="100000"/>
              </a:lnSpc>
              <a:buFont typeface="Wingdings" pitchFamily="2" charset="2"/>
              <a:buChar char="Ø"/>
            </a:pPr>
            <a:endParaRPr lang="en-US" sz="2000" dirty="0">
              <a:solidFill>
                <a:schemeClr val="tx1"/>
              </a:solidFill>
            </a:endParaRPr>
          </a:p>
          <a:p>
            <a:pPr marL="342900" indent="-342900" defTabSz="457200">
              <a:lnSpc>
                <a:spcPct val="100000"/>
              </a:lnSpc>
              <a:buFont typeface="+mj-lt"/>
              <a:buAutoNum type="arabicPeriod" startAt="2"/>
            </a:pPr>
            <a:r>
              <a:rPr lang="en-US" sz="2000" b="1" dirty="0">
                <a:solidFill>
                  <a:schemeClr val="tx1"/>
                </a:solidFill>
                <a:cs typeface="+mn-cs"/>
              </a:rPr>
              <a:t>Interim solutions: </a:t>
            </a:r>
            <a:r>
              <a:rPr lang="en-US" sz="2000" dirty="0">
                <a:solidFill>
                  <a:schemeClr val="tx1"/>
                </a:solidFill>
                <a:cs typeface="+mn-cs"/>
              </a:rPr>
              <a:t>Technologies used to incrementally improve practices and move towards meeting international standard</a:t>
            </a:r>
          </a:p>
          <a:p>
            <a:pPr>
              <a:lnSpc>
                <a:spcPct val="100000"/>
              </a:lnSpc>
            </a:pPr>
            <a:endParaRPr lang="en-US" sz="2000" dirty="0">
              <a:solidFill>
                <a:schemeClr val="tx1"/>
              </a:solidFill>
            </a:endParaRPr>
          </a:p>
          <a:p>
            <a:pPr>
              <a:lnSpc>
                <a:spcPct val="100000"/>
              </a:lnSpc>
            </a:pPr>
            <a:endParaRPr lang="en-US" sz="2000" dirty="0">
              <a:solidFill>
                <a:schemeClr val="tx1"/>
              </a:solidFill>
            </a:endParaRPr>
          </a:p>
          <a:p>
            <a:pPr marL="342900" indent="-342900" defTabSz="457200">
              <a:lnSpc>
                <a:spcPct val="100000"/>
              </a:lnSpc>
              <a:buFont typeface="+mj-lt"/>
              <a:buAutoNum type="arabicPeriod" startAt="3"/>
            </a:pPr>
            <a:r>
              <a:rPr lang="en-US" sz="2000" b="1" dirty="0">
                <a:solidFill>
                  <a:schemeClr val="tx1"/>
                </a:solidFill>
                <a:cs typeface="+mn-cs"/>
              </a:rPr>
              <a:t>Last resort option</a:t>
            </a:r>
            <a:r>
              <a:rPr lang="en-US" sz="2000" dirty="0">
                <a:solidFill>
                  <a:schemeClr val="tx1"/>
                </a:solidFill>
                <a:cs typeface="+mn-cs"/>
              </a:rPr>
              <a:t>: Where there are no alternative treatment options</a:t>
            </a:r>
          </a:p>
          <a:p>
            <a:pPr marL="171450" indent="-171450" defTabSz="457200">
              <a:lnSpc>
                <a:spcPct val="100000"/>
              </a:lnSpc>
              <a:buFont typeface="Wingdings" pitchFamily="2" charset="2"/>
              <a:buChar char="Ø"/>
            </a:pPr>
            <a:endParaRPr lang="en-US" sz="2000" dirty="0">
              <a:solidFill>
                <a:schemeClr val="tx1"/>
              </a:solidFill>
              <a:cs typeface="+mn-cs"/>
            </a:endParaRPr>
          </a:p>
          <a:p>
            <a:pPr marL="171450" indent="-171450">
              <a:lnSpc>
                <a:spcPct val="100000"/>
              </a:lnSpc>
              <a:buFont typeface="Wingdings" pitchFamily="2" charset="2"/>
              <a:buChar char="Ø"/>
            </a:pPr>
            <a:endParaRPr lang="en-US" sz="2000" dirty="0">
              <a:solidFill>
                <a:schemeClr val="tx1"/>
              </a:solidFill>
            </a:endParaRPr>
          </a:p>
        </p:txBody>
      </p:sp>
      <p:sp>
        <p:nvSpPr>
          <p:cNvPr id="8" name="Ellipse 7">
            <a:extLst>
              <a:ext uri="{FF2B5EF4-FFF2-40B4-BE49-F238E27FC236}">
                <a16:creationId xmlns:a16="http://schemas.microsoft.com/office/drawing/2014/main" id="{2598CE44-3D3B-C40C-03A3-69357B23B5EF}"/>
              </a:ext>
            </a:extLst>
          </p:cNvPr>
          <p:cNvSpPr/>
          <p:nvPr/>
        </p:nvSpPr>
        <p:spPr>
          <a:xfrm>
            <a:off x="6969145" y="839911"/>
            <a:ext cx="2531528" cy="956414"/>
          </a:xfrm>
          <a:prstGeom prst="ellipse">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8229296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7" name="Text Box 57"/>
          <p:cNvSpPr txBox="1">
            <a:spLocks noChangeArrowheads="1"/>
          </p:cNvSpPr>
          <p:nvPr/>
        </p:nvSpPr>
        <p:spPr bwMode="auto">
          <a:xfrm>
            <a:off x="715203" y="1333947"/>
            <a:ext cx="5884146" cy="550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863600" indent="-48260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55600" lvl="1"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GB" altLang="de-DE" sz="2200" dirty="0">
                <a:latin typeface="+mn-lt"/>
                <a:cs typeface="Times New Roman" panose="02020603050405020304" pitchFamily="18" charset="0"/>
              </a:rPr>
              <a:t>Air is mechanically removed by a vacuum-pump: single pre-vacuum or fractionated vacuum</a:t>
            </a:r>
          </a:p>
          <a:p>
            <a:pPr marL="355600" lvl="1"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r>
              <a:rPr lang="en-GB" altLang="de-DE" sz="2200" dirty="0">
                <a:latin typeface="+mn-lt"/>
                <a:cs typeface="Times New Roman" panose="02020603050405020304" pitchFamily="18" charset="0"/>
              </a:rPr>
              <a:t>Decontamination of waste at 121 – 134 °C by steam</a:t>
            </a:r>
          </a:p>
          <a:p>
            <a:pPr marL="355600" indent="-355600" algn="just" defTabSz="914400">
              <a:lnSpc>
                <a:spcPct val="90000"/>
              </a:lnSpc>
              <a:spcBef>
                <a:spcPts val="1000"/>
              </a:spcBef>
              <a:spcAft>
                <a:spcPts val="600"/>
              </a:spcAft>
              <a:buClr>
                <a:schemeClr val="accent1"/>
              </a:buClr>
              <a:buSzPct val="80000"/>
            </a:pPr>
            <a:r>
              <a:rPr lang="en-US" altLang="en-US" sz="2200" dirty="0">
                <a:latin typeface="+mn-lt"/>
                <a:cs typeface="Times New Roman" panose="02020603050405020304" pitchFamily="18" charset="0"/>
              </a:rPr>
              <a:t>Considerations: </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Waste is recognizable: </a:t>
            </a:r>
          </a:p>
          <a:p>
            <a:pPr marL="1377950" lvl="2" indent="-355600" algn="just" defTabSz="914400">
              <a:lnSpc>
                <a:spcPct val="90000"/>
              </a:lnSpc>
              <a:spcBef>
                <a:spcPts val="1000"/>
              </a:spcBef>
              <a:spcAft>
                <a:spcPts val="600"/>
              </a:spcAft>
              <a:buClr>
                <a:schemeClr val="accent1"/>
              </a:buClr>
              <a:buSzPct val="80000"/>
            </a:pPr>
            <a:r>
              <a:rPr lang="en-US" altLang="en-US" sz="1400" dirty="0">
                <a:latin typeface="+mn-lt"/>
                <a:cs typeface="Times New Roman" panose="02020603050405020304" pitchFamily="18" charset="0"/>
              </a:rPr>
              <a:t>It can be reused (e.g., illicit reselling of vials) </a:t>
            </a:r>
          </a:p>
          <a:p>
            <a:pPr marL="1377950" lvl="2" indent="-355600" algn="just" defTabSz="914400">
              <a:lnSpc>
                <a:spcPct val="90000"/>
              </a:lnSpc>
              <a:spcBef>
                <a:spcPts val="1000"/>
              </a:spcBef>
              <a:spcAft>
                <a:spcPts val="600"/>
              </a:spcAft>
              <a:buClr>
                <a:schemeClr val="accent1"/>
              </a:buClr>
              <a:buSzPct val="80000"/>
            </a:pPr>
            <a:r>
              <a:rPr lang="en-US" altLang="en-US" sz="1400" dirty="0">
                <a:latin typeface="+mn-lt"/>
                <a:cs typeface="Times New Roman" panose="02020603050405020304" pitchFamily="18" charset="0"/>
              </a:rPr>
              <a:t>It can be recycled (e.g., plastic of the syringes)</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380/400 V or 240 V electricity connection is needed</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Reliable water connection and specific water quality (soft water)</a:t>
            </a:r>
          </a:p>
          <a:p>
            <a:pPr marL="355600" lvl="1" indent="-355600" algn="just" defTabSz="914400">
              <a:lnSpc>
                <a:spcPct val="90000"/>
              </a:lnSpc>
              <a:spcBef>
                <a:spcPts val="1000"/>
              </a:spcBef>
              <a:spcAft>
                <a:spcPts val="600"/>
              </a:spcAft>
              <a:buClr>
                <a:schemeClr val="accent1"/>
              </a:buClr>
              <a:buSzPct val="80000"/>
              <a:buFont typeface="Wingdings" panose="05000000000000000000" pitchFamily="2" charset="2"/>
              <a:buChar char="§"/>
            </a:pPr>
            <a:endParaRPr lang="en-GB" altLang="de-DE" sz="2200" dirty="0">
              <a:latin typeface="+mn-lt"/>
              <a:cs typeface="Times New Roman" panose="02020603050405020304" pitchFamily="18" charset="0"/>
            </a:endParaRPr>
          </a:p>
        </p:txBody>
      </p:sp>
      <p:grpSp>
        <p:nvGrpSpPr>
          <p:cNvPr id="2" name="Gruppieren 1">
            <a:extLst>
              <a:ext uri="{FF2B5EF4-FFF2-40B4-BE49-F238E27FC236}">
                <a16:creationId xmlns:a16="http://schemas.microsoft.com/office/drawing/2014/main" id="{D6278FFE-19CB-73EC-958A-E3395EAFA9FF}"/>
              </a:ext>
            </a:extLst>
          </p:cNvPr>
          <p:cNvGrpSpPr/>
          <p:nvPr/>
        </p:nvGrpSpPr>
        <p:grpSpPr>
          <a:xfrm>
            <a:off x="6599349" y="1081559"/>
            <a:ext cx="5621873" cy="3364844"/>
            <a:chOff x="2016125" y="1007064"/>
            <a:chExt cx="5984627" cy="5165136"/>
          </a:xfrm>
        </p:grpSpPr>
        <p:sp>
          <p:nvSpPr>
            <p:cNvPr id="19458" name="Oval 2"/>
            <p:cNvSpPr>
              <a:spLocks noChangeArrowheads="1"/>
            </p:cNvSpPr>
            <p:nvPr/>
          </p:nvSpPr>
          <p:spPr bwMode="auto">
            <a:xfrm>
              <a:off x="5251451" y="3733800"/>
              <a:ext cx="2181225" cy="2133600"/>
            </a:xfrm>
            <a:prstGeom prst="ellipse">
              <a:avLst/>
            </a:prstGeom>
            <a:noFill/>
            <a:ln w="38100">
              <a:solidFill>
                <a:schemeClr val="bg2"/>
              </a:solidFill>
              <a:round/>
              <a:headEnd type="none" w="sm" len="sm"/>
              <a:tailEnd type="none" w="sm" len="sm"/>
            </a:ln>
            <a:effectLst/>
            <a:scene3d>
              <a:camera prst="legacyObliqueTopRight"/>
              <a:lightRig rig="legacyFlat3" dir="b"/>
            </a:scene3d>
            <a:sp3d extrusionH="887400" prstMaterial="legacyMatte">
              <a:bevelT w="13500" h="13500" prst="angle"/>
              <a:bevelB w="13500" h="13500" prst="angle"/>
              <a:extrusionClr>
                <a:schemeClr val="bg2"/>
              </a:extrusionClr>
              <a:contourClr>
                <a:schemeClr val="bg2"/>
              </a:contourClr>
            </a:sp3d>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none" anchor="ctr">
              <a:flatTx/>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Tx/>
                <a:buFontTx/>
                <a:buNone/>
              </a:pPr>
              <a:endParaRPr lang="de-DE" altLang="de-DE"/>
            </a:p>
          </p:txBody>
        </p:sp>
        <p:grpSp>
          <p:nvGrpSpPr>
            <p:cNvPr id="19459" name="Group 3"/>
            <p:cNvGrpSpPr>
              <a:grpSpLocks/>
            </p:cNvGrpSpPr>
            <p:nvPr/>
          </p:nvGrpSpPr>
          <p:grpSpPr bwMode="auto">
            <a:xfrm>
              <a:off x="6034089" y="4368801"/>
              <a:ext cx="1125537" cy="1147763"/>
              <a:chOff x="5088" y="2544"/>
              <a:chExt cx="749" cy="929"/>
            </a:xfrm>
          </p:grpSpPr>
          <p:sp>
            <p:nvSpPr>
              <p:cNvPr id="19504" name="Freeform 4"/>
              <p:cNvSpPr>
                <a:spLocks/>
              </p:cNvSpPr>
              <p:nvPr/>
            </p:nvSpPr>
            <p:spPr bwMode="auto">
              <a:xfrm>
                <a:off x="5088" y="2544"/>
                <a:ext cx="749" cy="929"/>
              </a:xfrm>
              <a:custGeom>
                <a:avLst/>
                <a:gdLst>
                  <a:gd name="T0" fmla="*/ 32 w 2997"/>
                  <a:gd name="T1" fmla="*/ 5 h 3714"/>
                  <a:gd name="T2" fmla="*/ 31 w 2997"/>
                  <a:gd name="T3" fmla="*/ 4 h 3714"/>
                  <a:gd name="T4" fmla="*/ 28 w 2997"/>
                  <a:gd name="T5" fmla="*/ 2 h 3714"/>
                  <a:gd name="T6" fmla="*/ 26 w 2997"/>
                  <a:gd name="T7" fmla="*/ 0 h 3714"/>
                  <a:gd name="T8" fmla="*/ 25 w 2997"/>
                  <a:gd name="T9" fmla="*/ 3 h 3714"/>
                  <a:gd name="T10" fmla="*/ 25 w 2997"/>
                  <a:gd name="T11" fmla="*/ 5 h 3714"/>
                  <a:gd name="T12" fmla="*/ 24 w 2997"/>
                  <a:gd name="T13" fmla="*/ 6 h 3714"/>
                  <a:gd name="T14" fmla="*/ 18 w 2997"/>
                  <a:gd name="T15" fmla="*/ 8 h 3714"/>
                  <a:gd name="T16" fmla="*/ 20 w 2997"/>
                  <a:gd name="T17" fmla="*/ 8 h 3714"/>
                  <a:gd name="T18" fmla="*/ 21 w 2997"/>
                  <a:gd name="T19" fmla="*/ 9 h 3714"/>
                  <a:gd name="T20" fmla="*/ 16 w 2997"/>
                  <a:gd name="T21" fmla="*/ 12 h 3714"/>
                  <a:gd name="T22" fmla="*/ 12 w 2997"/>
                  <a:gd name="T23" fmla="*/ 15 h 3714"/>
                  <a:gd name="T24" fmla="*/ 7 w 2997"/>
                  <a:gd name="T25" fmla="*/ 19 h 3714"/>
                  <a:gd name="T26" fmla="*/ 7 w 2997"/>
                  <a:gd name="T27" fmla="*/ 22 h 3714"/>
                  <a:gd name="T28" fmla="*/ 7 w 2997"/>
                  <a:gd name="T29" fmla="*/ 25 h 3714"/>
                  <a:gd name="T30" fmla="*/ 7 w 2997"/>
                  <a:gd name="T31" fmla="*/ 27 h 3714"/>
                  <a:gd name="T32" fmla="*/ 7 w 2997"/>
                  <a:gd name="T33" fmla="*/ 29 h 3714"/>
                  <a:gd name="T34" fmla="*/ 4 w 2997"/>
                  <a:gd name="T35" fmla="*/ 34 h 3714"/>
                  <a:gd name="T36" fmla="*/ 3 w 2997"/>
                  <a:gd name="T37" fmla="*/ 40 h 3714"/>
                  <a:gd name="T38" fmla="*/ 3 w 2997"/>
                  <a:gd name="T39" fmla="*/ 45 h 3714"/>
                  <a:gd name="T40" fmla="*/ 5 w 2997"/>
                  <a:gd name="T41" fmla="*/ 53 h 3714"/>
                  <a:gd name="T42" fmla="*/ 7 w 2997"/>
                  <a:gd name="T43" fmla="*/ 55 h 3714"/>
                  <a:gd name="T44" fmla="*/ 9 w 2997"/>
                  <a:gd name="T45" fmla="*/ 56 h 3714"/>
                  <a:gd name="T46" fmla="*/ 13 w 2997"/>
                  <a:gd name="T47" fmla="*/ 57 h 3714"/>
                  <a:gd name="T48" fmla="*/ 15 w 2997"/>
                  <a:gd name="T49" fmla="*/ 58 h 3714"/>
                  <a:gd name="T50" fmla="*/ 19 w 2997"/>
                  <a:gd name="T51" fmla="*/ 57 h 3714"/>
                  <a:gd name="T52" fmla="*/ 21 w 2997"/>
                  <a:gd name="T53" fmla="*/ 57 h 3714"/>
                  <a:gd name="T54" fmla="*/ 23 w 2997"/>
                  <a:gd name="T55" fmla="*/ 56 h 3714"/>
                  <a:gd name="T56" fmla="*/ 26 w 2997"/>
                  <a:gd name="T57" fmla="*/ 56 h 3714"/>
                  <a:gd name="T58" fmla="*/ 29 w 2997"/>
                  <a:gd name="T59" fmla="*/ 56 h 3714"/>
                  <a:gd name="T60" fmla="*/ 32 w 2997"/>
                  <a:gd name="T61" fmla="*/ 57 h 3714"/>
                  <a:gd name="T62" fmla="*/ 37 w 2997"/>
                  <a:gd name="T63" fmla="*/ 58 h 3714"/>
                  <a:gd name="T64" fmla="*/ 41 w 2997"/>
                  <a:gd name="T65" fmla="*/ 57 h 3714"/>
                  <a:gd name="T66" fmla="*/ 45 w 2997"/>
                  <a:gd name="T67" fmla="*/ 56 h 3714"/>
                  <a:gd name="T68" fmla="*/ 47 w 2997"/>
                  <a:gd name="T69" fmla="*/ 54 h 3714"/>
                  <a:gd name="T70" fmla="*/ 46 w 2997"/>
                  <a:gd name="T71" fmla="*/ 52 h 3714"/>
                  <a:gd name="T72" fmla="*/ 45 w 2997"/>
                  <a:gd name="T73" fmla="*/ 49 h 3714"/>
                  <a:gd name="T74" fmla="*/ 44 w 2997"/>
                  <a:gd name="T75" fmla="*/ 46 h 3714"/>
                  <a:gd name="T76" fmla="*/ 43 w 2997"/>
                  <a:gd name="T77" fmla="*/ 44 h 3714"/>
                  <a:gd name="T78" fmla="*/ 43 w 2997"/>
                  <a:gd name="T79" fmla="*/ 39 h 3714"/>
                  <a:gd name="T80" fmla="*/ 43 w 2997"/>
                  <a:gd name="T81" fmla="*/ 34 h 3714"/>
                  <a:gd name="T82" fmla="*/ 42 w 2997"/>
                  <a:gd name="T83" fmla="*/ 30 h 3714"/>
                  <a:gd name="T84" fmla="*/ 41 w 2997"/>
                  <a:gd name="T85" fmla="*/ 26 h 3714"/>
                  <a:gd name="T86" fmla="*/ 41 w 2997"/>
                  <a:gd name="T87" fmla="*/ 24 h 3714"/>
                  <a:gd name="T88" fmla="*/ 41 w 2997"/>
                  <a:gd name="T89" fmla="*/ 20 h 3714"/>
                  <a:gd name="T90" fmla="*/ 41 w 2997"/>
                  <a:gd name="T91" fmla="*/ 17 h 3714"/>
                  <a:gd name="T92" fmla="*/ 39 w 2997"/>
                  <a:gd name="T93" fmla="*/ 15 h 3714"/>
                  <a:gd name="T94" fmla="*/ 37 w 2997"/>
                  <a:gd name="T95" fmla="*/ 14 h 3714"/>
                  <a:gd name="T96" fmla="*/ 35 w 2997"/>
                  <a:gd name="T97" fmla="*/ 12 h 3714"/>
                  <a:gd name="T98" fmla="*/ 32 w 2997"/>
                  <a:gd name="T99" fmla="*/ 10 h 3714"/>
                  <a:gd name="T100" fmla="*/ 28 w 2997"/>
                  <a:gd name="T101" fmla="*/ 9 h 3714"/>
                  <a:gd name="T102" fmla="*/ 27 w 2997"/>
                  <a:gd name="T103" fmla="*/ 8 h 3714"/>
                  <a:gd name="T104" fmla="*/ 28 w 2997"/>
                  <a:gd name="T105" fmla="*/ 7 h 3714"/>
                  <a:gd name="T106" fmla="*/ 30 w 2997"/>
                  <a:gd name="T107" fmla="*/ 6 h 3714"/>
                  <a:gd name="T108" fmla="*/ 32 w 2997"/>
                  <a:gd name="T109" fmla="*/ 6 h 37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97" h="3714">
                    <a:moveTo>
                      <a:pt x="2090" y="352"/>
                    </a:moveTo>
                    <a:lnTo>
                      <a:pt x="2085" y="343"/>
                    </a:lnTo>
                    <a:lnTo>
                      <a:pt x="2067" y="323"/>
                    </a:lnTo>
                    <a:lnTo>
                      <a:pt x="2054" y="307"/>
                    </a:lnTo>
                    <a:lnTo>
                      <a:pt x="2037" y="289"/>
                    </a:lnTo>
                    <a:lnTo>
                      <a:pt x="2018" y="268"/>
                    </a:lnTo>
                    <a:lnTo>
                      <a:pt x="1993" y="245"/>
                    </a:lnTo>
                    <a:lnTo>
                      <a:pt x="1965" y="219"/>
                    </a:lnTo>
                    <a:lnTo>
                      <a:pt x="1935" y="192"/>
                    </a:lnTo>
                    <a:lnTo>
                      <a:pt x="1900" y="163"/>
                    </a:lnTo>
                    <a:lnTo>
                      <a:pt x="1860" y="133"/>
                    </a:lnTo>
                    <a:lnTo>
                      <a:pt x="1816" y="101"/>
                    </a:lnTo>
                    <a:lnTo>
                      <a:pt x="1769" y="68"/>
                    </a:lnTo>
                    <a:lnTo>
                      <a:pt x="1717" y="34"/>
                    </a:lnTo>
                    <a:lnTo>
                      <a:pt x="1661" y="0"/>
                    </a:lnTo>
                    <a:lnTo>
                      <a:pt x="1656" y="12"/>
                    </a:lnTo>
                    <a:lnTo>
                      <a:pt x="1647" y="44"/>
                    </a:lnTo>
                    <a:lnTo>
                      <a:pt x="1632" y="91"/>
                    </a:lnTo>
                    <a:lnTo>
                      <a:pt x="1616" y="152"/>
                    </a:lnTo>
                    <a:lnTo>
                      <a:pt x="1609" y="185"/>
                    </a:lnTo>
                    <a:lnTo>
                      <a:pt x="1602" y="219"/>
                    </a:lnTo>
                    <a:lnTo>
                      <a:pt x="1595" y="254"/>
                    </a:lnTo>
                    <a:lnTo>
                      <a:pt x="1590" y="290"/>
                    </a:lnTo>
                    <a:lnTo>
                      <a:pt x="1585" y="325"/>
                    </a:lnTo>
                    <a:lnTo>
                      <a:pt x="1582" y="359"/>
                    </a:lnTo>
                    <a:lnTo>
                      <a:pt x="1581" y="392"/>
                    </a:lnTo>
                    <a:lnTo>
                      <a:pt x="1581" y="424"/>
                    </a:lnTo>
                    <a:lnTo>
                      <a:pt x="1552" y="389"/>
                    </a:lnTo>
                    <a:lnTo>
                      <a:pt x="1564" y="126"/>
                    </a:lnTo>
                    <a:lnTo>
                      <a:pt x="1119" y="53"/>
                    </a:lnTo>
                    <a:lnTo>
                      <a:pt x="1169" y="481"/>
                    </a:lnTo>
                    <a:lnTo>
                      <a:pt x="1174" y="484"/>
                    </a:lnTo>
                    <a:lnTo>
                      <a:pt x="1190" y="489"/>
                    </a:lnTo>
                    <a:lnTo>
                      <a:pt x="1212" y="496"/>
                    </a:lnTo>
                    <a:lnTo>
                      <a:pt x="1238" y="504"/>
                    </a:lnTo>
                    <a:lnTo>
                      <a:pt x="1267" y="513"/>
                    </a:lnTo>
                    <a:lnTo>
                      <a:pt x="1296" y="520"/>
                    </a:lnTo>
                    <a:lnTo>
                      <a:pt x="1323" y="525"/>
                    </a:lnTo>
                    <a:lnTo>
                      <a:pt x="1346" y="529"/>
                    </a:lnTo>
                    <a:lnTo>
                      <a:pt x="1329" y="538"/>
                    </a:lnTo>
                    <a:lnTo>
                      <a:pt x="1282" y="570"/>
                    </a:lnTo>
                    <a:lnTo>
                      <a:pt x="1206" y="621"/>
                    </a:lnTo>
                    <a:lnTo>
                      <a:pt x="1104" y="695"/>
                    </a:lnTo>
                    <a:lnTo>
                      <a:pt x="1044" y="737"/>
                    </a:lnTo>
                    <a:lnTo>
                      <a:pt x="979" y="786"/>
                    </a:lnTo>
                    <a:lnTo>
                      <a:pt x="910" y="841"/>
                    </a:lnTo>
                    <a:lnTo>
                      <a:pt x="835" y="899"/>
                    </a:lnTo>
                    <a:lnTo>
                      <a:pt x="755" y="963"/>
                    </a:lnTo>
                    <a:lnTo>
                      <a:pt x="671" y="1032"/>
                    </a:lnTo>
                    <a:lnTo>
                      <a:pt x="584" y="1105"/>
                    </a:lnTo>
                    <a:lnTo>
                      <a:pt x="494" y="1185"/>
                    </a:lnTo>
                    <a:lnTo>
                      <a:pt x="489" y="1203"/>
                    </a:lnTo>
                    <a:lnTo>
                      <a:pt x="481" y="1255"/>
                    </a:lnTo>
                    <a:lnTo>
                      <a:pt x="475" y="1292"/>
                    </a:lnTo>
                    <a:lnTo>
                      <a:pt x="469" y="1333"/>
                    </a:lnTo>
                    <a:lnTo>
                      <a:pt x="463" y="1380"/>
                    </a:lnTo>
                    <a:lnTo>
                      <a:pt x="456" y="1430"/>
                    </a:lnTo>
                    <a:lnTo>
                      <a:pt x="453" y="1483"/>
                    </a:lnTo>
                    <a:lnTo>
                      <a:pt x="449" y="1538"/>
                    </a:lnTo>
                    <a:lnTo>
                      <a:pt x="448" y="1594"/>
                    </a:lnTo>
                    <a:lnTo>
                      <a:pt x="448" y="1650"/>
                    </a:lnTo>
                    <a:lnTo>
                      <a:pt x="449" y="1677"/>
                    </a:lnTo>
                    <a:lnTo>
                      <a:pt x="452" y="1705"/>
                    </a:lnTo>
                    <a:lnTo>
                      <a:pt x="454" y="1732"/>
                    </a:lnTo>
                    <a:lnTo>
                      <a:pt x="456" y="1759"/>
                    </a:lnTo>
                    <a:lnTo>
                      <a:pt x="461" y="1784"/>
                    </a:lnTo>
                    <a:lnTo>
                      <a:pt x="466" y="1810"/>
                    </a:lnTo>
                    <a:lnTo>
                      <a:pt x="472" y="1834"/>
                    </a:lnTo>
                    <a:lnTo>
                      <a:pt x="480" y="1857"/>
                    </a:lnTo>
                    <a:lnTo>
                      <a:pt x="294" y="2044"/>
                    </a:lnTo>
                    <a:lnTo>
                      <a:pt x="290" y="2072"/>
                    </a:lnTo>
                    <a:lnTo>
                      <a:pt x="280" y="2147"/>
                    </a:lnTo>
                    <a:lnTo>
                      <a:pt x="264" y="2261"/>
                    </a:lnTo>
                    <a:lnTo>
                      <a:pt x="246" y="2400"/>
                    </a:lnTo>
                    <a:lnTo>
                      <a:pt x="236" y="2477"/>
                    </a:lnTo>
                    <a:lnTo>
                      <a:pt x="227" y="2556"/>
                    </a:lnTo>
                    <a:lnTo>
                      <a:pt x="219" y="2636"/>
                    </a:lnTo>
                    <a:lnTo>
                      <a:pt x="212" y="2717"/>
                    </a:lnTo>
                    <a:lnTo>
                      <a:pt x="204" y="2796"/>
                    </a:lnTo>
                    <a:lnTo>
                      <a:pt x="200" y="2872"/>
                    </a:lnTo>
                    <a:lnTo>
                      <a:pt x="196" y="2943"/>
                    </a:lnTo>
                    <a:lnTo>
                      <a:pt x="195" y="3010"/>
                    </a:lnTo>
                    <a:lnTo>
                      <a:pt x="0" y="3343"/>
                    </a:lnTo>
                    <a:lnTo>
                      <a:pt x="303" y="3410"/>
                    </a:lnTo>
                    <a:lnTo>
                      <a:pt x="318" y="3419"/>
                    </a:lnTo>
                    <a:lnTo>
                      <a:pt x="362" y="3443"/>
                    </a:lnTo>
                    <a:lnTo>
                      <a:pt x="392" y="3460"/>
                    </a:lnTo>
                    <a:lnTo>
                      <a:pt x="429" y="3480"/>
                    </a:lnTo>
                    <a:lnTo>
                      <a:pt x="470" y="3500"/>
                    </a:lnTo>
                    <a:lnTo>
                      <a:pt x="516" y="3522"/>
                    </a:lnTo>
                    <a:lnTo>
                      <a:pt x="566" y="3544"/>
                    </a:lnTo>
                    <a:lnTo>
                      <a:pt x="618" y="3568"/>
                    </a:lnTo>
                    <a:lnTo>
                      <a:pt x="673" y="3589"/>
                    </a:lnTo>
                    <a:lnTo>
                      <a:pt x="732" y="3610"/>
                    </a:lnTo>
                    <a:lnTo>
                      <a:pt x="791" y="3631"/>
                    </a:lnTo>
                    <a:lnTo>
                      <a:pt x="852" y="3648"/>
                    </a:lnTo>
                    <a:lnTo>
                      <a:pt x="882" y="3657"/>
                    </a:lnTo>
                    <a:lnTo>
                      <a:pt x="913" y="3663"/>
                    </a:lnTo>
                    <a:lnTo>
                      <a:pt x="944" y="3670"/>
                    </a:lnTo>
                    <a:lnTo>
                      <a:pt x="974" y="3675"/>
                    </a:lnTo>
                    <a:lnTo>
                      <a:pt x="1102" y="3697"/>
                    </a:lnTo>
                    <a:lnTo>
                      <a:pt x="1122" y="3688"/>
                    </a:lnTo>
                    <a:lnTo>
                      <a:pt x="1180" y="3666"/>
                    </a:lnTo>
                    <a:lnTo>
                      <a:pt x="1221" y="3653"/>
                    </a:lnTo>
                    <a:lnTo>
                      <a:pt x="1271" y="3639"/>
                    </a:lnTo>
                    <a:lnTo>
                      <a:pt x="1299" y="3632"/>
                    </a:lnTo>
                    <a:lnTo>
                      <a:pt x="1329" y="3626"/>
                    </a:lnTo>
                    <a:lnTo>
                      <a:pt x="1359" y="3619"/>
                    </a:lnTo>
                    <a:lnTo>
                      <a:pt x="1393" y="3613"/>
                    </a:lnTo>
                    <a:lnTo>
                      <a:pt x="1427" y="3608"/>
                    </a:lnTo>
                    <a:lnTo>
                      <a:pt x="1464" y="3602"/>
                    </a:lnTo>
                    <a:lnTo>
                      <a:pt x="1501" y="3598"/>
                    </a:lnTo>
                    <a:lnTo>
                      <a:pt x="1541" y="3594"/>
                    </a:lnTo>
                    <a:lnTo>
                      <a:pt x="1581" y="3591"/>
                    </a:lnTo>
                    <a:lnTo>
                      <a:pt x="1624" y="3589"/>
                    </a:lnTo>
                    <a:lnTo>
                      <a:pt x="1667" y="3588"/>
                    </a:lnTo>
                    <a:lnTo>
                      <a:pt x="1711" y="3588"/>
                    </a:lnTo>
                    <a:lnTo>
                      <a:pt x="1757" y="3591"/>
                    </a:lnTo>
                    <a:lnTo>
                      <a:pt x="1804" y="3593"/>
                    </a:lnTo>
                    <a:lnTo>
                      <a:pt x="1852" y="3598"/>
                    </a:lnTo>
                    <a:lnTo>
                      <a:pt x="1901" y="3604"/>
                    </a:lnTo>
                    <a:lnTo>
                      <a:pt x="1951" y="3611"/>
                    </a:lnTo>
                    <a:lnTo>
                      <a:pt x="2001" y="3621"/>
                    </a:lnTo>
                    <a:lnTo>
                      <a:pt x="2053" y="3632"/>
                    </a:lnTo>
                    <a:lnTo>
                      <a:pt x="2105" y="3646"/>
                    </a:lnTo>
                    <a:lnTo>
                      <a:pt x="2351" y="3714"/>
                    </a:lnTo>
                    <a:lnTo>
                      <a:pt x="2367" y="3708"/>
                    </a:lnTo>
                    <a:lnTo>
                      <a:pt x="2409" y="3692"/>
                    </a:lnTo>
                    <a:lnTo>
                      <a:pt x="2474" y="3667"/>
                    </a:lnTo>
                    <a:lnTo>
                      <a:pt x="2559" y="3638"/>
                    </a:lnTo>
                    <a:lnTo>
                      <a:pt x="2607" y="3622"/>
                    </a:lnTo>
                    <a:lnTo>
                      <a:pt x="2657" y="3607"/>
                    </a:lnTo>
                    <a:lnTo>
                      <a:pt x="2711" y="3591"/>
                    </a:lnTo>
                    <a:lnTo>
                      <a:pt x="2767" y="3575"/>
                    </a:lnTo>
                    <a:lnTo>
                      <a:pt x="2824" y="3559"/>
                    </a:lnTo>
                    <a:lnTo>
                      <a:pt x="2880" y="3544"/>
                    </a:lnTo>
                    <a:lnTo>
                      <a:pt x="2939" y="3531"/>
                    </a:lnTo>
                    <a:lnTo>
                      <a:pt x="2997" y="3520"/>
                    </a:lnTo>
                    <a:lnTo>
                      <a:pt x="2996" y="3507"/>
                    </a:lnTo>
                    <a:lnTo>
                      <a:pt x="2992" y="3469"/>
                    </a:lnTo>
                    <a:lnTo>
                      <a:pt x="2988" y="3441"/>
                    </a:lnTo>
                    <a:lnTo>
                      <a:pt x="2982" y="3409"/>
                    </a:lnTo>
                    <a:lnTo>
                      <a:pt x="2976" y="3373"/>
                    </a:lnTo>
                    <a:lnTo>
                      <a:pt x="2967" y="3331"/>
                    </a:lnTo>
                    <a:lnTo>
                      <a:pt x="2956" y="3286"/>
                    </a:lnTo>
                    <a:lnTo>
                      <a:pt x="2942" y="3237"/>
                    </a:lnTo>
                    <a:lnTo>
                      <a:pt x="2925" y="3186"/>
                    </a:lnTo>
                    <a:lnTo>
                      <a:pt x="2907" y="3132"/>
                    </a:lnTo>
                    <a:lnTo>
                      <a:pt x="2884" y="3076"/>
                    </a:lnTo>
                    <a:lnTo>
                      <a:pt x="2859" y="3018"/>
                    </a:lnTo>
                    <a:lnTo>
                      <a:pt x="2844" y="2989"/>
                    </a:lnTo>
                    <a:lnTo>
                      <a:pt x="2830" y="2958"/>
                    </a:lnTo>
                    <a:lnTo>
                      <a:pt x="2813" y="2928"/>
                    </a:lnTo>
                    <a:lnTo>
                      <a:pt x="2796" y="2898"/>
                    </a:lnTo>
                    <a:lnTo>
                      <a:pt x="2796" y="2867"/>
                    </a:lnTo>
                    <a:lnTo>
                      <a:pt x="2794" y="2780"/>
                    </a:lnTo>
                    <a:lnTo>
                      <a:pt x="2792" y="2719"/>
                    </a:lnTo>
                    <a:lnTo>
                      <a:pt x="2788" y="2647"/>
                    </a:lnTo>
                    <a:lnTo>
                      <a:pt x="2782" y="2564"/>
                    </a:lnTo>
                    <a:lnTo>
                      <a:pt x="2775" y="2474"/>
                    </a:lnTo>
                    <a:lnTo>
                      <a:pt x="2765" y="2375"/>
                    </a:lnTo>
                    <a:lnTo>
                      <a:pt x="2753" y="2271"/>
                    </a:lnTo>
                    <a:lnTo>
                      <a:pt x="2745" y="2216"/>
                    </a:lnTo>
                    <a:lnTo>
                      <a:pt x="2737" y="2161"/>
                    </a:lnTo>
                    <a:lnTo>
                      <a:pt x="2728" y="2104"/>
                    </a:lnTo>
                    <a:lnTo>
                      <a:pt x="2718" y="2045"/>
                    </a:lnTo>
                    <a:lnTo>
                      <a:pt x="2707" y="1987"/>
                    </a:lnTo>
                    <a:lnTo>
                      <a:pt x="2695" y="1927"/>
                    </a:lnTo>
                    <a:lnTo>
                      <a:pt x="2682" y="1867"/>
                    </a:lnTo>
                    <a:lnTo>
                      <a:pt x="2668" y="1806"/>
                    </a:lnTo>
                    <a:lnTo>
                      <a:pt x="2653" y="1745"/>
                    </a:lnTo>
                    <a:lnTo>
                      <a:pt x="2637" y="1684"/>
                    </a:lnTo>
                    <a:lnTo>
                      <a:pt x="2619" y="1623"/>
                    </a:lnTo>
                    <a:lnTo>
                      <a:pt x="2601" y="1562"/>
                    </a:lnTo>
                    <a:lnTo>
                      <a:pt x="2603" y="1551"/>
                    </a:lnTo>
                    <a:lnTo>
                      <a:pt x="2610" y="1522"/>
                    </a:lnTo>
                    <a:lnTo>
                      <a:pt x="2620" y="1478"/>
                    </a:lnTo>
                    <a:lnTo>
                      <a:pt x="2631" y="1422"/>
                    </a:lnTo>
                    <a:lnTo>
                      <a:pt x="2643" y="1360"/>
                    </a:lnTo>
                    <a:lnTo>
                      <a:pt x="2655" y="1293"/>
                    </a:lnTo>
                    <a:lnTo>
                      <a:pt x="2665" y="1226"/>
                    </a:lnTo>
                    <a:lnTo>
                      <a:pt x="2673" y="1161"/>
                    </a:lnTo>
                    <a:lnTo>
                      <a:pt x="2659" y="1142"/>
                    </a:lnTo>
                    <a:lnTo>
                      <a:pt x="2614" y="1088"/>
                    </a:lnTo>
                    <a:lnTo>
                      <a:pt x="2581" y="1050"/>
                    </a:lnTo>
                    <a:lnTo>
                      <a:pt x="2541" y="1008"/>
                    </a:lnTo>
                    <a:lnTo>
                      <a:pt x="2517" y="985"/>
                    </a:lnTo>
                    <a:lnTo>
                      <a:pt x="2493" y="960"/>
                    </a:lnTo>
                    <a:lnTo>
                      <a:pt x="2465" y="936"/>
                    </a:lnTo>
                    <a:lnTo>
                      <a:pt x="2437" y="910"/>
                    </a:lnTo>
                    <a:lnTo>
                      <a:pt x="2405" y="883"/>
                    </a:lnTo>
                    <a:lnTo>
                      <a:pt x="2373" y="857"/>
                    </a:lnTo>
                    <a:lnTo>
                      <a:pt x="2339" y="830"/>
                    </a:lnTo>
                    <a:lnTo>
                      <a:pt x="2301" y="802"/>
                    </a:lnTo>
                    <a:lnTo>
                      <a:pt x="2264" y="775"/>
                    </a:lnTo>
                    <a:lnTo>
                      <a:pt x="2222" y="747"/>
                    </a:lnTo>
                    <a:lnTo>
                      <a:pt x="2180" y="720"/>
                    </a:lnTo>
                    <a:lnTo>
                      <a:pt x="2135" y="693"/>
                    </a:lnTo>
                    <a:lnTo>
                      <a:pt x="2089" y="666"/>
                    </a:lnTo>
                    <a:lnTo>
                      <a:pt x="2041" y="641"/>
                    </a:lnTo>
                    <a:lnTo>
                      <a:pt x="1990" y="615"/>
                    </a:lnTo>
                    <a:lnTo>
                      <a:pt x="1938" y="591"/>
                    </a:lnTo>
                    <a:lnTo>
                      <a:pt x="1883" y="568"/>
                    </a:lnTo>
                    <a:lnTo>
                      <a:pt x="1827" y="545"/>
                    </a:lnTo>
                    <a:lnTo>
                      <a:pt x="1768" y="524"/>
                    </a:lnTo>
                    <a:lnTo>
                      <a:pt x="1708" y="503"/>
                    </a:lnTo>
                    <a:lnTo>
                      <a:pt x="1713" y="498"/>
                    </a:lnTo>
                    <a:lnTo>
                      <a:pt x="1730" y="484"/>
                    </a:lnTo>
                    <a:lnTo>
                      <a:pt x="1744" y="473"/>
                    </a:lnTo>
                    <a:lnTo>
                      <a:pt x="1759" y="462"/>
                    </a:lnTo>
                    <a:lnTo>
                      <a:pt x="1778" y="450"/>
                    </a:lnTo>
                    <a:lnTo>
                      <a:pt x="1801" y="437"/>
                    </a:lnTo>
                    <a:lnTo>
                      <a:pt x="1825" y="424"/>
                    </a:lnTo>
                    <a:lnTo>
                      <a:pt x="1854" y="410"/>
                    </a:lnTo>
                    <a:lnTo>
                      <a:pt x="1884" y="398"/>
                    </a:lnTo>
                    <a:lnTo>
                      <a:pt x="1919" y="386"/>
                    </a:lnTo>
                    <a:lnTo>
                      <a:pt x="1957" y="375"/>
                    </a:lnTo>
                    <a:lnTo>
                      <a:pt x="1998" y="365"/>
                    </a:lnTo>
                    <a:lnTo>
                      <a:pt x="2020" y="361"/>
                    </a:lnTo>
                    <a:lnTo>
                      <a:pt x="2043" y="357"/>
                    </a:lnTo>
                    <a:lnTo>
                      <a:pt x="2066" y="354"/>
                    </a:lnTo>
                    <a:lnTo>
                      <a:pt x="2090" y="352"/>
                    </a:lnTo>
                    <a:close/>
                  </a:path>
                </a:pathLst>
              </a:custGeom>
              <a:solidFill>
                <a:srgbClr val="969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5" name="Freeform 5"/>
              <p:cNvSpPr>
                <a:spLocks/>
              </p:cNvSpPr>
              <p:nvPr/>
            </p:nvSpPr>
            <p:spPr bwMode="auto">
              <a:xfrm>
                <a:off x="5088" y="2544"/>
                <a:ext cx="749" cy="922"/>
              </a:xfrm>
              <a:custGeom>
                <a:avLst/>
                <a:gdLst>
                  <a:gd name="T0" fmla="*/ 4 w 2997"/>
                  <a:gd name="T1" fmla="*/ 33 h 3688"/>
                  <a:gd name="T2" fmla="*/ 4 w 2997"/>
                  <a:gd name="T3" fmla="*/ 39 h 3688"/>
                  <a:gd name="T4" fmla="*/ 3 w 2997"/>
                  <a:gd name="T5" fmla="*/ 44 h 3688"/>
                  <a:gd name="T6" fmla="*/ 0 w 2997"/>
                  <a:gd name="T7" fmla="*/ 52 h 3688"/>
                  <a:gd name="T8" fmla="*/ 6 w 2997"/>
                  <a:gd name="T9" fmla="*/ 54 h 3688"/>
                  <a:gd name="T10" fmla="*/ 8 w 2997"/>
                  <a:gd name="T11" fmla="*/ 56 h 3688"/>
                  <a:gd name="T12" fmla="*/ 10 w 2997"/>
                  <a:gd name="T13" fmla="*/ 57 h 3688"/>
                  <a:gd name="T14" fmla="*/ 12 w 2997"/>
                  <a:gd name="T15" fmla="*/ 57 h 3688"/>
                  <a:gd name="T16" fmla="*/ 14 w 2997"/>
                  <a:gd name="T17" fmla="*/ 57 h 3688"/>
                  <a:gd name="T18" fmla="*/ 19 w 2997"/>
                  <a:gd name="T19" fmla="*/ 57 h 3688"/>
                  <a:gd name="T20" fmla="*/ 22 w 2997"/>
                  <a:gd name="T21" fmla="*/ 57 h 3688"/>
                  <a:gd name="T22" fmla="*/ 25 w 2997"/>
                  <a:gd name="T23" fmla="*/ 57 h 3688"/>
                  <a:gd name="T24" fmla="*/ 28 w 2997"/>
                  <a:gd name="T25" fmla="*/ 57 h 3688"/>
                  <a:gd name="T26" fmla="*/ 31 w 2997"/>
                  <a:gd name="T27" fmla="*/ 57 h 3688"/>
                  <a:gd name="T28" fmla="*/ 37 w 2997"/>
                  <a:gd name="T29" fmla="*/ 58 h 3688"/>
                  <a:gd name="T30" fmla="*/ 41 w 2997"/>
                  <a:gd name="T31" fmla="*/ 56 h 3688"/>
                  <a:gd name="T32" fmla="*/ 46 w 2997"/>
                  <a:gd name="T33" fmla="*/ 55 h 3688"/>
                  <a:gd name="T34" fmla="*/ 47 w 2997"/>
                  <a:gd name="T35" fmla="*/ 54 h 3688"/>
                  <a:gd name="T36" fmla="*/ 46 w 2997"/>
                  <a:gd name="T37" fmla="*/ 52 h 3688"/>
                  <a:gd name="T38" fmla="*/ 45 w 2997"/>
                  <a:gd name="T39" fmla="*/ 49 h 3688"/>
                  <a:gd name="T40" fmla="*/ 43 w 2997"/>
                  <a:gd name="T41" fmla="*/ 47 h 3688"/>
                  <a:gd name="T42" fmla="*/ 44 w 2997"/>
                  <a:gd name="T43" fmla="*/ 46 h 3688"/>
                  <a:gd name="T44" fmla="*/ 43 w 2997"/>
                  <a:gd name="T45" fmla="*/ 44 h 3688"/>
                  <a:gd name="T46" fmla="*/ 43 w 2997"/>
                  <a:gd name="T47" fmla="*/ 39 h 3688"/>
                  <a:gd name="T48" fmla="*/ 43 w 2997"/>
                  <a:gd name="T49" fmla="*/ 33 h 3688"/>
                  <a:gd name="T50" fmla="*/ 42 w 2997"/>
                  <a:gd name="T51" fmla="*/ 30 h 3688"/>
                  <a:gd name="T52" fmla="*/ 41 w 2997"/>
                  <a:gd name="T53" fmla="*/ 26 h 3688"/>
                  <a:gd name="T54" fmla="*/ 40 w 2997"/>
                  <a:gd name="T55" fmla="*/ 28 h 3688"/>
                  <a:gd name="T56" fmla="*/ 39 w 2997"/>
                  <a:gd name="T57" fmla="*/ 29 h 3688"/>
                  <a:gd name="T58" fmla="*/ 37 w 2997"/>
                  <a:gd name="T59" fmla="*/ 31 h 3688"/>
                  <a:gd name="T60" fmla="*/ 38 w 2997"/>
                  <a:gd name="T61" fmla="*/ 30 h 3688"/>
                  <a:gd name="T62" fmla="*/ 39 w 2997"/>
                  <a:gd name="T63" fmla="*/ 28 h 3688"/>
                  <a:gd name="T64" fmla="*/ 40 w 2997"/>
                  <a:gd name="T65" fmla="*/ 26 h 3688"/>
                  <a:gd name="T66" fmla="*/ 40 w 2997"/>
                  <a:gd name="T67" fmla="*/ 25 h 3688"/>
                  <a:gd name="T68" fmla="*/ 41 w 2997"/>
                  <a:gd name="T69" fmla="*/ 22 h 3688"/>
                  <a:gd name="T70" fmla="*/ 42 w 2997"/>
                  <a:gd name="T71" fmla="*/ 18 h 3688"/>
                  <a:gd name="T72" fmla="*/ 40 w 2997"/>
                  <a:gd name="T73" fmla="*/ 16 h 3688"/>
                  <a:gd name="T74" fmla="*/ 38 w 2997"/>
                  <a:gd name="T75" fmla="*/ 14 h 3688"/>
                  <a:gd name="T76" fmla="*/ 36 w 2997"/>
                  <a:gd name="T77" fmla="*/ 13 h 3688"/>
                  <a:gd name="T78" fmla="*/ 33 w 2997"/>
                  <a:gd name="T79" fmla="*/ 11 h 3688"/>
                  <a:gd name="T80" fmla="*/ 30 w 2997"/>
                  <a:gd name="T81" fmla="*/ 9 h 3688"/>
                  <a:gd name="T82" fmla="*/ 27 w 2997"/>
                  <a:gd name="T83" fmla="*/ 8 h 3688"/>
                  <a:gd name="T84" fmla="*/ 27 w 2997"/>
                  <a:gd name="T85" fmla="*/ 7 h 3688"/>
                  <a:gd name="T86" fmla="*/ 29 w 2997"/>
                  <a:gd name="T87" fmla="*/ 7 h 3688"/>
                  <a:gd name="T88" fmla="*/ 31 w 2997"/>
                  <a:gd name="T89" fmla="*/ 6 h 3688"/>
                  <a:gd name="T90" fmla="*/ 32 w 2997"/>
                  <a:gd name="T91" fmla="*/ 6 h 3688"/>
                  <a:gd name="T92" fmla="*/ 32 w 2997"/>
                  <a:gd name="T93" fmla="*/ 5 h 3688"/>
                  <a:gd name="T94" fmla="*/ 30 w 2997"/>
                  <a:gd name="T95" fmla="*/ 3 h 3688"/>
                  <a:gd name="T96" fmla="*/ 27 w 2997"/>
                  <a:gd name="T97" fmla="*/ 1 h 3688"/>
                  <a:gd name="T98" fmla="*/ 26 w 2997"/>
                  <a:gd name="T99" fmla="*/ 1 h 3688"/>
                  <a:gd name="T100" fmla="*/ 25 w 2997"/>
                  <a:gd name="T101" fmla="*/ 4 h 3688"/>
                  <a:gd name="T102" fmla="*/ 25 w 2997"/>
                  <a:gd name="T103" fmla="*/ 6 h 3688"/>
                  <a:gd name="T104" fmla="*/ 24 w 2997"/>
                  <a:gd name="T105" fmla="*/ 2 h 3688"/>
                  <a:gd name="T106" fmla="*/ 18 w 2997"/>
                  <a:gd name="T107" fmla="*/ 8 h 3688"/>
                  <a:gd name="T108" fmla="*/ 20 w 2997"/>
                  <a:gd name="T109" fmla="*/ 8 h 3688"/>
                  <a:gd name="T110" fmla="*/ 20 w 2997"/>
                  <a:gd name="T111" fmla="*/ 9 h 3688"/>
                  <a:gd name="T112" fmla="*/ 15 w 2997"/>
                  <a:gd name="T113" fmla="*/ 12 h 3688"/>
                  <a:gd name="T114" fmla="*/ 10 w 2997"/>
                  <a:gd name="T115" fmla="*/ 16 h 3688"/>
                  <a:gd name="T116" fmla="*/ 7 w 2997"/>
                  <a:gd name="T117" fmla="*/ 20 h 3688"/>
                  <a:gd name="T118" fmla="*/ 7 w 2997"/>
                  <a:gd name="T119" fmla="*/ 22 h 3688"/>
                  <a:gd name="T120" fmla="*/ 7 w 2997"/>
                  <a:gd name="T121" fmla="*/ 25 h 3688"/>
                  <a:gd name="T122" fmla="*/ 7 w 2997"/>
                  <a:gd name="T123" fmla="*/ 27 h 3688"/>
                  <a:gd name="T124" fmla="*/ 7 w 2997"/>
                  <a:gd name="T125" fmla="*/ 29 h 36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7" h="3688">
                    <a:moveTo>
                      <a:pt x="540" y="1805"/>
                    </a:moveTo>
                    <a:lnTo>
                      <a:pt x="480" y="1857"/>
                    </a:lnTo>
                    <a:lnTo>
                      <a:pt x="294" y="2044"/>
                    </a:lnTo>
                    <a:lnTo>
                      <a:pt x="290" y="2072"/>
                    </a:lnTo>
                    <a:lnTo>
                      <a:pt x="280" y="2147"/>
                    </a:lnTo>
                    <a:lnTo>
                      <a:pt x="264" y="2261"/>
                    </a:lnTo>
                    <a:lnTo>
                      <a:pt x="246" y="2400"/>
                    </a:lnTo>
                    <a:lnTo>
                      <a:pt x="236" y="2477"/>
                    </a:lnTo>
                    <a:lnTo>
                      <a:pt x="227" y="2556"/>
                    </a:lnTo>
                    <a:lnTo>
                      <a:pt x="219" y="2636"/>
                    </a:lnTo>
                    <a:lnTo>
                      <a:pt x="212" y="2717"/>
                    </a:lnTo>
                    <a:lnTo>
                      <a:pt x="204" y="2796"/>
                    </a:lnTo>
                    <a:lnTo>
                      <a:pt x="200" y="2872"/>
                    </a:lnTo>
                    <a:lnTo>
                      <a:pt x="196" y="2943"/>
                    </a:lnTo>
                    <a:lnTo>
                      <a:pt x="195" y="3010"/>
                    </a:lnTo>
                    <a:lnTo>
                      <a:pt x="0" y="3343"/>
                    </a:lnTo>
                    <a:lnTo>
                      <a:pt x="303" y="3410"/>
                    </a:lnTo>
                    <a:lnTo>
                      <a:pt x="317" y="3420"/>
                    </a:lnTo>
                    <a:lnTo>
                      <a:pt x="357" y="3447"/>
                    </a:lnTo>
                    <a:lnTo>
                      <a:pt x="385" y="3465"/>
                    </a:lnTo>
                    <a:lnTo>
                      <a:pt x="419" y="3486"/>
                    </a:lnTo>
                    <a:lnTo>
                      <a:pt x="458" y="3508"/>
                    </a:lnTo>
                    <a:lnTo>
                      <a:pt x="500" y="3531"/>
                    </a:lnTo>
                    <a:lnTo>
                      <a:pt x="547" y="3554"/>
                    </a:lnTo>
                    <a:lnTo>
                      <a:pt x="597" y="3576"/>
                    </a:lnTo>
                    <a:lnTo>
                      <a:pt x="624" y="3587"/>
                    </a:lnTo>
                    <a:lnTo>
                      <a:pt x="650" y="3598"/>
                    </a:lnTo>
                    <a:lnTo>
                      <a:pt x="678" y="3608"/>
                    </a:lnTo>
                    <a:lnTo>
                      <a:pt x="706" y="3616"/>
                    </a:lnTo>
                    <a:lnTo>
                      <a:pt x="735" y="3626"/>
                    </a:lnTo>
                    <a:lnTo>
                      <a:pt x="764" y="3633"/>
                    </a:lnTo>
                    <a:lnTo>
                      <a:pt x="793" y="3641"/>
                    </a:lnTo>
                    <a:lnTo>
                      <a:pt x="824" y="3647"/>
                    </a:lnTo>
                    <a:lnTo>
                      <a:pt x="854" y="3653"/>
                    </a:lnTo>
                    <a:lnTo>
                      <a:pt x="886" y="3657"/>
                    </a:lnTo>
                    <a:lnTo>
                      <a:pt x="916" y="3660"/>
                    </a:lnTo>
                    <a:lnTo>
                      <a:pt x="947" y="3663"/>
                    </a:lnTo>
                    <a:lnTo>
                      <a:pt x="1142" y="3671"/>
                    </a:lnTo>
                    <a:lnTo>
                      <a:pt x="1161" y="3665"/>
                    </a:lnTo>
                    <a:lnTo>
                      <a:pt x="1213" y="3653"/>
                    </a:lnTo>
                    <a:lnTo>
                      <a:pt x="1250" y="3646"/>
                    </a:lnTo>
                    <a:lnTo>
                      <a:pt x="1296" y="3637"/>
                    </a:lnTo>
                    <a:lnTo>
                      <a:pt x="1349" y="3628"/>
                    </a:lnTo>
                    <a:lnTo>
                      <a:pt x="1409" y="3621"/>
                    </a:lnTo>
                    <a:lnTo>
                      <a:pt x="1476" y="3615"/>
                    </a:lnTo>
                    <a:lnTo>
                      <a:pt x="1549" y="3610"/>
                    </a:lnTo>
                    <a:lnTo>
                      <a:pt x="1587" y="3609"/>
                    </a:lnTo>
                    <a:lnTo>
                      <a:pt x="1627" y="3608"/>
                    </a:lnTo>
                    <a:lnTo>
                      <a:pt x="1670" y="3608"/>
                    </a:lnTo>
                    <a:lnTo>
                      <a:pt x="1712" y="3608"/>
                    </a:lnTo>
                    <a:lnTo>
                      <a:pt x="1757" y="3609"/>
                    </a:lnTo>
                    <a:lnTo>
                      <a:pt x="1803" y="3611"/>
                    </a:lnTo>
                    <a:lnTo>
                      <a:pt x="1850" y="3615"/>
                    </a:lnTo>
                    <a:lnTo>
                      <a:pt x="1899" y="3619"/>
                    </a:lnTo>
                    <a:lnTo>
                      <a:pt x="1948" y="3624"/>
                    </a:lnTo>
                    <a:lnTo>
                      <a:pt x="1999" y="3630"/>
                    </a:lnTo>
                    <a:lnTo>
                      <a:pt x="2051" y="3637"/>
                    </a:lnTo>
                    <a:lnTo>
                      <a:pt x="2105" y="3646"/>
                    </a:lnTo>
                    <a:lnTo>
                      <a:pt x="2351" y="3688"/>
                    </a:lnTo>
                    <a:lnTo>
                      <a:pt x="2367" y="3683"/>
                    </a:lnTo>
                    <a:lnTo>
                      <a:pt x="2409" y="3670"/>
                    </a:lnTo>
                    <a:lnTo>
                      <a:pt x="2474" y="3650"/>
                    </a:lnTo>
                    <a:lnTo>
                      <a:pt x="2558" y="3626"/>
                    </a:lnTo>
                    <a:lnTo>
                      <a:pt x="2657" y="3599"/>
                    </a:lnTo>
                    <a:lnTo>
                      <a:pt x="2767" y="3571"/>
                    </a:lnTo>
                    <a:lnTo>
                      <a:pt x="2824" y="3557"/>
                    </a:lnTo>
                    <a:lnTo>
                      <a:pt x="2880" y="3543"/>
                    </a:lnTo>
                    <a:lnTo>
                      <a:pt x="2939" y="3531"/>
                    </a:lnTo>
                    <a:lnTo>
                      <a:pt x="2997" y="3520"/>
                    </a:lnTo>
                    <a:lnTo>
                      <a:pt x="2997" y="3511"/>
                    </a:lnTo>
                    <a:lnTo>
                      <a:pt x="2996" y="3486"/>
                    </a:lnTo>
                    <a:lnTo>
                      <a:pt x="2991" y="3444"/>
                    </a:lnTo>
                    <a:lnTo>
                      <a:pt x="2982" y="3391"/>
                    </a:lnTo>
                    <a:lnTo>
                      <a:pt x="2976" y="3358"/>
                    </a:lnTo>
                    <a:lnTo>
                      <a:pt x="2968" y="3324"/>
                    </a:lnTo>
                    <a:lnTo>
                      <a:pt x="2958" y="3286"/>
                    </a:lnTo>
                    <a:lnTo>
                      <a:pt x="2947" y="3246"/>
                    </a:lnTo>
                    <a:lnTo>
                      <a:pt x="2934" y="3203"/>
                    </a:lnTo>
                    <a:lnTo>
                      <a:pt x="2918" y="3159"/>
                    </a:lnTo>
                    <a:lnTo>
                      <a:pt x="2900" y="3112"/>
                    </a:lnTo>
                    <a:lnTo>
                      <a:pt x="2879" y="3064"/>
                    </a:lnTo>
                    <a:lnTo>
                      <a:pt x="2777" y="3069"/>
                    </a:lnTo>
                    <a:lnTo>
                      <a:pt x="2784" y="3030"/>
                    </a:lnTo>
                    <a:lnTo>
                      <a:pt x="2788" y="2996"/>
                    </a:lnTo>
                    <a:lnTo>
                      <a:pt x="2792" y="2967"/>
                    </a:lnTo>
                    <a:lnTo>
                      <a:pt x="2794" y="2942"/>
                    </a:lnTo>
                    <a:lnTo>
                      <a:pt x="2796" y="2923"/>
                    </a:lnTo>
                    <a:lnTo>
                      <a:pt x="2796" y="2909"/>
                    </a:lnTo>
                    <a:lnTo>
                      <a:pt x="2796" y="2901"/>
                    </a:lnTo>
                    <a:lnTo>
                      <a:pt x="2796" y="2898"/>
                    </a:lnTo>
                    <a:lnTo>
                      <a:pt x="2796" y="2870"/>
                    </a:lnTo>
                    <a:lnTo>
                      <a:pt x="2794" y="2792"/>
                    </a:lnTo>
                    <a:lnTo>
                      <a:pt x="2793" y="2736"/>
                    </a:lnTo>
                    <a:lnTo>
                      <a:pt x="2791" y="2670"/>
                    </a:lnTo>
                    <a:lnTo>
                      <a:pt x="2786" y="2596"/>
                    </a:lnTo>
                    <a:lnTo>
                      <a:pt x="2780" y="2513"/>
                    </a:lnTo>
                    <a:lnTo>
                      <a:pt x="2773" y="2423"/>
                    </a:lnTo>
                    <a:lnTo>
                      <a:pt x="2762" y="2327"/>
                    </a:lnTo>
                    <a:lnTo>
                      <a:pt x="2748" y="2224"/>
                    </a:lnTo>
                    <a:lnTo>
                      <a:pt x="2733" y="2117"/>
                    </a:lnTo>
                    <a:lnTo>
                      <a:pt x="2724" y="2062"/>
                    </a:lnTo>
                    <a:lnTo>
                      <a:pt x="2713" y="2007"/>
                    </a:lnTo>
                    <a:lnTo>
                      <a:pt x="2702" y="1951"/>
                    </a:lnTo>
                    <a:lnTo>
                      <a:pt x="2691" y="1894"/>
                    </a:lnTo>
                    <a:lnTo>
                      <a:pt x="2678" y="1837"/>
                    </a:lnTo>
                    <a:lnTo>
                      <a:pt x="2665" y="1778"/>
                    </a:lnTo>
                    <a:lnTo>
                      <a:pt x="2650" y="1721"/>
                    </a:lnTo>
                    <a:lnTo>
                      <a:pt x="2634" y="1662"/>
                    </a:lnTo>
                    <a:lnTo>
                      <a:pt x="2630" y="1671"/>
                    </a:lnTo>
                    <a:lnTo>
                      <a:pt x="2615" y="1694"/>
                    </a:lnTo>
                    <a:lnTo>
                      <a:pt x="2593" y="1728"/>
                    </a:lnTo>
                    <a:lnTo>
                      <a:pt x="2563" y="1771"/>
                    </a:lnTo>
                    <a:lnTo>
                      <a:pt x="2546" y="1795"/>
                    </a:lnTo>
                    <a:lnTo>
                      <a:pt x="2527" y="1820"/>
                    </a:lnTo>
                    <a:lnTo>
                      <a:pt x="2505" y="1844"/>
                    </a:lnTo>
                    <a:lnTo>
                      <a:pt x="2483" y="1868"/>
                    </a:lnTo>
                    <a:lnTo>
                      <a:pt x="2459" y="1893"/>
                    </a:lnTo>
                    <a:lnTo>
                      <a:pt x="2433" y="1917"/>
                    </a:lnTo>
                    <a:lnTo>
                      <a:pt x="2405" y="1939"/>
                    </a:lnTo>
                    <a:lnTo>
                      <a:pt x="2378" y="1960"/>
                    </a:lnTo>
                    <a:lnTo>
                      <a:pt x="2393" y="1944"/>
                    </a:lnTo>
                    <a:lnTo>
                      <a:pt x="2408" y="1927"/>
                    </a:lnTo>
                    <a:lnTo>
                      <a:pt x="2422" y="1910"/>
                    </a:lnTo>
                    <a:lnTo>
                      <a:pt x="2436" y="1894"/>
                    </a:lnTo>
                    <a:lnTo>
                      <a:pt x="2460" y="1860"/>
                    </a:lnTo>
                    <a:lnTo>
                      <a:pt x="2483" y="1826"/>
                    </a:lnTo>
                    <a:lnTo>
                      <a:pt x="2504" y="1792"/>
                    </a:lnTo>
                    <a:lnTo>
                      <a:pt x="2522" y="1759"/>
                    </a:lnTo>
                    <a:lnTo>
                      <a:pt x="2538" y="1727"/>
                    </a:lnTo>
                    <a:lnTo>
                      <a:pt x="2552" y="1696"/>
                    </a:lnTo>
                    <a:lnTo>
                      <a:pt x="2564" y="1668"/>
                    </a:lnTo>
                    <a:lnTo>
                      <a:pt x="2574" y="1643"/>
                    </a:lnTo>
                    <a:lnTo>
                      <a:pt x="2582" y="1620"/>
                    </a:lnTo>
                    <a:lnTo>
                      <a:pt x="2590" y="1600"/>
                    </a:lnTo>
                    <a:lnTo>
                      <a:pt x="2598" y="1572"/>
                    </a:lnTo>
                    <a:lnTo>
                      <a:pt x="2601" y="1562"/>
                    </a:lnTo>
                    <a:lnTo>
                      <a:pt x="2603" y="1551"/>
                    </a:lnTo>
                    <a:lnTo>
                      <a:pt x="2610" y="1522"/>
                    </a:lnTo>
                    <a:lnTo>
                      <a:pt x="2620" y="1478"/>
                    </a:lnTo>
                    <a:lnTo>
                      <a:pt x="2631" y="1422"/>
                    </a:lnTo>
                    <a:lnTo>
                      <a:pt x="2643" y="1360"/>
                    </a:lnTo>
                    <a:lnTo>
                      <a:pt x="2655" y="1293"/>
                    </a:lnTo>
                    <a:lnTo>
                      <a:pt x="2665" y="1226"/>
                    </a:lnTo>
                    <a:lnTo>
                      <a:pt x="2673" y="1161"/>
                    </a:lnTo>
                    <a:lnTo>
                      <a:pt x="2659" y="1142"/>
                    </a:lnTo>
                    <a:lnTo>
                      <a:pt x="2614" y="1088"/>
                    </a:lnTo>
                    <a:lnTo>
                      <a:pt x="2581" y="1050"/>
                    </a:lnTo>
                    <a:lnTo>
                      <a:pt x="2541" y="1008"/>
                    </a:lnTo>
                    <a:lnTo>
                      <a:pt x="2517" y="985"/>
                    </a:lnTo>
                    <a:lnTo>
                      <a:pt x="2493" y="960"/>
                    </a:lnTo>
                    <a:lnTo>
                      <a:pt x="2465" y="936"/>
                    </a:lnTo>
                    <a:lnTo>
                      <a:pt x="2437" y="910"/>
                    </a:lnTo>
                    <a:lnTo>
                      <a:pt x="2405" y="883"/>
                    </a:lnTo>
                    <a:lnTo>
                      <a:pt x="2373" y="857"/>
                    </a:lnTo>
                    <a:lnTo>
                      <a:pt x="2339" y="830"/>
                    </a:lnTo>
                    <a:lnTo>
                      <a:pt x="2301" y="802"/>
                    </a:lnTo>
                    <a:lnTo>
                      <a:pt x="2264" y="775"/>
                    </a:lnTo>
                    <a:lnTo>
                      <a:pt x="2222" y="747"/>
                    </a:lnTo>
                    <a:lnTo>
                      <a:pt x="2180" y="720"/>
                    </a:lnTo>
                    <a:lnTo>
                      <a:pt x="2135" y="693"/>
                    </a:lnTo>
                    <a:lnTo>
                      <a:pt x="2089" y="666"/>
                    </a:lnTo>
                    <a:lnTo>
                      <a:pt x="2041" y="641"/>
                    </a:lnTo>
                    <a:lnTo>
                      <a:pt x="1990" y="615"/>
                    </a:lnTo>
                    <a:lnTo>
                      <a:pt x="1938" y="591"/>
                    </a:lnTo>
                    <a:lnTo>
                      <a:pt x="1883" y="568"/>
                    </a:lnTo>
                    <a:lnTo>
                      <a:pt x="1827" y="545"/>
                    </a:lnTo>
                    <a:lnTo>
                      <a:pt x="1768" y="524"/>
                    </a:lnTo>
                    <a:lnTo>
                      <a:pt x="1708" y="503"/>
                    </a:lnTo>
                    <a:lnTo>
                      <a:pt x="1713" y="498"/>
                    </a:lnTo>
                    <a:lnTo>
                      <a:pt x="1730" y="484"/>
                    </a:lnTo>
                    <a:lnTo>
                      <a:pt x="1744" y="473"/>
                    </a:lnTo>
                    <a:lnTo>
                      <a:pt x="1759" y="462"/>
                    </a:lnTo>
                    <a:lnTo>
                      <a:pt x="1778" y="450"/>
                    </a:lnTo>
                    <a:lnTo>
                      <a:pt x="1801" y="437"/>
                    </a:lnTo>
                    <a:lnTo>
                      <a:pt x="1825" y="424"/>
                    </a:lnTo>
                    <a:lnTo>
                      <a:pt x="1854" y="410"/>
                    </a:lnTo>
                    <a:lnTo>
                      <a:pt x="1884" y="398"/>
                    </a:lnTo>
                    <a:lnTo>
                      <a:pt x="1919" y="386"/>
                    </a:lnTo>
                    <a:lnTo>
                      <a:pt x="1957" y="375"/>
                    </a:lnTo>
                    <a:lnTo>
                      <a:pt x="1998" y="365"/>
                    </a:lnTo>
                    <a:lnTo>
                      <a:pt x="2020" y="361"/>
                    </a:lnTo>
                    <a:lnTo>
                      <a:pt x="2043" y="357"/>
                    </a:lnTo>
                    <a:lnTo>
                      <a:pt x="2066" y="354"/>
                    </a:lnTo>
                    <a:lnTo>
                      <a:pt x="2090" y="352"/>
                    </a:lnTo>
                    <a:lnTo>
                      <a:pt x="2085" y="343"/>
                    </a:lnTo>
                    <a:lnTo>
                      <a:pt x="2067" y="323"/>
                    </a:lnTo>
                    <a:lnTo>
                      <a:pt x="2054" y="307"/>
                    </a:lnTo>
                    <a:lnTo>
                      <a:pt x="2037" y="289"/>
                    </a:lnTo>
                    <a:lnTo>
                      <a:pt x="2018" y="268"/>
                    </a:lnTo>
                    <a:lnTo>
                      <a:pt x="1993" y="245"/>
                    </a:lnTo>
                    <a:lnTo>
                      <a:pt x="1965" y="219"/>
                    </a:lnTo>
                    <a:lnTo>
                      <a:pt x="1935" y="192"/>
                    </a:lnTo>
                    <a:lnTo>
                      <a:pt x="1900" y="163"/>
                    </a:lnTo>
                    <a:lnTo>
                      <a:pt x="1860" y="133"/>
                    </a:lnTo>
                    <a:lnTo>
                      <a:pt x="1816" y="101"/>
                    </a:lnTo>
                    <a:lnTo>
                      <a:pt x="1769" y="68"/>
                    </a:lnTo>
                    <a:lnTo>
                      <a:pt x="1717" y="34"/>
                    </a:lnTo>
                    <a:lnTo>
                      <a:pt x="1661" y="0"/>
                    </a:lnTo>
                    <a:lnTo>
                      <a:pt x="1656" y="12"/>
                    </a:lnTo>
                    <a:lnTo>
                      <a:pt x="1647" y="44"/>
                    </a:lnTo>
                    <a:lnTo>
                      <a:pt x="1632" y="91"/>
                    </a:lnTo>
                    <a:lnTo>
                      <a:pt x="1616" y="152"/>
                    </a:lnTo>
                    <a:lnTo>
                      <a:pt x="1609" y="185"/>
                    </a:lnTo>
                    <a:lnTo>
                      <a:pt x="1602" y="219"/>
                    </a:lnTo>
                    <a:lnTo>
                      <a:pt x="1595" y="254"/>
                    </a:lnTo>
                    <a:lnTo>
                      <a:pt x="1590" y="290"/>
                    </a:lnTo>
                    <a:lnTo>
                      <a:pt x="1585" y="325"/>
                    </a:lnTo>
                    <a:lnTo>
                      <a:pt x="1582" y="359"/>
                    </a:lnTo>
                    <a:lnTo>
                      <a:pt x="1581" y="392"/>
                    </a:lnTo>
                    <a:lnTo>
                      <a:pt x="1581" y="424"/>
                    </a:lnTo>
                    <a:lnTo>
                      <a:pt x="1552" y="389"/>
                    </a:lnTo>
                    <a:lnTo>
                      <a:pt x="1564" y="126"/>
                    </a:lnTo>
                    <a:lnTo>
                      <a:pt x="1119" y="53"/>
                    </a:lnTo>
                    <a:lnTo>
                      <a:pt x="1169" y="481"/>
                    </a:lnTo>
                    <a:lnTo>
                      <a:pt x="1174" y="484"/>
                    </a:lnTo>
                    <a:lnTo>
                      <a:pt x="1190" y="489"/>
                    </a:lnTo>
                    <a:lnTo>
                      <a:pt x="1212" y="496"/>
                    </a:lnTo>
                    <a:lnTo>
                      <a:pt x="1238" y="504"/>
                    </a:lnTo>
                    <a:lnTo>
                      <a:pt x="1267" y="513"/>
                    </a:lnTo>
                    <a:lnTo>
                      <a:pt x="1296" y="520"/>
                    </a:lnTo>
                    <a:lnTo>
                      <a:pt x="1323" y="525"/>
                    </a:lnTo>
                    <a:lnTo>
                      <a:pt x="1346" y="529"/>
                    </a:lnTo>
                    <a:lnTo>
                      <a:pt x="1329" y="538"/>
                    </a:lnTo>
                    <a:lnTo>
                      <a:pt x="1282" y="570"/>
                    </a:lnTo>
                    <a:lnTo>
                      <a:pt x="1206" y="621"/>
                    </a:lnTo>
                    <a:lnTo>
                      <a:pt x="1104" y="695"/>
                    </a:lnTo>
                    <a:lnTo>
                      <a:pt x="1044" y="737"/>
                    </a:lnTo>
                    <a:lnTo>
                      <a:pt x="979" y="786"/>
                    </a:lnTo>
                    <a:lnTo>
                      <a:pt x="910" y="841"/>
                    </a:lnTo>
                    <a:lnTo>
                      <a:pt x="835" y="899"/>
                    </a:lnTo>
                    <a:lnTo>
                      <a:pt x="755" y="963"/>
                    </a:lnTo>
                    <a:lnTo>
                      <a:pt x="671" y="1032"/>
                    </a:lnTo>
                    <a:lnTo>
                      <a:pt x="584" y="1105"/>
                    </a:lnTo>
                    <a:lnTo>
                      <a:pt x="494" y="1185"/>
                    </a:lnTo>
                    <a:lnTo>
                      <a:pt x="490" y="1202"/>
                    </a:lnTo>
                    <a:lnTo>
                      <a:pt x="481" y="1249"/>
                    </a:lnTo>
                    <a:lnTo>
                      <a:pt x="476" y="1283"/>
                    </a:lnTo>
                    <a:lnTo>
                      <a:pt x="470" y="1322"/>
                    </a:lnTo>
                    <a:lnTo>
                      <a:pt x="464" y="1365"/>
                    </a:lnTo>
                    <a:lnTo>
                      <a:pt x="458" y="1412"/>
                    </a:lnTo>
                    <a:lnTo>
                      <a:pt x="453" y="1462"/>
                    </a:lnTo>
                    <a:lnTo>
                      <a:pt x="449" y="1515"/>
                    </a:lnTo>
                    <a:lnTo>
                      <a:pt x="447" y="1567"/>
                    </a:lnTo>
                    <a:lnTo>
                      <a:pt x="447" y="1621"/>
                    </a:lnTo>
                    <a:lnTo>
                      <a:pt x="447" y="1648"/>
                    </a:lnTo>
                    <a:lnTo>
                      <a:pt x="448" y="1675"/>
                    </a:lnTo>
                    <a:lnTo>
                      <a:pt x="449" y="1701"/>
                    </a:lnTo>
                    <a:lnTo>
                      <a:pt x="452" y="1727"/>
                    </a:lnTo>
                    <a:lnTo>
                      <a:pt x="454" y="1753"/>
                    </a:lnTo>
                    <a:lnTo>
                      <a:pt x="458" y="1777"/>
                    </a:lnTo>
                    <a:lnTo>
                      <a:pt x="463" y="1801"/>
                    </a:lnTo>
                    <a:lnTo>
                      <a:pt x="467" y="1824"/>
                    </a:lnTo>
                    <a:lnTo>
                      <a:pt x="505" y="1776"/>
                    </a:lnTo>
                    <a:lnTo>
                      <a:pt x="540" y="1805"/>
                    </a:lnTo>
                    <a:close/>
                  </a:path>
                </a:pathLst>
              </a:custGeom>
              <a:solidFill>
                <a:srgbClr val="FDFB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6" name="Freeform 6"/>
              <p:cNvSpPr>
                <a:spLocks/>
              </p:cNvSpPr>
              <p:nvPr/>
            </p:nvSpPr>
            <p:spPr bwMode="auto">
              <a:xfrm>
                <a:off x="5490" y="2612"/>
                <a:ext cx="91" cy="57"/>
              </a:xfrm>
              <a:custGeom>
                <a:avLst/>
                <a:gdLst>
                  <a:gd name="T0" fmla="*/ 6 w 365"/>
                  <a:gd name="T1" fmla="*/ 0 h 229"/>
                  <a:gd name="T2" fmla="*/ 5 w 365"/>
                  <a:gd name="T3" fmla="*/ 0 h 229"/>
                  <a:gd name="T4" fmla="*/ 5 w 365"/>
                  <a:gd name="T5" fmla="*/ 0 h 229"/>
                  <a:gd name="T6" fmla="*/ 4 w 365"/>
                  <a:gd name="T7" fmla="*/ 0 h 229"/>
                  <a:gd name="T8" fmla="*/ 4 w 365"/>
                  <a:gd name="T9" fmla="*/ 0 h 229"/>
                  <a:gd name="T10" fmla="*/ 3 w 365"/>
                  <a:gd name="T11" fmla="*/ 1 h 229"/>
                  <a:gd name="T12" fmla="*/ 3 w 365"/>
                  <a:gd name="T13" fmla="*/ 1 h 229"/>
                  <a:gd name="T14" fmla="*/ 2 w 365"/>
                  <a:gd name="T15" fmla="*/ 1 h 229"/>
                  <a:gd name="T16" fmla="*/ 2 w 365"/>
                  <a:gd name="T17" fmla="*/ 2 h 229"/>
                  <a:gd name="T18" fmla="*/ 2 w 365"/>
                  <a:gd name="T19" fmla="*/ 2 h 229"/>
                  <a:gd name="T20" fmla="*/ 1 w 365"/>
                  <a:gd name="T21" fmla="*/ 2 h 229"/>
                  <a:gd name="T22" fmla="*/ 1 w 365"/>
                  <a:gd name="T23" fmla="*/ 3 h 229"/>
                  <a:gd name="T24" fmla="*/ 0 w 365"/>
                  <a:gd name="T25" fmla="*/ 3 h 229"/>
                  <a:gd name="T26" fmla="*/ 0 w 365"/>
                  <a:gd name="T27" fmla="*/ 3 h 229"/>
                  <a:gd name="T28" fmla="*/ 0 w 365"/>
                  <a:gd name="T29" fmla="*/ 3 h 229"/>
                  <a:gd name="T30" fmla="*/ 0 w 365"/>
                  <a:gd name="T31" fmla="*/ 3 h 229"/>
                  <a:gd name="T32" fmla="*/ 1 w 365"/>
                  <a:gd name="T33" fmla="*/ 3 h 229"/>
                  <a:gd name="T34" fmla="*/ 2 w 365"/>
                  <a:gd name="T35" fmla="*/ 2 h 229"/>
                  <a:gd name="T36" fmla="*/ 2 w 365"/>
                  <a:gd name="T37" fmla="*/ 2 h 229"/>
                  <a:gd name="T38" fmla="*/ 2 w 365"/>
                  <a:gd name="T39" fmla="*/ 2 h 229"/>
                  <a:gd name="T40" fmla="*/ 3 w 365"/>
                  <a:gd name="T41" fmla="*/ 1 h 229"/>
                  <a:gd name="T42" fmla="*/ 3 w 365"/>
                  <a:gd name="T43" fmla="*/ 1 h 229"/>
                  <a:gd name="T44" fmla="*/ 4 w 365"/>
                  <a:gd name="T45" fmla="*/ 1 h 229"/>
                  <a:gd name="T46" fmla="*/ 4 w 365"/>
                  <a:gd name="T47" fmla="*/ 1 h 229"/>
                  <a:gd name="T48" fmla="*/ 5 w 365"/>
                  <a:gd name="T49" fmla="*/ 1 h 229"/>
                  <a:gd name="T50" fmla="*/ 5 w 365"/>
                  <a:gd name="T51" fmla="*/ 1 h 229"/>
                  <a:gd name="T52" fmla="*/ 5 w 365"/>
                  <a:gd name="T53" fmla="*/ 1 h 229"/>
                  <a:gd name="T54" fmla="*/ 6 w 365"/>
                  <a:gd name="T55" fmla="*/ 0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65" h="229">
                    <a:moveTo>
                      <a:pt x="365" y="42"/>
                    </a:moveTo>
                    <a:lnTo>
                      <a:pt x="327" y="0"/>
                    </a:lnTo>
                    <a:lnTo>
                      <a:pt x="319" y="4"/>
                    </a:lnTo>
                    <a:lnTo>
                      <a:pt x="296" y="15"/>
                    </a:lnTo>
                    <a:lnTo>
                      <a:pt x="260" y="32"/>
                    </a:lnTo>
                    <a:lnTo>
                      <a:pt x="216" y="56"/>
                    </a:lnTo>
                    <a:lnTo>
                      <a:pt x="190" y="72"/>
                    </a:lnTo>
                    <a:lnTo>
                      <a:pt x="164" y="89"/>
                    </a:lnTo>
                    <a:lnTo>
                      <a:pt x="137" y="107"/>
                    </a:lnTo>
                    <a:lnTo>
                      <a:pt x="109" y="128"/>
                    </a:lnTo>
                    <a:lnTo>
                      <a:pt x="81" y="151"/>
                    </a:lnTo>
                    <a:lnTo>
                      <a:pt x="53" y="176"/>
                    </a:lnTo>
                    <a:lnTo>
                      <a:pt x="27" y="201"/>
                    </a:lnTo>
                    <a:lnTo>
                      <a:pt x="0" y="229"/>
                    </a:lnTo>
                    <a:lnTo>
                      <a:pt x="8" y="223"/>
                    </a:lnTo>
                    <a:lnTo>
                      <a:pt x="31" y="205"/>
                    </a:lnTo>
                    <a:lnTo>
                      <a:pt x="67" y="178"/>
                    </a:lnTo>
                    <a:lnTo>
                      <a:pt x="113" y="148"/>
                    </a:lnTo>
                    <a:lnTo>
                      <a:pt x="139" y="132"/>
                    </a:lnTo>
                    <a:lnTo>
                      <a:pt x="168" y="115"/>
                    </a:lnTo>
                    <a:lnTo>
                      <a:pt x="199" y="99"/>
                    </a:lnTo>
                    <a:lnTo>
                      <a:pt x="230" y="84"/>
                    </a:lnTo>
                    <a:lnTo>
                      <a:pt x="263" y="71"/>
                    </a:lnTo>
                    <a:lnTo>
                      <a:pt x="297" y="59"/>
                    </a:lnTo>
                    <a:lnTo>
                      <a:pt x="314" y="54"/>
                    </a:lnTo>
                    <a:lnTo>
                      <a:pt x="331" y="49"/>
                    </a:lnTo>
                    <a:lnTo>
                      <a:pt x="348" y="45"/>
                    </a:lnTo>
                    <a:lnTo>
                      <a:pt x="365" y="42"/>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7" name="Freeform 7"/>
              <p:cNvSpPr>
                <a:spLocks/>
              </p:cNvSpPr>
              <p:nvPr/>
            </p:nvSpPr>
            <p:spPr bwMode="auto">
              <a:xfrm>
                <a:off x="5386" y="2582"/>
                <a:ext cx="63" cy="29"/>
              </a:xfrm>
              <a:custGeom>
                <a:avLst/>
                <a:gdLst>
                  <a:gd name="T0" fmla="*/ 4 w 251"/>
                  <a:gd name="T1" fmla="*/ 1 h 115"/>
                  <a:gd name="T2" fmla="*/ 4 w 251"/>
                  <a:gd name="T3" fmla="*/ 1 h 115"/>
                  <a:gd name="T4" fmla="*/ 4 w 251"/>
                  <a:gd name="T5" fmla="*/ 1 h 115"/>
                  <a:gd name="T6" fmla="*/ 3 w 251"/>
                  <a:gd name="T7" fmla="*/ 1 h 115"/>
                  <a:gd name="T8" fmla="*/ 3 w 251"/>
                  <a:gd name="T9" fmla="*/ 1 h 115"/>
                  <a:gd name="T10" fmla="*/ 3 w 251"/>
                  <a:gd name="T11" fmla="*/ 1 h 115"/>
                  <a:gd name="T12" fmla="*/ 2 w 251"/>
                  <a:gd name="T13" fmla="*/ 1 h 115"/>
                  <a:gd name="T14" fmla="*/ 2 w 251"/>
                  <a:gd name="T15" fmla="*/ 1 h 115"/>
                  <a:gd name="T16" fmla="*/ 1 w 251"/>
                  <a:gd name="T17" fmla="*/ 2 h 115"/>
                  <a:gd name="T18" fmla="*/ 1 w 251"/>
                  <a:gd name="T19" fmla="*/ 2 h 115"/>
                  <a:gd name="T20" fmla="*/ 0 w 251"/>
                  <a:gd name="T21" fmla="*/ 2 h 115"/>
                  <a:gd name="T22" fmla="*/ 0 w 251"/>
                  <a:gd name="T23" fmla="*/ 0 h 115"/>
                  <a:gd name="T24" fmla="*/ 4 w 251"/>
                  <a:gd name="T25" fmla="*/ 1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 h="115">
                    <a:moveTo>
                      <a:pt x="251" y="40"/>
                    </a:moveTo>
                    <a:lnTo>
                      <a:pt x="247" y="40"/>
                    </a:lnTo>
                    <a:lnTo>
                      <a:pt x="234" y="43"/>
                    </a:lnTo>
                    <a:lnTo>
                      <a:pt x="213" y="46"/>
                    </a:lnTo>
                    <a:lnTo>
                      <a:pt x="186" y="52"/>
                    </a:lnTo>
                    <a:lnTo>
                      <a:pt x="152" y="62"/>
                    </a:lnTo>
                    <a:lnTo>
                      <a:pt x="112" y="76"/>
                    </a:lnTo>
                    <a:lnTo>
                      <a:pt x="90" y="83"/>
                    </a:lnTo>
                    <a:lnTo>
                      <a:pt x="67" y="93"/>
                    </a:lnTo>
                    <a:lnTo>
                      <a:pt x="43" y="102"/>
                    </a:lnTo>
                    <a:lnTo>
                      <a:pt x="18" y="115"/>
                    </a:lnTo>
                    <a:lnTo>
                      <a:pt x="0" y="0"/>
                    </a:lnTo>
                    <a:lnTo>
                      <a:pt x="251" y="4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8" name="Freeform 8"/>
              <p:cNvSpPr>
                <a:spLocks/>
              </p:cNvSpPr>
              <p:nvPr/>
            </p:nvSpPr>
            <p:spPr bwMode="auto">
              <a:xfrm>
                <a:off x="5372" y="2725"/>
                <a:ext cx="61" cy="82"/>
              </a:xfrm>
              <a:custGeom>
                <a:avLst/>
                <a:gdLst>
                  <a:gd name="T0" fmla="*/ 4 w 246"/>
                  <a:gd name="T1" fmla="*/ 0 h 330"/>
                  <a:gd name="T2" fmla="*/ 4 w 246"/>
                  <a:gd name="T3" fmla="*/ 0 h 330"/>
                  <a:gd name="T4" fmla="*/ 3 w 246"/>
                  <a:gd name="T5" fmla="*/ 0 h 330"/>
                  <a:gd name="T6" fmla="*/ 3 w 246"/>
                  <a:gd name="T7" fmla="*/ 1 h 330"/>
                  <a:gd name="T8" fmla="*/ 2 w 246"/>
                  <a:gd name="T9" fmla="*/ 1 h 330"/>
                  <a:gd name="T10" fmla="*/ 2 w 246"/>
                  <a:gd name="T11" fmla="*/ 2 h 330"/>
                  <a:gd name="T12" fmla="*/ 1 w 246"/>
                  <a:gd name="T13" fmla="*/ 2 h 330"/>
                  <a:gd name="T14" fmla="*/ 1 w 246"/>
                  <a:gd name="T15" fmla="*/ 3 h 330"/>
                  <a:gd name="T16" fmla="*/ 0 w 246"/>
                  <a:gd name="T17" fmla="*/ 3 h 330"/>
                  <a:gd name="T18" fmla="*/ 0 w 246"/>
                  <a:gd name="T19" fmla="*/ 4 h 330"/>
                  <a:gd name="T20" fmla="*/ 0 w 246"/>
                  <a:gd name="T21" fmla="*/ 4 h 330"/>
                  <a:gd name="T22" fmla="*/ 1 w 246"/>
                  <a:gd name="T23" fmla="*/ 5 h 330"/>
                  <a:gd name="T24" fmla="*/ 1 w 246"/>
                  <a:gd name="T25" fmla="*/ 5 h 330"/>
                  <a:gd name="T26" fmla="*/ 1 w 246"/>
                  <a:gd name="T27" fmla="*/ 5 h 330"/>
                  <a:gd name="T28" fmla="*/ 1 w 246"/>
                  <a:gd name="T29" fmla="*/ 4 h 330"/>
                  <a:gd name="T30" fmla="*/ 1 w 246"/>
                  <a:gd name="T31" fmla="*/ 3 h 330"/>
                  <a:gd name="T32" fmla="*/ 2 w 246"/>
                  <a:gd name="T33" fmla="*/ 3 h 330"/>
                  <a:gd name="T34" fmla="*/ 2 w 246"/>
                  <a:gd name="T35" fmla="*/ 2 h 330"/>
                  <a:gd name="T36" fmla="*/ 3 w 246"/>
                  <a:gd name="T37" fmla="*/ 1 h 330"/>
                  <a:gd name="T38" fmla="*/ 3 w 246"/>
                  <a:gd name="T39" fmla="*/ 1 h 330"/>
                  <a:gd name="T40" fmla="*/ 3 w 246"/>
                  <a:gd name="T41" fmla="*/ 0 h 330"/>
                  <a:gd name="T42" fmla="*/ 4 w 246"/>
                  <a:gd name="T43" fmla="*/ 0 h 3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330">
                    <a:moveTo>
                      <a:pt x="246" y="0"/>
                    </a:moveTo>
                    <a:lnTo>
                      <a:pt x="239" y="6"/>
                    </a:lnTo>
                    <a:lnTo>
                      <a:pt x="222" y="21"/>
                    </a:lnTo>
                    <a:lnTo>
                      <a:pt x="194" y="47"/>
                    </a:lnTo>
                    <a:lnTo>
                      <a:pt x="160" y="80"/>
                    </a:lnTo>
                    <a:lnTo>
                      <a:pt x="121" y="120"/>
                    </a:lnTo>
                    <a:lnTo>
                      <a:pt x="81" y="167"/>
                    </a:lnTo>
                    <a:lnTo>
                      <a:pt x="59" y="191"/>
                    </a:lnTo>
                    <a:lnTo>
                      <a:pt x="40" y="217"/>
                    </a:lnTo>
                    <a:lnTo>
                      <a:pt x="19" y="243"/>
                    </a:lnTo>
                    <a:lnTo>
                      <a:pt x="0" y="270"/>
                    </a:lnTo>
                    <a:lnTo>
                      <a:pt x="58" y="330"/>
                    </a:lnTo>
                    <a:lnTo>
                      <a:pt x="61" y="323"/>
                    </a:lnTo>
                    <a:lnTo>
                      <a:pt x="70" y="303"/>
                    </a:lnTo>
                    <a:lnTo>
                      <a:pt x="85" y="271"/>
                    </a:lnTo>
                    <a:lnTo>
                      <a:pt x="105" y="230"/>
                    </a:lnTo>
                    <a:lnTo>
                      <a:pt x="132" y="181"/>
                    </a:lnTo>
                    <a:lnTo>
                      <a:pt x="164" y="125"/>
                    </a:lnTo>
                    <a:lnTo>
                      <a:pt x="182" y="95"/>
                    </a:lnTo>
                    <a:lnTo>
                      <a:pt x="202" y="64"/>
                    </a:lnTo>
                    <a:lnTo>
                      <a:pt x="223" y="32"/>
                    </a:lnTo>
                    <a:lnTo>
                      <a:pt x="246"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9" name="Freeform 9"/>
              <p:cNvSpPr>
                <a:spLocks/>
              </p:cNvSpPr>
              <p:nvPr/>
            </p:nvSpPr>
            <p:spPr bwMode="auto">
              <a:xfrm>
                <a:off x="5411" y="2750"/>
                <a:ext cx="32" cy="91"/>
              </a:xfrm>
              <a:custGeom>
                <a:avLst/>
                <a:gdLst>
                  <a:gd name="T0" fmla="*/ 2 w 127"/>
                  <a:gd name="T1" fmla="*/ 0 h 365"/>
                  <a:gd name="T2" fmla="*/ 2 w 127"/>
                  <a:gd name="T3" fmla="*/ 0 h 365"/>
                  <a:gd name="T4" fmla="*/ 2 w 127"/>
                  <a:gd name="T5" fmla="*/ 0 h 365"/>
                  <a:gd name="T6" fmla="*/ 2 w 127"/>
                  <a:gd name="T7" fmla="*/ 0 h 365"/>
                  <a:gd name="T8" fmla="*/ 2 w 127"/>
                  <a:gd name="T9" fmla="*/ 1 h 365"/>
                  <a:gd name="T10" fmla="*/ 1 w 127"/>
                  <a:gd name="T11" fmla="*/ 2 h 365"/>
                  <a:gd name="T12" fmla="*/ 1 w 127"/>
                  <a:gd name="T13" fmla="*/ 2 h 365"/>
                  <a:gd name="T14" fmla="*/ 1 w 127"/>
                  <a:gd name="T15" fmla="*/ 3 h 365"/>
                  <a:gd name="T16" fmla="*/ 0 w 127"/>
                  <a:gd name="T17" fmla="*/ 4 h 365"/>
                  <a:gd name="T18" fmla="*/ 2 w 127"/>
                  <a:gd name="T19" fmla="*/ 6 h 365"/>
                  <a:gd name="T20" fmla="*/ 2 w 127"/>
                  <a:gd name="T21" fmla="*/ 5 h 365"/>
                  <a:gd name="T22" fmla="*/ 2 w 127"/>
                  <a:gd name="T23" fmla="*/ 5 h 365"/>
                  <a:gd name="T24" fmla="*/ 2 w 127"/>
                  <a:gd name="T25" fmla="*/ 4 h 365"/>
                  <a:gd name="T26" fmla="*/ 2 w 127"/>
                  <a:gd name="T27" fmla="*/ 3 h 365"/>
                  <a:gd name="T28" fmla="*/ 2 w 127"/>
                  <a:gd name="T29" fmla="*/ 2 h 365"/>
                  <a:gd name="T30" fmla="*/ 2 w 127"/>
                  <a:gd name="T31" fmla="*/ 1 h 365"/>
                  <a:gd name="T32" fmla="*/ 2 w 127"/>
                  <a:gd name="T33" fmla="*/ 1 h 365"/>
                  <a:gd name="T34" fmla="*/ 2 w 127"/>
                  <a:gd name="T35" fmla="*/ 1 h 365"/>
                  <a:gd name="T36" fmla="*/ 2 w 127"/>
                  <a:gd name="T37" fmla="*/ 0 h 365"/>
                  <a:gd name="T38" fmla="*/ 2 w 127"/>
                  <a:gd name="T39" fmla="*/ 0 h 3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7" h="365">
                    <a:moveTo>
                      <a:pt x="127" y="0"/>
                    </a:moveTo>
                    <a:lnTo>
                      <a:pt x="124" y="5"/>
                    </a:lnTo>
                    <a:lnTo>
                      <a:pt x="117" y="18"/>
                    </a:lnTo>
                    <a:lnTo>
                      <a:pt x="106" y="40"/>
                    </a:lnTo>
                    <a:lnTo>
                      <a:pt x="92" y="70"/>
                    </a:lnTo>
                    <a:lnTo>
                      <a:pt x="73" y="110"/>
                    </a:lnTo>
                    <a:lnTo>
                      <a:pt x="52" y="160"/>
                    </a:lnTo>
                    <a:lnTo>
                      <a:pt x="27" y="221"/>
                    </a:lnTo>
                    <a:lnTo>
                      <a:pt x="0" y="293"/>
                    </a:lnTo>
                    <a:lnTo>
                      <a:pt x="109" y="365"/>
                    </a:lnTo>
                    <a:lnTo>
                      <a:pt x="109" y="353"/>
                    </a:lnTo>
                    <a:lnTo>
                      <a:pt x="109" y="321"/>
                    </a:lnTo>
                    <a:lnTo>
                      <a:pt x="110" y="275"/>
                    </a:lnTo>
                    <a:lnTo>
                      <a:pt x="111" y="219"/>
                    </a:lnTo>
                    <a:lnTo>
                      <a:pt x="112" y="158"/>
                    </a:lnTo>
                    <a:lnTo>
                      <a:pt x="116" y="98"/>
                    </a:lnTo>
                    <a:lnTo>
                      <a:pt x="118" y="70"/>
                    </a:lnTo>
                    <a:lnTo>
                      <a:pt x="121" y="44"/>
                    </a:lnTo>
                    <a:lnTo>
                      <a:pt x="123" y="21"/>
                    </a:lnTo>
                    <a:lnTo>
                      <a:pt x="127"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10" name="Freeform 10"/>
              <p:cNvSpPr>
                <a:spLocks/>
              </p:cNvSpPr>
              <p:nvPr/>
            </p:nvSpPr>
            <p:spPr bwMode="auto">
              <a:xfrm>
                <a:off x="5540" y="2810"/>
                <a:ext cx="43" cy="99"/>
              </a:xfrm>
              <a:custGeom>
                <a:avLst/>
                <a:gdLst>
                  <a:gd name="T0" fmla="*/ 3 w 171"/>
                  <a:gd name="T1" fmla="*/ 0 h 396"/>
                  <a:gd name="T2" fmla="*/ 3 w 171"/>
                  <a:gd name="T3" fmla="*/ 0 h 396"/>
                  <a:gd name="T4" fmla="*/ 3 w 171"/>
                  <a:gd name="T5" fmla="*/ 1 h 396"/>
                  <a:gd name="T6" fmla="*/ 2 w 171"/>
                  <a:gd name="T7" fmla="*/ 1 h 396"/>
                  <a:gd name="T8" fmla="*/ 2 w 171"/>
                  <a:gd name="T9" fmla="*/ 2 h 396"/>
                  <a:gd name="T10" fmla="*/ 2 w 171"/>
                  <a:gd name="T11" fmla="*/ 2 h 396"/>
                  <a:gd name="T12" fmla="*/ 2 w 171"/>
                  <a:gd name="T13" fmla="*/ 3 h 396"/>
                  <a:gd name="T14" fmla="*/ 2 w 171"/>
                  <a:gd name="T15" fmla="*/ 3 h 396"/>
                  <a:gd name="T16" fmla="*/ 1 w 171"/>
                  <a:gd name="T17" fmla="*/ 4 h 396"/>
                  <a:gd name="T18" fmla="*/ 1 w 171"/>
                  <a:gd name="T19" fmla="*/ 4 h 396"/>
                  <a:gd name="T20" fmla="*/ 1 w 171"/>
                  <a:gd name="T21" fmla="*/ 5 h 396"/>
                  <a:gd name="T22" fmla="*/ 0 w 171"/>
                  <a:gd name="T23" fmla="*/ 5 h 396"/>
                  <a:gd name="T24" fmla="*/ 0 w 171"/>
                  <a:gd name="T25" fmla="*/ 6 h 396"/>
                  <a:gd name="T26" fmla="*/ 0 w 171"/>
                  <a:gd name="T27" fmla="*/ 6 h 396"/>
                  <a:gd name="T28" fmla="*/ 0 w 171"/>
                  <a:gd name="T29" fmla="*/ 6 h 396"/>
                  <a:gd name="T30" fmla="*/ 1 w 171"/>
                  <a:gd name="T31" fmla="*/ 6 h 396"/>
                  <a:gd name="T32" fmla="*/ 1 w 171"/>
                  <a:gd name="T33" fmla="*/ 6 h 396"/>
                  <a:gd name="T34" fmla="*/ 1 w 171"/>
                  <a:gd name="T35" fmla="*/ 6 h 396"/>
                  <a:gd name="T36" fmla="*/ 2 w 171"/>
                  <a:gd name="T37" fmla="*/ 6 h 396"/>
                  <a:gd name="T38" fmla="*/ 2 w 171"/>
                  <a:gd name="T39" fmla="*/ 6 h 396"/>
                  <a:gd name="T40" fmla="*/ 2 w 171"/>
                  <a:gd name="T41" fmla="*/ 6 h 396"/>
                  <a:gd name="T42" fmla="*/ 2 w 171"/>
                  <a:gd name="T43" fmla="*/ 6 h 396"/>
                  <a:gd name="T44" fmla="*/ 2 w 171"/>
                  <a:gd name="T45" fmla="*/ 6 h 396"/>
                  <a:gd name="T46" fmla="*/ 3 w 171"/>
                  <a:gd name="T47" fmla="*/ 5 h 396"/>
                  <a:gd name="T48" fmla="*/ 3 w 171"/>
                  <a:gd name="T49" fmla="*/ 4 h 396"/>
                  <a:gd name="T50" fmla="*/ 3 w 171"/>
                  <a:gd name="T51" fmla="*/ 3 h 396"/>
                  <a:gd name="T52" fmla="*/ 3 w 171"/>
                  <a:gd name="T53" fmla="*/ 2 h 396"/>
                  <a:gd name="T54" fmla="*/ 3 w 171"/>
                  <a:gd name="T55" fmla="*/ 2 h 396"/>
                  <a:gd name="T56" fmla="*/ 3 w 171"/>
                  <a:gd name="T57" fmla="*/ 1 h 396"/>
                  <a:gd name="T58" fmla="*/ 3 w 171"/>
                  <a:gd name="T59" fmla="*/ 1 h 396"/>
                  <a:gd name="T60" fmla="*/ 3 w 171"/>
                  <a:gd name="T61" fmla="*/ 0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71" h="396">
                    <a:moveTo>
                      <a:pt x="170" y="0"/>
                    </a:moveTo>
                    <a:lnTo>
                      <a:pt x="166" y="7"/>
                    </a:lnTo>
                    <a:lnTo>
                      <a:pt x="159" y="30"/>
                    </a:lnTo>
                    <a:lnTo>
                      <a:pt x="146" y="64"/>
                    </a:lnTo>
                    <a:lnTo>
                      <a:pt x="127" y="109"/>
                    </a:lnTo>
                    <a:lnTo>
                      <a:pt x="116" y="135"/>
                    </a:lnTo>
                    <a:lnTo>
                      <a:pt x="104" y="162"/>
                    </a:lnTo>
                    <a:lnTo>
                      <a:pt x="90" y="191"/>
                    </a:lnTo>
                    <a:lnTo>
                      <a:pt x="74" y="220"/>
                    </a:lnTo>
                    <a:lnTo>
                      <a:pt x="58" y="251"/>
                    </a:lnTo>
                    <a:lnTo>
                      <a:pt x="40" y="282"/>
                    </a:lnTo>
                    <a:lnTo>
                      <a:pt x="21" y="314"/>
                    </a:lnTo>
                    <a:lnTo>
                      <a:pt x="0" y="346"/>
                    </a:lnTo>
                    <a:lnTo>
                      <a:pt x="4" y="348"/>
                    </a:lnTo>
                    <a:lnTo>
                      <a:pt x="15" y="352"/>
                    </a:lnTo>
                    <a:lnTo>
                      <a:pt x="32" y="359"/>
                    </a:lnTo>
                    <a:lnTo>
                      <a:pt x="52" y="367"/>
                    </a:lnTo>
                    <a:lnTo>
                      <a:pt x="75" y="375"/>
                    </a:lnTo>
                    <a:lnTo>
                      <a:pt x="99" y="384"/>
                    </a:lnTo>
                    <a:lnTo>
                      <a:pt x="123" y="391"/>
                    </a:lnTo>
                    <a:lnTo>
                      <a:pt x="144" y="396"/>
                    </a:lnTo>
                    <a:lnTo>
                      <a:pt x="146" y="386"/>
                    </a:lnTo>
                    <a:lnTo>
                      <a:pt x="149" y="362"/>
                    </a:lnTo>
                    <a:lnTo>
                      <a:pt x="155" y="323"/>
                    </a:lnTo>
                    <a:lnTo>
                      <a:pt x="160" y="273"/>
                    </a:lnTo>
                    <a:lnTo>
                      <a:pt x="166" y="213"/>
                    </a:lnTo>
                    <a:lnTo>
                      <a:pt x="170" y="146"/>
                    </a:lnTo>
                    <a:lnTo>
                      <a:pt x="171" y="111"/>
                    </a:lnTo>
                    <a:lnTo>
                      <a:pt x="171" y="74"/>
                    </a:lnTo>
                    <a:lnTo>
                      <a:pt x="171" y="37"/>
                    </a:lnTo>
                    <a:lnTo>
                      <a:pt x="170"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11" name="Freeform 11"/>
              <p:cNvSpPr>
                <a:spLocks/>
              </p:cNvSpPr>
              <p:nvPr/>
            </p:nvSpPr>
            <p:spPr bwMode="auto">
              <a:xfrm>
                <a:off x="5588" y="2769"/>
                <a:ext cx="67" cy="144"/>
              </a:xfrm>
              <a:custGeom>
                <a:avLst/>
                <a:gdLst>
                  <a:gd name="T0" fmla="*/ 0 w 267"/>
                  <a:gd name="T1" fmla="*/ 0 h 576"/>
                  <a:gd name="T2" fmla="*/ 0 w 267"/>
                  <a:gd name="T3" fmla="*/ 0 h 576"/>
                  <a:gd name="T4" fmla="*/ 0 w 267"/>
                  <a:gd name="T5" fmla="*/ 1 h 576"/>
                  <a:gd name="T6" fmla="*/ 1 w 267"/>
                  <a:gd name="T7" fmla="*/ 2 h 576"/>
                  <a:gd name="T8" fmla="*/ 1 w 267"/>
                  <a:gd name="T9" fmla="*/ 3 h 576"/>
                  <a:gd name="T10" fmla="*/ 1 w 267"/>
                  <a:gd name="T11" fmla="*/ 3 h 576"/>
                  <a:gd name="T12" fmla="*/ 1 w 267"/>
                  <a:gd name="T13" fmla="*/ 4 h 576"/>
                  <a:gd name="T14" fmla="*/ 1 w 267"/>
                  <a:gd name="T15" fmla="*/ 5 h 576"/>
                  <a:gd name="T16" fmla="*/ 1 w 267"/>
                  <a:gd name="T17" fmla="*/ 5 h 576"/>
                  <a:gd name="T18" fmla="*/ 1 w 267"/>
                  <a:gd name="T19" fmla="*/ 6 h 576"/>
                  <a:gd name="T20" fmla="*/ 2 w 267"/>
                  <a:gd name="T21" fmla="*/ 7 h 576"/>
                  <a:gd name="T22" fmla="*/ 2 w 267"/>
                  <a:gd name="T23" fmla="*/ 8 h 576"/>
                  <a:gd name="T24" fmla="*/ 2 w 267"/>
                  <a:gd name="T25" fmla="*/ 9 h 576"/>
                  <a:gd name="T26" fmla="*/ 2 w 267"/>
                  <a:gd name="T27" fmla="*/ 9 h 576"/>
                  <a:gd name="T28" fmla="*/ 2 w 267"/>
                  <a:gd name="T29" fmla="*/ 9 h 576"/>
                  <a:gd name="T30" fmla="*/ 2 w 267"/>
                  <a:gd name="T31" fmla="*/ 9 h 576"/>
                  <a:gd name="T32" fmla="*/ 2 w 267"/>
                  <a:gd name="T33" fmla="*/ 9 h 576"/>
                  <a:gd name="T34" fmla="*/ 3 w 267"/>
                  <a:gd name="T35" fmla="*/ 9 h 576"/>
                  <a:gd name="T36" fmla="*/ 3 w 267"/>
                  <a:gd name="T37" fmla="*/ 9 h 576"/>
                  <a:gd name="T38" fmla="*/ 4 w 267"/>
                  <a:gd name="T39" fmla="*/ 9 h 576"/>
                  <a:gd name="T40" fmla="*/ 4 w 267"/>
                  <a:gd name="T41" fmla="*/ 9 h 576"/>
                  <a:gd name="T42" fmla="*/ 4 w 267"/>
                  <a:gd name="T43" fmla="*/ 8 h 576"/>
                  <a:gd name="T44" fmla="*/ 4 w 267"/>
                  <a:gd name="T45" fmla="*/ 8 h 576"/>
                  <a:gd name="T46" fmla="*/ 4 w 267"/>
                  <a:gd name="T47" fmla="*/ 7 h 576"/>
                  <a:gd name="T48" fmla="*/ 4 w 267"/>
                  <a:gd name="T49" fmla="*/ 7 h 576"/>
                  <a:gd name="T50" fmla="*/ 3 w 267"/>
                  <a:gd name="T51" fmla="*/ 6 h 576"/>
                  <a:gd name="T52" fmla="*/ 3 w 267"/>
                  <a:gd name="T53" fmla="*/ 5 h 576"/>
                  <a:gd name="T54" fmla="*/ 3 w 267"/>
                  <a:gd name="T55" fmla="*/ 5 h 576"/>
                  <a:gd name="T56" fmla="*/ 3 w 267"/>
                  <a:gd name="T57" fmla="*/ 4 h 576"/>
                  <a:gd name="T58" fmla="*/ 2 w 267"/>
                  <a:gd name="T59" fmla="*/ 3 h 576"/>
                  <a:gd name="T60" fmla="*/ 2 w 267"/>
                  <a:gd name="T61" fmla="*/ 3 h 576"/>
                  <a:gd name="T62" fmla="*/ 2 w 267"/>
                  <a:gd name="T63" fmla="*/ 2 h 576"/>
                  <a:gd name="T64" fmla="*/ 2 w 267"/>
                  <a:gd name="T65" fmla="*/ 2 h 576"/>
                  <a:gd name="T66" fmla="*/ 1 w 267"/>
                  <a:gd name="T67" fmla="*/ 2 h 576"/>
                  <a:gd name="T68" fmla="*/ 1 w 267"/>
                  <a:gd name="T69" fmla="*/ 1 h 576"/>
                  <a:gd name="T70" fmla="*/ 1 w 267"/>
                  <a:gd name="T71" fmla="*/ 1 h 576"/>
                  <a:gd name="T72" fmla="*/ 1 w 267"/>
                  <a:gd name="T73" fmla="*/ 1 h 576"/>
                  <a:gd name="T74" fmla="*/ 0 w 267"/>
                  <a:gd name="T75" fmla="*/ 0 h 576"/>
                  <a:gd name="T76" fmla="*/ 0 w 267"/>
                  <a:gd name="T77" fmla="*/ 0 h 5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7" h="576">
                    <a:moveTo>
                      <a:pt x="0" y="0"/>
                    </a:moveTo>
                    <a:lnTo>
                      <a:pt x="4" y="10"/>
                    </a:lnTo>
                    <a:lnTo>
                      <a:pt x="14" y="41"/>
                    </a:lnTo>
                    <a:lnTo>
                      <a:pt x="28" y="89"/>
                    </a:lnTo>
                    <a:lnTo>
                      <a:pt x="45" y="155"/>
                    </a:lnTo>
                    <a:lnTo>
                      <a:pt x="54" y="194"/>
                    </a:lnTo>
                    <a:lnTo>
                      <a:pt x="62" y="238"/>
                    </a:lnTo>
                    <a:lnTo>
                      <a:pt x="71" y="286"/>
                    </a:lnTo>
                    <a:lnTo>
                      <a:pt x="78" y="337"/>
                    </a:lnTo>
                    <a:lnTo>
                      <a:pt x="84" y="392"/>
                    </a:lnTo>
                    <a:lnTo>
                      <a:pt x="90" y="450"/>
                    </a:lnTo>
                    <a:lnTo>
                      <a:pt x="94" y="511"/>
                    </a:lnTo>
                    <a:lnTo>
                      <a:pt x="96" y="576"/>
                    </a:lnTo>
                    <a:lnTo>
                      <a:pt x="101" y="576"/>
                    </a:lnTo>
                    <a:lnTo>
                      <a:pt x="111" y="576"/>
                    </a:lnTo>
                    <a:lnTo>
                      <a:pt x="128" y="576"/>
                    </a:lnTo>
                    <a:lnTo>
                      <a:pt x="149" y="573"/>
                    </a:lnTo>
                    <a:lnTo>
                      <a:pt x="176" y="571"/>
                    </a:lnTo>
                    <a:lnTo>
                      <a:pt x="204" y="566"/>
                    </a:lnTo>
                    <a:lnTo>
                      <a:pt x="236" y="559"/>
                    </a:lnTo>
                    <a:lnTo>
                      <a:pt x="267" y="549"/>
                    </a:lnTo>
                    <a:lnTo>
                      <a:pt x="262" y="532"/>
                    </a:lnTo>
                    <a:lnTo>
                      <a:pt x="249" y="485"/>
                    </a:lnTo>
                    <a:lnTo>
                      <a:pt x="239" y="454"/>
                    </a:lnTo>
                    <a:lnTo>
                      <a:pt x="227" y="417"/>
                    </a:lnTo>
                    <a:lnTo>
                      <a:pt x="212" y="376"/>
                    </a:lnTo>
                    <a:lnTo>
                      <a:pt x="196" y="333"/>
                    </a:lnTo>
                    <a:lnTo>
                      <a:pt x="177" y="288"/>
                    </a:lnTo>
                    <a:lnTo>
                      <a:pt x="158" y="243"/>
                    </a:lnTo>
                    <a:lnTo>
                      <a:pt x="136" y="197"/>
                    </a:lnTo>
                    <a:lnTo>
                      <a:pt x="112" y="151"/>
                    </a:lnTo>
                    <a:lnTo>
                      <a:pt x="100" y="129"/>
                    </a:lnTo>
                    <a:lnTo>
                      <a:pt x="86" y="109"/>
                    </a:lnTo>
                    <a:lnTo>
                      <a:pt x="73" y="88"/>
                    </a:lnTo>
                    <a:lnTo>
                      <a:pt x="60" y="69"/>
                    </a:lnTo>
                    <a:lnTo>
                      <a:pt x="45" y="49"/>
                    </a:lnTo>
                    <a:lnTo>
                      <a:pt x="31" y="32"/>
                    </a:lnTo>
                    <a:lnTo>
                      <a:pt x="15" y="15"/>
                    </a:lnTo>
                    <a:lnTo>
                      <a:pt x="0"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12" name="Freeform 12"/>
              <p:cNvSpPr>
                <a:spLocks/>
              </p:cNvSpPr>
              <p:nvPr/>
            </p:nvSpPr>
            <p:spPr bwMode="auto">
              <a:xfrm>
                <a:off x="5590" y="2745"/>
                <a:ext cx="127" cy="149"/>
              </a:xfrm>
              <a:custGeom>
                <a:avLst/>
                <a:gdLst>
                  <a:gd name="T0" fmla="*/ 0 w 505"/>
                  <a:gd name="T1" fmla="*/ 0 h 596"/>
                  <a:gd name="T2" fmla="*/ 0 w 505"/>
                  <a:gd name="T3" fmla="*/ 0 h 596"/>
                  <a:gd name="T4" fmla="*/ 1 w 505"/>
                  <a:gd name="T5" fmla="*/ 1 h 596"/>
                  <a:gd name="T6" fmla="*/ 1 w 505"/>
                  <a:gd name="T7" fmla="*/ 1 h 596"/>
                  <a:gd name="T8" fmla="*/ 1 w 505"/>
                  <a:gd name="T9" fmla="*/ 2 h 596"/>
                  <a:gd name="T10" fmla="*/ 2 w 505"/>
                  <a:gd name="T11" fmla="*/ 2 h 596"/>
                  <a:gd name="T12" fmla="*/ 2 w 505"/>
                  <a:gd name="T13" fmla="*/ 3 h 596"/>
                  <a:gd name="T14" fmla="*/ 3 w 505"/>
                  <a:gd name="T15" fmla="*/ 3 h 596"/>
                  <a:gd name="T16" fmla="*/ 3 w 505"/>
                  <a:gd name="T17" fmla="*/ 4 h 596"/>
                  <a:gd name="T18" fmla="*/ 4 w 505"/>
                  <a:gd name="T19" fmla="*/ 5 h 596"/>
                  <a:gd name="T20" fmla="*/ 4 w 505"/>
                  <a:gd name="T21" fmla="*/ 6 h 596"/>
                  <a:gd name="T22" fmla="*/ 5 w 505"/>
                  <a:gd name="T23" fmla="*/ 6 h 596"/>
                  <a:gd name="T24" fmla="*/ 5 w 505"/>
                  <a:gd name="T25" fmla="*/ 7 h 596"/>
                  <a:gd name="T26" fmla="*/ 6 w 505"/>
                  <a:gd name="T27" fmla="*/ 8 h 596"/>
                  <a:gd name="T28" fmla="*/ 6 w 505"/>
                  <a:gd name="T29" fmla="*/ 9 h 596"/>
                  <a:gd name="T30" fmla="*/ 6 w 505"/>
                  <a:gd name="T31" fmla="*/ 9 h 596"/>
                  <a:gd name="T32" fmla="*/ 6 w 505"/>
                  <a:gd name="T33" fmla="*/ 9 h 596"/>
                  <a:gd name="T34" fmla="*/ 6 w 505"/>
                  <a:gd name="T35" fmla="*/ 9 h 596"/>
                  <a:gd name="T36" fmla="*/ 7 w 505"/>
                  <a:gd name="T37" fmla="*/ 9 h 596"/>
                  <a:gd name="T38" fmla="*/ 7 w 505"/>
                  <a:gd name="T39" fmla="*/ 9 h 596"/>
                  <a:gd name="T40" fmla="*/ 7 w 505"/>
                  <a:gd name="T41" fmla="*/ 8 h 596"/>
                  <a:gd name="T42" fmla="*/ 8 w 505"/>
                  <a:gd name="T43" fmla="*/ 8 h 596"/>
                  <a:gd name="T44" fmla="*/ 8 w 505"/>
                  <a:gd name="T45" fmla="*/ 8 h 596"/>
                  <a:gd name="T46" fmla="*/ 8 w 505"/>
                  <a:gd name="T47" fmla="*/ 8 h 596"/>
                  <a:gd name="T48" fmla="*/ 7 w 505"/>
                  <a:gd name="T49" fmla="*/ 7 h 596"/>
                  <a:gd name="T50" fmla="*/ 7 w 505"/>
                  <a:gd name="T51" fmla="*/ 7 h 596"/>
                  <a:gd name="T52" fmla="*/ 7 w 505"/>
                  <a:gd name="T53" fmla="*/ 6 h 596"/>
                  <a:gd name="T54" fmla="*/ 6 w 505"/>
                  <a:gd name="T55" fmla="*/ 5 h 596"/>
                  <a:gd name="T56" fmla="*/ 6 w 505"/>
                  <a:gd name="T57" fmla="*/ 5 h 596"/>
                  <a:gd name="T58" fmla="*/ 5 w 505"/>
                  <a:gd name="T59" fmla="*/ 4 h 596"/>
                  <a:gd name="T60" fmla="*/ 5 w 505"/>
                  <a:gd name="T61" fmla="*/ 4 h 596"/>
                  <a:gd name="T62" fmla="*/ 4 w 505"/>
                  <a:gd name="T63" fmla="*/ 3 h 596"/>
                  <a:gd name="T64" fmla="*/ 3 w 505"/>
                  <a:gd name="T65" fmla="*/ 2 h 596"/>
                  <a:gd name="T66" fmla="*/ 3 w 505"/>
                  <a:gd name="T67" fmla="*/ 2 h 596"/>
                  <a:gd name="T68" fmla="*/ 3 w 505"/>
                  <a:gd name="T69" fmla="*/ 2 h 596"/>
                  <a:gd name="T70" fmla="*/ 2 w 505"/>
                  <a:gd name="T71" fmla="*/ 1 h 596"/>
                  <a:gd name="T72" fmla="*/ 2 w 505"/>
                  <a:gd name="T73" fmla="*/ 1 h 596"/>
                  <a:gd name="T74" fmla="*/ 1 w 505"/>
                  <a:gd name="T75" fmla="*/ 1 h 596"/>
                  <a:gd name="T76" fmla="*/ 1 w 505"/>
                  <a:gd name="T77" fmla="*/ 1 h 596"/>
                  <a:gd name="T78" fmla="*/ 1 w 505"/>
                  <a:gd name="T79" fmla="*/ 0 h 596"/>
                  <a:gd name="T80" fmla="*/ 0 w 505"/>
                  <a:gd name="T81" fmla="*/ 0 h 5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05" h="596">
                    <a:moveTo>
                      <a:pt x="0" y="0"/>
                    </a:moveTo>
                    <a:lnTo>
                      <a:pt x="9" y="11"/>
                    </a:lnTo>
                    <a:lnTo>
                      <a:pt x="35" y="41"/>
                    </a:lnTo>
                    <a:lnTo>
                      <a:pt x="53" y="65"/>
                    </a:lnTo>
                    <a:lnTo>
                      <a:pt x="75" y="91"/>
                    </a:lnTo>
                    <a:lnTo>
                      <a:pt x="98" y="123"/>
                    </a:lnTo>
                    <a:lnTo>
                      <a:pt x="125" y="160"/>
                    </a:lnTo>
                    <a:lnTo>
                      <a:pt x="153" y="200"/>
                    </a:lnTo>
                    <a:lnTo>
                      <a:pt x="183" y="245"/>
                    </a:lnTo>
                    <a:lnTo>
                      <a:pt x="213" y="294"/>
                    </a:lnTo>
                    <a:lnTo>
                      <a:pt x="245" y="346"/>
                    </a:lnTo>
                    <a:lnTo>
                      <a:pt x="278" y="403"/>
                    </a:lnTo>
                    <a:lnTo>
                      <a:pt x="309" y="464"/>
                    </a:lnTo>
                    <a:lnTo>
                      <a:pt x="341" y="528"/>
                    </a:lnTo>
                    <a:lnTo>
                      <a:pt x="371" y="596"/>
                    </a:lnTo>
                    <a:lnTo>
                      <a:pt x="375" y="594"/>
                    </a:lnTo>
                    <a:lnTo>
                      <a:pt x="385" y="586"/>
                    </a:lnTo>
                    <a:lnTo>
                      <a:pt x="400" y="577"/>
                    </a:lnTo>
                    <a:lnTo>
                      <a:pt x="419" y="564"/>
                    </a:lnTo>
                    <a:lnTo>
                      <a:pt x="441" y="549"/>
                    </a:lnTo>
                    <a:lnTo>
                      <a:pt x="463" y="530"/>
                    </a:lnTo>
                    <a:lnTo>
                      <a:pt x="485" y="511"/>
                    </a:lnTo>
                    <a:lnTo>
                      <a:pt x="505" y="491"/>
                    </a:lnTo>
                    <a:lnTo>
                      <a:pt x="496" y="477"/>
                    </a:lnTo>
                    <a:lnTo>
                      <a:pt x="467" y="436"/>
                    </a:lnTo>
                    <a:lnTo>
                      <a:pt x="445" y="408"/>
                    </a:lnTo>
                    <a:lnTo>
                      <a:pt x="419" y="377"/>
                    </a:lnTo>
                    <a:lnTo>
                      <a:pt x="390" y="341"/>
                    </a:lnTo>
                    <a:lnTo>
                      <a:pt x="359" y="304"/>
                    </a:lnTo>
                    <a:lnTo>
                      <a:pt x="322" y="265"/>
                    </a:lnTo>
                    <a:lnTo>
                      <a:pt x="284" y="224"/>
                    </a:lnTo>
                    <a:lnTo>
                      <a:pt x="241" y="183"/>
                    </a:lnTo>
                    <a:lnTo>
                      <a:pt x="198" y="143"/>
                    </a:lnTo>
                    <a:lnTo>
                      <a:pt x="175" y="123"/>
                    </a:lnTo>
                    <a:lnTo>
                      <a:pt x="150" y="104"/>
                    </a:lnTo>
                    <a:lnTo>
                      <a:pt x="127" y="84"/>
                    </a:lnTo>
                    <a:lnTo>
                      <a:pt x="102" y="66"/>
                    </a:lnTo>
                    <a:lnTo>
                      <a:pt x="78" y="49"/>
                    </a:lnTo>
                    <a:lnTo>
                      <a:pt x="52" y="32"/>
                    </a:lnTo>
                    <a:lnTo>
                      <a:pt x="26" y="16"/>
                    </a:lnTo>
                    <a:lnTo>
                      <a:pt x="0"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13" name="Freeform 13"/>
              <p:cNvSpPr>
                <a:spLocks/>
              </p:cNvSpPr>
              <p:nvPr/>
            </p:nvSpPr>
            <p:spPr bwMode="auto">
              <a:xfrm>
                <a:off x="5690" y="3049"/>
                <a:ext cx="46" cy="216"/>
              </a:xfrm>
              <a:custGeom>
                <a:avLst/>
                <a:gdLst>
                  <a:gd name="T0" fmla="*/ 2 w 184"/>
                  <a:gd name="T1" fmla="*/ 0 h 865"/>
                  <a:gd name="T2" fmla="*/ 2 w 184"/>
                  <a:gd name="T3" fmla="*/ 0 h 865"/>
                  <a:gd name="T4" fmla="*/ 2 w 184"/>
                  <a:gd name="T5" fmla="*/ 1 h 865"/>
                  <a:gd name="T6" fmla="*/ 2 w 184"/>
                  <a:gd name="T7" fmla="*/ 2 h 865"/>
                  <a:gd name="T8" fmla="*/ 2 w 184"/>
                  <a:gd name="T9" fmla="*/ 4 h 865"/>
                  <a:gd name="T10" fmla="*/ 3 w 184"/>
                  <a:gd name="T11" fmla="*/ 4 h 865"/>
                  <a:gd name="T12" fmla="*/ 3 w 184"/>
                  <a:gd name="T13" fmla="*/ 6 h 865"/>
                  <a:gd name="T14" fmla="*/ 3 w 184"/>
                  <a:gd name="T15" fmla="*/ 7 h 865"/>
                  <a:gd name="T16" fmla="*/ 3 w 184"/>
                  <a:gd name="T17" fmla="*/ 8 h 865"/>
                  <a:gd name="T18" fmla="*/ 3 w 184"/>
                  <a:gd name="T19" fmla="*/ 9 h 865"/>
                  <a:gd name="T20" fmla="*/ 3 w 184"/>
                  <a:gd name="T21" fmla="*/ 10 h 865"/>
                  <a:gd name="T22" fmla="*/ 3 w 184"/>
                  <a:gd name="T23" fmla="*/ 12 h 865"/>
                  <a:gd name="T24" fmla="*/ 3 w 184"/>
                  <a:gd name="T25" fmla="*/ 13 h 865"/>
                  <a:gd name="T26" fmla="*/ 3 w 184"/>
                  <a:gd name="T27" fmla="*/ 13 h 865"/>
                  <a:gd name="T28" fmla="*/ 3 w 184"/>
                  <a:gd name="T29" fmla="*/ 12 h 865"/>
                  <a:gd name="T30" fmla="*/ 3 w 184"/>
                  <a:gd name="T31" fmla="*/ 11 h 865"/>
                  <a:gd name="T32" fmla="*/ 2 w 184"/>
                  <a:gd name="T33" fmla="*/ 9 h 865"/>
                  <a:gd name="T34" fmla="*/ 2 w 184"/>
                  <a:gd name="T35" fmla="*/ 8 h 865"/>
                  <a:gd name="T36" fmla="*/ 2 w 184"/>
                  <a:gd name="T37" fmla="*/ 7 h 865"/>
                  <a:gd name="T38" fmla="*/ 2 w 184"/>
                  <a:gd name="T39" fmla="*/ 6 h 865"/>
                  <a:gd name="T40" fmla="*/ 1 w 184"/>
                  <a:gd name="T41" fmla="*/ 5 h 865"/>
                  <a:gd name="T42" fmla="*/ 1 w 184"/>
                  <a:gd name="T43" fmla="*/ 4 h 865"/>
                  <a:gd name="T44" fmla="*/ 1 w 184"/>
                  <a:gd name="T45" fmla="*/ 3 h 865"/>
                  <a:gd name="T46" fmla="*/ 1 w 184"/>
                  <a:gd name="T47" fmla="*/ 3 h 865"/>
                  <a:gd name="T48" fmla="*/ 1 w 184"/>
                  <a:gd name="T49" fmla="*/ 2 h 865"/>
                  <a:gd name="T50" fmla="*/ 0 w 184"/>
                  <a:gd name="T51" fmla="*/ 2 h 865"/>
                  <a:gd name="T52" fmla="*/ 0 w 184"/>
                  <a:gd name="T53" fmla="*/ 1 h 865"/>
                  <a:gd name="T54" fmla="*/ 2 w 184"/>
                  <a:gd name="T55" fmla="*/ 0 h 8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4" h="865">
                    <a:moveTo>
                      <a:pt x="108" y="0"/>
                    </a:moveTo>
                    <a:lnTo>
                      <a:pt x="112" y="16"/>
                    </a:lnTo>
                    <a:lnTo>
                      <a:pt x="120" y="62"/>
                    </a:lnTo>
                    <a:lnTo>
                      <a:pt x="133" y="137"/>
                    </a:lnTo>
                    <a:lnTo>
                      <a:pt x="148" y="238"/>
                    </a:lnTo>
                    <a:lnTo>
                      <a:pt x="155" y="297"/>
                    </a:lnTo>
                    <a:lnTo>
                      <a:pt x="162" y="363"/>
                    </a:lnTo>
                    <a:lnTo>
                      <a:pt x="168" y="434"/>
                    </a:lnTo>
                    <a:lnTo>
                      <a:pt x="175" y="511"/>
                    </a:lnTo>
                    <a:lnTo>
                      <a:pt x="179" y="592"/>
                    </a:lnTo>
                    <a:lnTo>
                      <a:pt x="183" y="679"/>
                    </a:lnTo>
                    <a:lnTo>
                      <a:pt x="184" y="770"/>
                    </a:lnTo>
                    <a:lnTo>
                      <a:pt x="184" y="865"/>
                    </a:lnTo>
                    <a:lnTo>
                      <a:pt x="182" y="844"/>
                    </a:lnTo>
                    <a:lnTo>
                      <a:pt x="175" y="785"/>
                    </a:lnTo>
                    <a:lnTo>
                      <a:pt x="160" y="696"/>
                    </a:lnTo>
                    <a:lnTo>
                      <a:pt x="141" y="586"/>
                    </a:lnTo>
                    <a:lnTo>
                      <a:pt x="129" y="527"/>
                    </a:lnTo>
                    <a:lnTo>
                      <a:pt x="115" y="464"/>
                    </a:lnTo>
                    <a:lnTo>
                      <a:pt x="101" y="401"/>
                    </a:lnTo>
                    <a:lnTo>
                      <a:pt x="84" y="336"/>
                    </a:lnTo>
                    <a:lnTo>
                      <a:pt x="65" y="274"/>
                    </a:lnTo>
                    <a:lnTo>
                      <a:pt x="45" y="213"/>
                    </a:lnTo>
                    <a:lnTo>
                      <a:pt x="35" y="183"/>
                    </a:lnTo>
                    <a:lnTo>
                      <a:pt x="23" y="155"/>
                    </a:lnTo>
                    <a:lnTo>
                      <a:pt x="12" y="127"/>
                    </a:lnTo>
                    <a:lnTo>
                      <a:pt x="0" y="101"/>
                    </a:lnTo>
                    <a:lnTo>
                      <a:pt x="108"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14" name="Freeform 14"/>
              <p:cNvSpPr>
                <a:spLocks/>
              </p:cNvSpPr>
              <p:nvPr/>
            </p:nvSpPr>
            <p:spPr bwMode="auto">
              <a:xfrm>
                <a:off x="5255" y="3384"/>
                <a:ext cx="97" cy="52"/>
              </a:xfrm>
              <a:custGeom>
                <a:avLst/>
                <a:gdLst>
                  <a:gd name="T0" fmla="*/ 6 w 386"/>
                  <a:gd name="T1" fmla="*/ 2 h 206"/>
                  <a:gd name="T2" fmla="*/ 6 w 386"/>
                  <a:gd name="T3" fmla="*/ 2 h 206"/>
                  <a:gd name="T4" fmla="*/ 6 w 386"/>
                  <a:gd name="T5" fmla="*/ 2 h 206"/>
                  <a:gd name="T6" fmla="*/ 5 w 386"/>
                  <a:gd name="T7" fmla="*/ 2 h 206"/>
                  <a:gd name="T8" fmla="*/ 4 w 386"/>
                  <a:gd name="T9" fmla="*/ 2 h 206"/>
                  <a:gd name="T10" fmla="*/ 3 w 386"/>
                  <a:gd name="T11" fmla="*/ 1 h 206"/>
                  <a:gd name="T12" fmla="*/ 2 w 386"/>
                  <a:gd name="T13" fmla="*/ 1 h 206"/>
                  <a:gd name="T14" fmla="*/ 1 w 386"/>
                  <a:gd name="T15" fmla="*/ 1 h 206"/>
                  <a:gd name="T16" fmla="*/ 1 w 386"/>
                  <a:gd name="T17" fmla="*/ 1 h 206"/>
                  <a:gd name="T18" fmla="*/ 1 w 386"/>
                  <a:gd name="T19" fmla="*/ 0 h 206"/>
                  <a:gd name="T20" fmla="*/ 0 w 386"/>
                  <a:gd name="T21" fmla="*/ 0 h 206"/>
                  <a:gd name="T22" fmla="*/ 0 w 386"/>
                  <a:gd name="T23" fmla="*/ 0 h 206"/>
                  <a:gd name="T24" fmla="*/ 1 w 386"/>
                  <a:gd name="T25" fmla="*/ 1 h 206"/>
                  <a:gd name="T26" fmla="*/ 1 w 386"/>
                  <a:gd name="T27" fmla="*/ 1 h 206"/>
                  <a:gd name="T28" fmla="*/ 2 w 386"/>
                  <a:gd name="T29" fmla="*/ 2 h 206"/>
                  <a:gd name="T30" fmla="*/ 2 w 386"/>
                  <a:gd name="T31" fmla="*/ 2 h 206"/>
                  <a:gd name="T32" fmla="*/ 3 w 386"/>
                  <a:gd name="T33" fmla="*/ 2 h 206"/>
                  <a:gd name="T34" fmla="*/ 3 w 386"/>
                  <a:gd name="T35" fmla="*/ 2 h 206"/>
                  <a:gd name="T36" fmla="*/ 4 w 386"/>
                  <a:gd name="T37" fmla="*/ 3 h 206"/>
                  <a:gd name="T38" fmla="*/ 4 w 386"/>
                  <a:gd name="T39" fmla="*/ 3 h 206"/>
                  <a:gd name="T40" fmla="*/ 5 w 386"/>
                  <a:gd name="T41" fmla="*/ 3 h 206"/>
                  <a:gd name="T42" fmla="*/ 5 w 386"/>
                  <a:gd name="T43" fmla="*/ 3 h 206"/>
                  <a:gd name="T44" fmla="*/ 5 w 386"/>
                  <a:gd name="T45" fmla="*/ 3 h 206"/>
                  <a:gd name="T46" fmla="*/ 6 w 386"/>
                  <a:gd name="T47" fmla="*/ 2 h 2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6" h="206">
                    <a:moveTo>
                      <a:pt x="386" y="145"/>
                    </a:moveTo>
                    <a:lnTo>
                      <a:pt x="375" y="142"/>
                    </a:lnTo>
                    <a:lnTo>
                      <a:pt x="345" y="133"/>
                    </a:lnTo>
                    <a:lnTo>
                      <a:pt x="299" y="120"/>
                    </a:lnTo>
                    <a:lnTo>
                      <a:pt x="243" y="103"/>
                    </a:lnTo>
                    <a:lnTo>
                      <a:pt x="180" y="81"/>
                    </a:lnTo>
                    <a:lnTo>
                      <a:pt x="116" y="56"/>
                    </a:lnTo>
                    <a:lnTo>
                      <a:pt x="84" y="43"/>
                    </a:lnTo>
                    <a:lnTo>
                      <a:pt x="54" y="30"/>
                    </a:lnTo>
                    <a:lnTo>
                      <a:pt x="26" y="15"/>
                    </a:lnTo>
                    <a:lnTo>
                      <a:pt x="0" y="0"/>
                    </a:lnTo>
                    <a:lnTo>
                      <a:pt x="7" y="6"/>
                    </a:lnTo>
                    <a:lnTo>
                      <a:pt x="30" y="26"/>
                    </a:lnTo>
                    <a:lnTo>
                      <a:pt x="64" y="53"/>
                    </a:lnTo>
                    <a:lnTo>
                      <a:pt x="109" y="86"/>
                    </a:lnTo>
                    <a:lnTo>
                      <a:pt x="133" y="104"/>
                    </a:lnTo>
                    <a:lnTo>
                      <a:pt x="161" y="121"/>
                    </a:lnTo>
                    <a:lnTo>
                      <a:pt x="189" y="138"/>
                    </a:lnTo>
                    <a:lnTo>
                      <a:pt x="218" y="155"/>
                    </a:lnTo>
                    <a:lnTo>
                      <a:pt x="247" y="170"/>
                    </a:lnTo>
                    <a:lnTo>
                      <a:pt x="277" y="184"/>
                    </a:lnTo>
                    <a:lnTo>
                      <a:pt x="309" y="197"/>
                    </a:lnTo>
                    <a:lnTo>
                      <a:pt x="339" y="206"/>
                    </a:lnTo>
                    <a:lnTo>
                      <a:pt x="386" y="145"/>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15" name="Freeform 15"/>
              <p:cNvSpPr>
                <a:spLocks/>
              </p:cNvSpPr>
              <p:nvPr/>
            </p:nvSpPr>
            <p:spPr bwMode="auto">
              <a:xfrm>
                <a:off x="5158" y="3040"/>
                <a:ext cx="50" cy="238"/>
              </a:xfrm>
              <a:custGeom>
                <a:avLst/>
                <a:gdLst>
                  <a:gd name="T0" fmla="*/ 3 w 201"/>
                  <a:gd name="T1" fmla="*/ 0 h 950"/>
                  <a:gd name="T2" fmla="*/ 3 w 201"/>
                  <a:gd name="T3" fmla="*/ 0 h 950"/>
                  <a:gd name="T4" fmla="*/ 3 w 201"/>
                  <a:gd name="T5" fmla="*/ 1 h 950"/>
                  <a:gd name="T6" fmla="*/ 2 w 201"/>
                  <a:gd name="T7" fmla="*/ 3 h 950"/>
                  <a:gd name="T8" fmla="*/ 2 w 201"/>
                  <a:gd name="T9" fmla="*/ 4 h 950"/>
                  <a:gd name="T10" fmla="*/ 2 w 201"/>
                  <a:gd name="T11" fmla="*/ 5 h 950"/>
                  <a:gd name="T12" fmla="*/ 1 w 201"/>
                  <a:gd name="T13" fmla="*/ 6 h 950"/>
                  <a:gd name="T14" fmla="*/ 1 w 201"/>
                  <a:gd name="T15" fmla="*/ 8 h 950"/>
                  <a:gd name="T16" fmla="*/ 1 w 201"/>
                  <a:gd name="T17" fmla="*/ 9 h 950"/>
                  <a:gd name="T18" fmla="*/ 1 w 201"/>
                  <a:gd name="T19" fmla="*/ 10 h 950"/>
                  <a:gd name="T20" fmla="*/ 0 w 201"/>
                  <a:gd name="T21" fmla="*/ 12 h 950"/>
                  <a:gd name="T22" fmla="*/ 0 w 201"/>
                  <a:gd name="T23" fmla="*/ 13 h 950"/>
                  <a:gd name="T24" fmla="*/ 0 w 201"/>
                  <a:gd name="T25" fmla="*/ 15 h 950"/>
                  <a:gd name="T26" fmla="*/ 0 w 201"/>
                  <a:gd name="T27" fmla="*/ 15 h 950"/>
                  <a:gd name="T28" fmla="*/ 0 w 201"/>
                  <a:gd name="T29" fmla="*/ 14 h 950"/>
                  <a:gd name="T30" fmla="*/ 0 w 201"/>
                  <a:gd name="T31" fmla="*/ 13 h 950"/>
                  <a:gd name="T32" fmla="*/ 0 w 201"/>
                  <a:gd name="T33" fmla="*/ 11 h 950"/>
                  <a:gd name="T34" fmla="*/ 0 w 201"/>
                  <a:gd name="T35" fmla="*/ 10 h 950"/>
                  <a:gd name="T36" fmla="*/ 0 w 201"/>
                  <a:gd name="T37" fmla="*/ 9 h 950"/>
                  <a:gd name="T38" fmla="*/ 0 w 201"/>
                  <a:gd name="T39" fmla="*/ 8 h 950"/>
                  <a:gd name="T40" fmla="*/ 0 w 201"/>
                  <a:gd name="T41" fmla="*/ 7 h 950"/>
                  <a:gd name="T42" fmla="*/ 0 w 201"/>
                  <a:gd name="T43" fmla="*/ 6 h 950"/>
                  <a:gd name="T44" fmla="*/ 1 w 201"/>
                  <a:gd name="T45" fmla="*/ 4 h 950"/>
                  <a:gd name="T46" fmla="*/ 1 w 201"/>
                  <a:gd name="T47" fmla="*/ 3 h 950"/>
                  <a:gd name="T48" fmla="*/ 1 w 201"/>
                  <a:gd name="T49" fmla="*/ 2 h 950"/>
                  <a:gd name="T50" fmla="*/ 3 w 201"/>
                  <a:gd name="T51" fmla="*/ 0 h 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1" h="950">
                    <a:moveTo>
                      <a:pt x="201" y="0"/>
                    </a:moveTo>
                    <a:lnTo>
                      <a:pt x="195" y="18"/>
                    </a:lnTo>
                    <a:lnTo>
                      <a:pt x="179" y="70"/>
                    </a:lnTo>
                    <a:lnTo>
                      <a:pt x="156" y="153"/>
                    </a:lnTo>
                    <a:lnTo>
                      <a:pt x="128" y="265"/>
                    </a:lnTo>
                    <a:lnTo>
                      <a:pt x="112" y="330"/>
                    </a:lnTo>
                    <a:lnTo>
                      <a:pt x="96" y="404"/>
                    </a:lnTo>
                    <a:lnTo>
                      <a:pt x="80" y="482"/>
                    </a:lnTo>
                    <a:lnTo>
                      <a:pt x="63" y="565"/>
                    </a:lnTo>
                    <a:lnTo>
                      <a:pt x="46" y="653"/>
                    </a:lnTo>
                    <a:lnTo>
                      <a:pt x="30" y="747"/>
                    </a:lnTo>
                    <a:lnTo>
                      <a:pt x="14" y="846"/>
                    </a:lnTo>
                    <a:lnTo>
                      <a:pt x="0" y="950"/>
                    </a:lnTo>
                    <a:lnTo>
                      <a:pt x="0" y="931"/>
                    </a:lnTo>
                    <a:lnTo>
                      <a:pt x="1" y="879"/>
                    </a:lnTo>
                    <a:lnTo>
                      <a:pt x="3" y="799"/>
                    </a:lnTo>
                    <a:lnTo>
                      <a:pt x="9" y="692"/>
                    </a:lnTo>
                    <a:lnTo>
                      <a:pt x="13" y="633"/>
                    </a:lnTo>
                    <a:lnTo>
                      <a:pt x="19" y="567"/>
                    </a:lnTo>
                    <a:lnTo>
                      <a:pt x="25" y="497"/>
                    </a:lnTo>
                    <a:lnTo>
                      <a:pt x="34" y="426"/>
                    </a:lnTo>
                    <a:lnTo>
                      <a:pt x="42" y="350"/>
                    </a:lnTo>
                    <a:lnTo>
                      <a:pt x="53" y="272"/>
                    </a:lnTo>
                    <a:lnTo>
                      <a:pt x="66" y="193"/>
                    </a:lnTo>
                    <a:lnTo>
                      <a:pt x="81" y="111"/>
                    </a:lnTo>
                    <a:lnTo>
                      <a:pt x="201"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16" name="Freeform 16"/>
              <p:cNvSpPr>
                <a:spLocks/>
              </p:cNvSpPr>
              <p:nvPr/>
            </p:nvSpPr>
            <p:spPr bwMode="auto">
              <a:xfrm>
                <a:off x="5777" y="3331"/>
                <a:ext cx="38" cy="78"/>
              </a:xfrm>
              <a:custGeom>
                <a:avLst/>
                <a:gdLst>
                  <a:gd name="T0" fmla="*/ 2 w 156"/>
                  <a:gd name="T1" fmla="*/ 5 h 312"/>
                  <a:gd name="T2" fmla="*/ 2 w 156"/>
                  <a:gd name="T3" fmla="*/ 5 h 312"/>
                  <a:gd name="T4" fmla="*/ 2 w 156"/>
                  <a:gd name="T5" fmla="*/ 5 h 312"/>
                  <a:gd name="T6" fmla="*/ 2 w 156"/>
                  <a:gd name="T7" fmla="*/ 4 h 312"/>
                  <a:gd name="T8" fmla="*/ 2 w 156"/>
                  <a:gd name="T9" fmla="*/ 3 h 312"/>
                  <a:gd name="T10" fmla="*/ 2 w 156"/>
                  <a:gd name="T11" fmla="*/ 3 h 312"/>
                  <a:gd name="T12" fmla="*/ 1 w 156"/>
                  <a:gd name="T13" fmla="*/ 2 h 312"/>
                  <a:gd name="T14" fmla="*/ 1 w 156"/>
                  <a:gd name="T15" fmla="*/ 1 h 312"/>
                  <a:gd name="T16" fmla="*/ 1 w 156"/>
                  <a:gd name="T17" fmla="*/ 1 h 312"/>
                  <a:gd name="T18" fmla="*/ 1 w 156"/>
                  <a:gd name="T19" fmla="*/ 1 h 312"/>
                  <a:gd name="T20" fmla="*/ 1 w 156"/>
                  <a:gd name="T21" fmla="*/ 0 h 312"/>
                  <a:gd name="T22" fmla="*/ 0 w 156"/>
                  <a:gd name="T23" fmla="*/ 1 h 312"/>
                  <a:gd name="T24" fmla="*/ 0 w 156"/>
                  <a:gd name="T25" fmla="*/ 2 h 312"/>
                  <a:gd name="T26" fmla="*/ 0 w 156"/>
                  <a:gd name="T27" fmla="*/ 2 h 312"/>
                  <a:gd name="T28" fmla="*/ 0 w 156"/>
                  <a:gd name="T29" fmla="*/ 2 h 312"/>
                  <a:gd name="T30" fmla="*/ 0 w 156"/>
                  <a:gd name="T31" fmla="*/ 2 h 312"/>
                  <a:gd name="T32" fmla="*/ 0 w 156"/>
                  <a:gd name="T33" fmla="*/ 2 h 312"/>
                  <a:gd name="T34" fmla="*/ 1 w 156"/>
                  <a:gd name="T35" fmla="*/ 2 h 312"/>
                  <a:gd name="T36" fmla="*/ 1 w 156"/>
                  <a:gd name="T37" fmla="*/ 2 h 312"/>
                  <a:gd name="T38" fmla="*/ 1 w 156"/>
                  <a:gd name="T39" fmla="*/ 2 h 312"/>
                  <a:gd name="T40" fmla="*/ 1 w 156"/>
                  <a:gd name="T41" fmla="*/ 3 h 312"/>
                  <a:gd name="T42" fmla="*/ 1 w 156"/>
                  <a:gd name="T43" fmla="*/ 3 h 312"/>
                  <a:gd name="T44" fmla="*/ 1 w 156"/>
                  <a:gd name="T45" fmla="*/ 3 h 312"/>
                  <a:gd name="T46" fmla="*/ 2 w 156"/>
                  <a:gd name="T47" fmla="*/ 4 h 312"/>
                  <a:gd name="T48" fmla="*/ 2 w 156"/>
                  <a:gd name="T49" fmla="*/ 4 h 312"/>
                  <a:gd name="T50" fmla="*/ 2 w 156"/>
                  <a:gd name="T51" fmla="*/ 5 h 312"/>
                  <a:gd name="T52" fmla="*/ 2 w 156"/>
                  <a:gd name="T53" fmla="*/ 5 h 3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312">
                    <a:moveTo>
                      <a:pt x="156" y="312"/>
                    </a:moveTo>
                    <a:lnTo>
                      <a:pt x="154" y="305"/>
                    </a:lnTo>
                    <a:lnTo>
                      <a:pt x="151" y="283"/>
                    </a:lnTo>
                    <a:lnTo>
                      <a:pt x="143" y="249"/>
                    </a:lnTo>
                    <a:lnTo>
                      <a:pt x="134" y="207"/>
                    </a:lnTo>
                    <a:lnTo>
                      <a:pt x="122" y="158"/>
                    </a:lnTo>
                    <a:lnTo>
                      <a:pt x="107" y="106"/>
                    </a:lnTo>
                    <a:lnTo>
                      <a:pt x="97" y="79"/>
                    </a:lnTo>
                    <a:lnTo>
                      <a:pt x="88" y="52"/>
                    </a:lnTo>
                    <a:lnTo>
                      <a:pt x="78" y="26"/>
                    </a:lnTo>
                    <a:lnTo>
                      <a:pt x="67" y="0"/>
                    </a:lnTo>
                    <a:lnTo>
                      <a:pt x="15" y="26"/>
                    </a:lnTo>
                    <a:lnTo>
                      <a:pt x="0" y="90"/>
                    </a:lnTo>
                    <a:lnTo>
                      <a:pt x="5" y="93"/>
                    </a:lnTo>
                    <a:lnTo>
                      <a:pt x="17" y="100"/>
                    </a:lnTo>
                    <a:lnTo>
                      <a:pt x="26" y="106"/>
                    </a:lnTo>
                    <a:lnTo>
                      <a:pt x="36" y="113"/>
                    </a:lnTo>
                    <a:lnTo>
                      <a:pt x="45" y="122"/>
                    </a:lnTo>
                    <a:lnTo>
                      <a:pt x="57" y="134"/>
                    </a:lnTo>
                    <a:lnTo>
                      <a:pt x="70" y="146"/>
                    </a:lnTo>
                    <a:lnTo>
                      <a:pt x="83" y="162"/>
                    </a:lnTo>
                    <a:lnTo>
                      <a:pt x="95" y="180"/>
                    </a:lnTo>
                    <a:lnTo>
                      <a:pt x="108" y="201"/>
                    </a:lnTo>
                    <a:lnTo>
                      <a:pt x="120" y="224"/>
                    </a:lnTo>
                    <a:lnTo>
                      <a:pt x="134" y="251"/>
                    </a:lnTo>
                    <a:lnTo>
                      <a:pt x="145" y="280"/>
                    </a:lnTo>
                    <a:lnTo>
                      <a:pt x="156" y="312"/>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19460" name="Group 17"/>
            <p:cNvGrpSpPr>
              <a:grpSpLocks/>
            </p:cNvGrpSpPr>
            <p:nvPr/>
          </p:nvGrpSpPr>
          <p:grpSpPr bwMode="auto">
            <a:xfrm>
              <a:off x="5251451" y="4033838"/>
              <a:ext cx="1617663" cy="1757362"/>
              <a:chOff x="5088" y="2544"/>
              <a:chExt cx="749" cy="929"/>
            </a:xfrm>
          </p:grpSpPr>
          <p:sp>
            <p:nvSpPr>
              <p:cNvPr id="19491" name="Freeform 18"/>
              <p:cNvSpPr>
                <a:spLocks/>
              </p:cNvSpPr>
              <p:nvPr/>
            </p:nvSpPr>
            <p:spPr bwMode="auto">
              <a:xfrm>
                <a:off x="5088" y="2544"/>
                <a:ext cx="749" cy="929"/>
              </a:xfrm>
              <a:custGeom>
                <a:avLst/>
                <a:gdLst>
                  <a:gd name="T0" fmla="*/ 32 w 2997"/>
                  <a:gd name="T1" fmla="*/ 5 h 3714"/>
                  <a:gd name="T2" fmla="*/ 31 w 2997"/>
                  <a:gd name="T3" fmla="*/ 4 h 3714"/>
                  <a:gd name="T4" fmla="*/ 28 w 2997"/>
                  <a:gd name="T5" fmla="*/ 2 h 3714"/>
                  <a:gd name="T6" fmla="*/ 26 w 2997"/>
                  <a:gd name="T7" fmla="*/ 0 h 3714"/>
                  <a:gd name="T8" fmla="*/ 25 w 2997"/>
                  <a:gd name="T9" fmla="*/ 3 h 3714"/>
                  <a:gd name="T10" fmla="*/ 25 w 2997"/>
                  <a:gd name="T11" fmla="*/ 5 h 3714"/>
                  <a:gd name="T12" fmla="*/ 24 w 2997"/>
                  <a:gd name="T13" fmla="*/ 6 h 3714"/>
                  <a:gd name="T14" fmla="*/ 18 w 2997"/>
                  <a:gd name="T15" fmla="*/ 8 h 3714"/>
                  <a:gd name="T16" fmla="*/ 20 w 2997"/>
                  <a:gd name="T17" fmla="*/ 8 h 3714"/>
                  <a:gd name="T18" fmla="*/ 21 w 2997"/>
                  <a:gd name="T19" fmla="*/ 9 h 3714"/>
                  <a:gd name="T20" fmla="*/ 16 w 2997"/>
                  <a:gd name="T21" fmla="*/ 12 h 3714"/>
                  <a:gd name="T22" fmla="*/ 12 w 2997"/>
                  <a:gd name="T23" fmla="*/ 15 h 3714"/>
                  <a:gd name="T24" fmla="*/ 7 w 2997"/>
                  <a:gd name="T25" fmla="*/ 19 h 3714"/>
                  <a:gd name="T26" fmla="*/ 7 w 2997"/>
                  <a:gd name="T27" fmla="*/ 22 h 3714"/>
                  <a:gd name="T28" fmla="*/ 7 w 2997"/>
                  <a:gd name="T29" fmla="*/ 25 h 3714"/>
                  <a:gd name="T30" fmla="*/ 7 w 2997"/>
                  <a:gd name="T31" fmla="*/ 27 h 3714"/>
                  <a:gd name="T32" fmla="*/ 7 w 2997"/>
                  <a:gd name="T33" fmla="*/ 29 h 3714"/>
                  <a:gd name="T34" fmla="*/ 4 w 2997"/>
                  <a:gd name="T35" fmla="*/ 34 h 3714"/>
                  <a:gd name="T36" fmla="*/ 3 w 2997"/>
                  <a:gd name="T37" fmla="*/ 40 h 3714"/>
                  <a:gd name="T38" fmla="*/ 3 w 2997"/>
                  <a:gd name="T39" fmla="*/ 45 h 3714"/>
                  <a:gd name="T40" fmla="*/ 5 w 2997"/>
                  <a:gd name="T41" fmla="*/ 53 h 3714"/>
                  <a:gd name="T42" fmla="*/ 7 w 2997"/>
                  <a:gd name="T43" fmla="*/ 55 h 3714"/>
                  <a:gd name="T44" fmla="*/ 9 w 2997"/>
                  <a:gd name="T45" fmla="*/ 56 h 3714"/>
                  <a:gd name="T46" fmla="*/ 13 w 2997"/>
                  <a:gd name="T47" fmla="*/ 57 h 3714"/>
                  <a:gd name="T48" fmla="*/ 15 w 2997"/>
                  <a:gd name="T49" fmla="*/ 58 h 3714"/>
                  <a:gd name="T50" fmla="*/ 19 w 2997"/>
                  <a:gd name="T51" fmla="*/ 57 h 3714"/>
                  <a:gd name="T52" fmla="*/ 21 w 2997"/>
                  <a:gd name="T53" fmla="*/ 57 h 3714"/>
                  <a:gd name="T54" fmla="*/ 23 w 2997"/>
                  <a:gd name="T55" fmla="*/ 56 h 3714"/>
                  <a:gd name="T56" fmla="*/ 26 w 2997"/>
                  <a:gd name="T57" fmla="*/ 56 h 3714"/>
                  <a:gd name="T58" fmla="*/ 29 w 2997"/>
                  <a:gd name="T59" fmla="*/ 56 h 3714"/>
                  <a:gd name="T60" fmla="*/ 32 w 2997"/>
                  <a:gd name="T61" fmla="*/ 57 h 3714"/>
                  <a:gd name="T62" fmla="*/ 37 w 2997"/>
                  <a:gd name="T63" fmla="*/ 58 h 3714"/>
                  <a:gd name="T64" fmla="*/ 41 w 2997"/>
                  <a:gd name="T65" fmla="*/ 57 h 3714"/>
                  <a:gd name="T66" fmla="*/ 45 w 2997"/>
                  <a:gd name="T67" fmla="*/ 56 h 3714"/>
                  <a:gd name="T68" fmla="*/ 47 w 2997"/>
                  <a:gd name="T69" fmla="*/ 54 h 3714"/>
                  <a:gd name="T70" fmla="*/ 46 w 2997"/>
                  <a:gd name="T71" fmla="*/ 52 h 3714"/>
                  <a:gd name="T72" fmla="*/ 45 w 2997"/>
                  <a:gd name="T73" fmla="*/ 49 h 3714"/>
                  <a:gd name="T74" fmla="*/ 44 w 2997"/>
                  <a:gd name="T75" fmla="*/ 46 h 3714"/>
                  <a:gd name="T76" fmla="*/ 43 w 2997"/>
                  <a:gd name="T77" fmla="*/ 44 h 3714"/>
                  <a:gd name="T78" fmla="*/ 43 w 2997"/>
                  <a:gd name="T79" fmla="*/ 39 h 3714"/>
                  <a:gd name="T80" fmla="*/ 43 w 2997"/>
                  <a:gd name="T81" fmla="*/ 34 h 3714"/>
                  <a:gd name="T82" fmla="*/ 42 w 2997"/>
                  <a:gd name="T83" fmla="*/ 30 h 3714"/>
                  <a:gd name="T84" fmla="*/ 41 w 2997"/>
                  <a:gd name="T85" fmla="*/ 26 h 3714"/>
                  <a:gd name="T86" fmla="*/ 41 w 2997"/>
                  <a:gd name="T87" fmla="*/ 24 h 3714"/>
                  <a:gd name="T88" fmla="*/ 41 w 2997"/>
                  <a:gd name="T89" fmla="*/ 20 h 3714"/>
                  <a:gd name="T90" fmla="*/ 41 w 2997"/>
                  <a:gd name="T91" fmla="*/ 17 h 3714"/>
                  <a:gd name="T92" fmla="*/ 39 w 2997"/>
                  <a:gd name="T93" fmla="*/ 15 h 3714"/>
                  <a:gd name="T94" fmla="*/ 37 w 2997"/>
                  <a:gd name="T95" fmla="*/ 14 h 3714"/>
                  <a:gd name="T96" fmla="*/ 35 w 2997"/>
                  <a:gd name="T97" fmla="*/ 12 h 3714"/>
                  <a:gd name="T98" fmla="*/ 32 w 2997"/>
                  <a:gd name="T99" fmla="*/ 10 h 3714"/>
                  <a:gd name="T100" fmla="*/ 28 w 2997"/>
                  <a:gd name="T101" fmla="*/ 9 h 3714"/>
                  <a:gd name="T102" fmla="*/ 27 w 2997"/>
                  <a:gd name="T103" fmla="*/ 8 h 3714"/>
                  <a:gd name="T104" fmla="*/ 28 w 2997"/>
                  <a:gd name="T105" fmla="*/ 7 h 3714"/>
                  <a:gd name="T106" fmla="*/ 30 w 2997"/>
                  <a:gd name="T107" fmla="*/ 6 h 3714"/>
                  <a:gd name="T108" fmla="*/ 32 w 2997"/>
                  <a:gd name="T109" fmla="*/ 6 h 37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97" h="3714">
                    <a:moveTo>
                      <a:pt x="2090" y="352"/>
                    </a:moveTo>
                    <a:lnTo>
                      <a:pt x="2085" y="343"/>
                    </a:lnTo>
                    <a:lnTo>
                      <a:pt x="2067" y="323"/>
                    </a:lnTo>
                    <a:lnTo>
                      <a:pt x="2054" y="307"/>
                    </a:lnTo>
                    <a:lnTo>
                      <a:pt x="2037" y="289"/>
                    </a:lnTo>
                    <a:lnTo>
                      <a:pt x="2018" y="268"/>
                    </a:lnTo>
                    <a:lnTo>
                      <a:pt x="1993" y="245"/>
                    </a:lnTo>
                    <a:lnTo>
                      <a:pt x="1965" y="219"/>
                    </a:lnTo>
                    <a:lnTo>
                      <a:pt x="1935" y="192"/>
                    </a:lnTo>
                    <a:lnTo>
                      <a:pt x="1900" y="163"/>
                    </a:lnTo>
                    <a:lnTo>
                      <a:pt x="1860" y="133"/>
                    </a:lnTo>
                    <a:lnTo>
                      <a:pt x="1816" y="101"/>
                    </a:lnTo>
                    <a:lnTo>
                      <a:pt x="1769" y="68"/>
                    </a:lnTo>
                    <a:lnTo>
                      <a:pt x="1717" y="34"/>
                    </a:lnTo>
                    <a:lnTo>
                      <a:pt x="1661" y="0"/>
                    </a:lnTo>
                    <a:lnTo>
                      <a:pt x="1656" y="12"/>
                    </a:lnTo>
                    <a:lnTo>
                      <a:pt x="1647" y="44"/>
                    </a:lnTo>
                    <a:lnTo>
                      <a:pt x="1632" y="91"/>
                    </a:lnTo>
                    <a:lnTo>
                      <a:pt x="1616" y="152"/>
                    </a:lnTo>
                    <a:lnTo>
                      <a:pt x="1609" y="185"/>
                    </a:lnTo>
                    <a:lnTo>
                      <a:pt x="1602" y="219"/>
                    </a:lnTo>
                    <a:lnTo>
                      <a:pt x="1595" y="254"/>
                    </a:lnTo>
                    <a:lnTo>
                      <a:pt x="1590" y="290"/>
                    </a:lnTo>
                    <a:lnTo>
                      <a:pt x="1585" y="325"/>
                    </a:lnTo>
                    <a:lnTo>
                      <a:pt x="1582" y="359"/>
                    </a:lnTo>
                    <a:lnTo>
                      <a:pt x="1581" y="392"/>
                    </a:lnTo>
                    <a:lnTo>
                      <a:pt x="1581" y="424"/>
                    </a:lnTo>
                    <a:lnTo>
                      <a:pt x="1552" y="389"/>
                    </a:lnTo>
                    <a:lnTo>
                      <a:pt x="1564" y="126"/>
                    </a:lnTo>
                    <a:lnTo>
                      <a:pt x="1119" y="53"/>
                    </a:lnTo>
                    <a:lnTo>
                      <a:pt x="1169" y="481"/>
                    </a:lnTo>
                    <a:lnTo>
                      <a:pt x="1174" y="484"/>
                    </a:lnTo>
                    <a:lnTo>
                      <a:pt x="1190" y="489"/>
                    </a:lnTo>
                    <a:lnTo>
                      <a:pt x="1212" y="496"/>
                    </a:lnTo>
                    <a:lnTo>
                      <a:pt x="1238" y="504"/>
                    </a:lnTo>
                    <a:lnTo>
                      <a:pt x="1267" y="513"/>
                    </a:lnTo>
                    <a:lnTo>
                      <a:pt x="1296" y="520"/>
                    </a:lnTo>
                    <a:lnTo>
                      <a:pt x="1323" y="525"/>
                    </a:lnTo>
                    <a:lnTo>
                      <a:pt x="1346" y="529"/>
                    </a:lnTo>
                    <a:lnTo>
                      <a:pt x="1329" y="538"/>
                    </a:lnTo>
                    <a:lnTo>
                      <a:pt x="1282" y="570"/>
                    </a:lnTo>
                    <a:lnTo>
                      <a:pt x="1206" y="621"/>
                    </a:lnTo>
                    <a:lnTo>
                      <a:pt x="1104" y="695"/>
                    </a:lnTo>
                    <a:lnTo>
                      <a:pt x="1044" y="737"/>
                    </a:lnTo>
                    <a:lnTo>
                      <a:pt x="979" y="786"/>
                    </a:lnTo>
                    <a:lnTo>
                      <a:pt x="910" y="841"/>
                    </a:lnTo>
                    <a:lnTo>
                      <a:pt x="835" y="899"/>
                    </a:lnTo>
                    <a:lnTo>
                      <a:pt x="755" y="963"/>
                    </a:lnTo>
                    <a:lnTo>
                      <a:pt x="671" y="1032"/>
                    </a:lnTo>
                    <a:lnTo>
                      <a:pt x="584" y="1105"/>
                    </a:lnTo>
                    <a:lnTo>
                      <a:pt x="494" y="1185"/>
                    </a:lnTo>
                    <a:lnTo>
                      <a:pt x="489" y="1203"/>
                    </a:lnTo>
                    <a:lnTo>
                      <a:pt x="481" y="1255"/>
                    </a:lnTo>
                    <a:lnTo>
                      <a:pt x="475" y="1292"/>
                    </a:lnTo>
                    <a:lnTo>
                      <a:pt x="469" y="1333"/>
                    </a:lnTo>
                    <a:lnTo>
                      <a:pt x="463" y="1380"/>
                    </a:lnTo>
                    <a:lnTo>
                      <a:pt x="456" y="1430"/>
                    </a:lnTo>
                    <a:lnTo>
                      <a:pt x="453" y="1483"/>
                    </a:lnTo>
                    <a:lnTo>
                      <a:pt x="449" y="1538"/>
                    </a:lnTo>
                    <a:lnTo>
                      <a:pt x="448" y="1594"/>
                    </a:lnTo>
                    <a:lnTo>
                      <a:pt x="448" y="1650"/>
                    </a:lnTo>
                    <a:lnTo>
                      <a:pt x="449" y="1677"/>
                    </a:lnTo>
                    <a:lnTo>
                      <a:pt x="452" y="1705"/>
                    </a:lnTo>
                    <a:lnTo>
                      <a:pt x="454" y="1732"/>
                    </a:lnTo>
                    <a:lnTo>
                      <a:pt x="456" y="1759"/>
                    </a:lnTo>
                    <a:lnTo>
                      <a:pt x="461" y="1784"/>
                    </a:lnTo>
                    <a:lnTo>
                      <a:pt x="466" y="1810"/>
                    </a:lnTo>
                    <a:lnTo>
                      <a:pt x="472" y="1834"/>
                    </a:lnTo>
                    <a:lnTo>
                      <a:pt x="480" y="1857"/>
                    </a:lnTo>
                    <a:lnTo>
                      <a:pt x="294" y="2044"/>
                    </a:lnTo>
                    <a:lnTo>
                      <a:pt x="290" y="2072"/>
                    </a:lnTo>
                    <a:lnTo>
                      <a:pt x="280" y="2147"/>
                    </a:lnTo>
                    <a:lnTo>
                      <a:pt x="264" y="2261"/>
                    </a:lnTo>
                    <a:lnTo>
                      <a:pt x="246" y="2400"/>
                    </a:lnTo>
                    <a:lnTo>
                      <a:pt x="236" y="2477"/>
                    </a:lnTo>
                    <a:lnTo>
                      <a:pt x="227" y="2556"/>
                    </a:lnTo>
                    <a:lnTo>
                      <a:pt x="219" y="2636"/>
                    </a:lnTo>
                    <a:lnTo>
                      <a:pt x="212" y="2717"/>
                    </a:lnTo>
                    <a:lnTo>
                      <a:pt x="204" y="2796"/>
                    </a:lnTo>
                    <a:lnTo>
                      <a:pt x="200" y="2872"/>
                    </a:lnTo>
                    <a:lnTo>
                      <a:pt x="196" y="2943"/>
                    </a:lnTo>
                    <a:lnTo>
                      <a:pt x="195" y="3010"/>
                    </a:lnTo>
                    <a:lnTo>
                      <a:pt x="0" y="3343"/>
                    </a:lnTo>
                    <a:lnTo>
                      <a:pt x="303" y="3410"/>
                    </a:lnTo>
                    <a:lnTo>
                      <a:pt x="318" y="3419"/>
                    </a:lnTo>
                    <a:lnTo>
                      <a:pt x="362" y="3443"/>
                    </a:lnTo>
                    <a:lnTo>
                      <a:pt x="392" y="3460"/>
                    </a:lnTo>
                    <a:lnTo>
                      <a:pt x="429" y="3480"/>
                    </a:lnTo>
                    <a:lnTo>
                      <a:pt x="470" y="3500"/>
                    </a:lnTo>
                    <a:lnTo>
                      <a:pt x="516" y="3522"/>
                    </a:lnTo>
                    <a:lnTo>
                      <a:pt x="566" y="3544"/>
                    </a:lnTo>
                    <a:lnTo>
                      <a:pt x="618" y="3568"/>
                    </a:lnTo>
                    <a:lnTo>
                      <a:pt x="673" y="3589"/>
                    </a:lnTo>
                    <a:lnTo>
                      <a:pt x="732" y="3610"/>
                    </a:lnTo>
                    <a:lnTo>
                      <a:pt x="791" y="3631"/>
                    </a:lnTo>
                    <a:lnTo>
                      <a:pt x="852" y="3648"/>
                    </a:lnTo>
                    <a:lnTo>
                      <a:pt x="882" y="3657"/>
                    </a:lnTo>
                    <a:lnTo>
                      <a:pt x="913" y="3663"/>
                    </a:lnTo>
                    <a:lnTo>
                      <a:pt x="944" y="3670"/>
                    </a:lnTo>
                    <a:lnTo>
                      <a:pt x="974" y="3675"/>
                    </a:lnTo>
                    <a:lnTo>
                      <a:pt x="1102" y="3697"/>
                    </a:lnTo>
                    <a:lnTo>
                      <a:pt x="1122" y="3688"/>
                    </a:lnTo>
                    <a:lnTo>
                      <a:pt x="1180" y="3666"/>
                    </a:lnTo>
                    <a:lnTo>
                      <a:pt x="1221" y="3653"/>
                    </a:lnTo>
                    <a:lnTo>
                      <a:pt x="1271" y="3639"/>
                    </a:lnTo>
                    <a:lnTo>
                      <a:pt x="1299" y="3632"/>
                    </a:lnTo>
                    <a:lnTo>
                      <a:pt x="1329" y="3626"/>
                    </a:lnTo>
                    <a:lnTo>
                      <a:pt x="1359" y="3619"/>
                    </a:lnTo>
                    <a:lnTo>
                      <a:pt x="1393" y="3613"/>
                    </a:lnTo>
                    <a:lnTo>
                      <a:pt x="1427" y="3608"/>
                    </a:lnTo>
                    <a:lnTo>
                      <a:pt x="1464" y="3602"/>
                    </a:lnTo>
                    <a:lnTo>
                      <a:pt x="1501" y="3598"/>
                    </a:lnTo>
                    <a:lnTo>
                      <a:pt x="1541" y="3594"/>
                    </a:lnTo>
                    <a:lnTo>
                      <a:pt x="1581" y="3591"/>
                    </a:lnTo>
                    <a:lnTo>
                      <a:pt x="1624" y="3589"/>
                    </a:lnTo>
                    <a:lnTo>
                      <a:pt x="1667" y="3588"/>
                    </a:lnTo>
                    <a:lnTo>
                      <a:pt x="1711" y="3588"/>
                    </a:lnTo>
                    <a:lnTo>
                      <a:pt x="1757" y="3591"/>
                    </a:lnTo>
                    <a:lnTo>
                      <a:pt x="1804" y="3593"/>
                    </a:lnTo>
                    <a:lnTo>
                      <a:pt x="1852" y="3598"/>
                    </a:lnTo>
                    <a:lnTo>
                      <a:pt x="1901" y="3604"/>
                    </a:lnTo>
                    <a:lnTo>
                      <a:pt x="1951" y="3611"/>
                    </a:lnTo>
                    <a:lnTo>
                      <a:pt x="2001" y="3621"/>
                    </a:lnTo>
                    <a:lnTo>
                      <a:pt x="2053" y="3632"/>
                    </a:lnTo>
                    <a:lnTo>
                      <a:pt x="2105" y="3646"/>
                    </a:lnTo>
                    <a:lnTo>
                      <a:pt x="2351" y="3714"/>
                    </a:lnTo>
                    <a:lnTo>
                      <a:pt x="2367" y="3708"/>
                    </a:lnTo>
                    <a:lnTo>
                      <a:pt x="2409" y="3692"/>
                    </a:lnTo>
                    <a:lnTo>
                      <a:pt x="2474" y="3667"/>
                    </a:lnTo>
                    <a:lnTo>
                      <a:pt x="2559" y="3638"/>
                    </a:lnTo>
                    <a:lnTo>
                      <a:pt x="2607" y="3622"/>
                    </a:lnTo>
                    <a:lnTo>
                      <a:pt x="2657" y="3607"/>
                    </a:lnTo>
                    <a:lnTo>
                      <a:pt x="2711" y="3591"/>
                    </a:lnTo>
                    <a:lnTo>
                      <a:pt x="2767" y="3575"/>
                    </a:lnTo>
                    <a:lnTo>
                      <a:pt x="2824" y="3559"/>
                    </a:lnTo>
                    <a:lnTo>
                      <a:pt x="2880" y="3544"/>
                    </a:lnTo>
                    <a:lnTo>
                      <a:pt x="2939" y="3531"/>
                    </a:lnTo>
                    <a:lnTo>
                      <a:pt x="2997" y="3520"/>
                    </a:lnTo>
                    <a:lnTo>
                      <a:pt x="2996" y="3507"/>
                    </a:lnTo>
                    <a:lnTo>
                      <a:pt x="2992" y="3469"/>
                    </a:lnTo>
                    <a:lnTo>
                      <a:pt x="2988" y="3441"/>
                    </a:lnTo>
                    <a:lnTo>
                      <a:pt x="2982" y="3409"/>
                    </a:lnTo>
                    <a:lnTo>
                      <a:pt x="2976" y="3373"/>
                    </a:lnTo>
                    <a:lnTo>
                      <a:pt x="2967" y="3331"/>
                    </a:lnTo>
                    <a:lnTo>
                      <a:pt x="2956" y="3286"/>
                    </a:lnTo>
                    <a:lnTo>
                      <a:pt x="2942" y="3237"/>
                    </a:lnTo>
                    <a:lnTo>
                      <a:pt x="2925" y="3186"/>
                    </a:lnTo>
                    <a:lnTo>
                      <a:pt x="2907" y="3132"/>
                    </a:lnTo>
                    <a:lnTo>
                      <a:pt x="2884" y="3076"/>
                    </a:lnTo>
                    <a:lnTo>
                      <a:pt x="2859" y="3018"/>
                    </a:lnTo>
                    <a:lnTo>
                      <a:pt x="2844" y="2989"/>
                    </a:lnTo>
                    <a:lnTo>
                      <a:pt x="2830" y="2958"/>
                    </a:lnTo>
                    <a:lnTo>
                      <a:pt x="2813" y="2928"/>
                    </a:lnTo>
                    <a:lnTo>
                      <a:pt x="2796" y="2898"/>
                    </a:lnTo>
                    <a:lnTo>
                      <a:pt x="2796" y="2867"/>
                    </a:lnTo>
                    <a:lnTo>
                      <a:pt x="2794" y="2780"/>
                    </a:lnTo>
                    <a:lnTo>
                      <a:pt x="2792" y="2719"/>
                    </a:lnTo>
                    <a:lnTo>
                      <a:pt x="2788" y="2647"/>
                    </a:lnTo>
                    <a:lnTo>
                      <a:pt x="2782" y="2564"/>
                    </a:lnTo>
                    <a:lnTo>
                      <a:pt x="2775" y="2474"/>
                    </a:lnTo>
                    <a:lnTo>
                      <a:pt x="2765" y="2375"/>
                    </a:lnTo>
                    <a:lnTo>
                      <a:pt x="2753" y="2271"/>
                    </a:lnTo>
                    <a:lnTo>
                      <a:pt x="2745" y="2216"/>
                    </a:lnTo>
                    <a:lnTo>
                      <a:pt x="2737" y="2161"/>
                    </a:lnTo>
                    <a:lnTo>
                      <a:pt x="2728" y="2104"/>
                    </a:lnTo>
                    <a:lnTo>
                      <a:pt x="2718" y="2045"/>
                    </a:lnTo>
                    <a:lnTo>
                      <a:pt x="2707" y="1987"/>
                    </a:lnTo>
                    <a:lnTo>
                      <a:pt x="2695" y="1927"/>
                    </a:lnTo>
                    <a:lnTo>
                      <a:pt x="2682" y="1867"/>
                    </a:lnTo>
                    <a:lnTo>
                      <a:pt x="2668" y="1806"/>
                    </a:lnTo>
                    <a:lnTo>
                      <a:pt x="2653" y="1745"/>
                    </a:lnTo>
                    <a:lnTo>
                      <a:pt x="2637" y="1684"/>
                    </a:lnTo>
                    <a:lnTo>
                      <a:pt x="2619" y="1623"/>
                    </a:lnTo>
                    <a:lnTo>
                      <a:pt x="2601" y="1562"/>
                    </a:lnTo>
                    <a:lnTo>
                      <a:pt x="2603" y="1551"/>
                    </a:lnTo>
                    <a:lnTo>
                      <a:pt x="2610" y="1522"/>
                    </a:lnTo>
                    <a:lnTo>
                      <a:pt x="2620" y="1478"/>
                    </a:lnTo>
                    <a:lnTo>
                      <a:pt x="2631" y="1422"/>
                    </a:lnTo>
                    <a:lnTo>
                      <a:pt x="2643" y="1360"/>
                    </a:lnTo>
                    <a:lnTo>
                      <a:pt x="2655" y="1293"/>
                    </a:lnTo>
                    <a:lnTo>
                      <a:pt x="2665" y="1226"/>
                    </a:lnTo>
                    <a:lnTo>
                      <a:pt x="2673" y="1161"/>
                    </a:lnTo>
                    <a:lnTo>
                      <a:pt x="2659" y="1142"/>
                    </a:lnTo>
                    <a:lnTo>
                      <a:pt x="2614" y="1088"/>
                    </a:lnTo>
                    <a:lnTo>
                      <a:pt x="2581" y="1050"/>
                    </a:lnTo>
                    <a:lnTo>
                      <a:pt x="2541" y="1008"/>
                    </a:lnTo>
                    <a:lnTo>
                      <a:pt x="2517" y="985"/>
                    </a:lnTo>
                    <a:lnTo>
                      <a:pt x="2493" y="960"/>
                    </a:lnTo>
                    <a:lnTo>
                      <a:pt x="2465" y="936"/>
                    </a:lnTo>
                    <a:lnTo>
                      <a:pt x="2437" y="910"/>
                    </a:lnTo>
                    <a:lnTo>
                      <a:pt x="2405" y="883"/>
                    </a:lnTo>
                    <a:lnTo>
                      <a:pt x="2373" y="857"/>
                    </a:lnTo>
                    <a:lnTo>
                      <a:pt x="2339" y="830"/>
                    </a:lnTo>
                    <a:lnTo>
                      <a:pt x="2301" y="802"/>
                    </a:lnTo>
                    <a:lnTo>
                      <a:pt x="2264" y="775"/>
                    </a:lnTo>
                    <a:lnTo>
                      <a:pt x="2222" y="747"/>
                    </a:lnTo>
                    <a:lnTo>
                      <a:pt x="2180" y="720"/>
                    </a:lnTo>
                    <a:lnTo>
                      <a:pt x="2135" y="693"/>
                    </a:lnTo>
                    <a:lnTo>
                      <a:pt x="2089" y="666"/>
                    </a:lnTo>
                    <a:lnTo>
                      <a:pt x="2041" y="641"/>
                    </a:lnTo>
                    <a:lnTo>
                      <a:pt x="1990" y="615"/>
                    </a:lnTo>
                    <a:lnTo>
                      <a:pt x="1938" y="591"/>
                    </a:lnTo>
                    <a:lnTo>
                      <a:pt x="1883" y="568"/>
                    </a:lnTo>
                    <a:lnTo>
                      <a:pt x="1827" y="545"/>
                    </a:lnTo>
                    <a:lnTo>
                      <a:pt x="1768" y="524"/>
                    </a:lnTo>
                    <a:lnTo>
                      <a:pt x="1708" y="503"/>
                    </a:lnTo>
                    <a:lnTo>
                      <a:pt x="1713" y="498"/>
                    </a:lnTo>
                    <a:lnTo>
                      <a:pt x="1730" y="484"/>
                    </a:lnTo>
                    <a:lnTo>
                      <a:pt x="1744" y="473"/>
                    </a:lnTo>
                    <a:lnTo>
                      <a:pt x="1759" y="462"/>
                    </a:lnTo>
                    <a:lnTo>
                      <a:pt x="1778" y="450"/>
                    </a:lnTo>
                    <a:lnTo>
                      <a:pt x="1801" y="437"/>
                    </a:lnTo>
                    <a:lnTo>
                      <a:pt x="1825" y="424"/>
                    </a:lnTo>
                    <a:lnTo>
                      <a:pt x="1854" y="410"/>
                    </a:lnTo>
                    <a:lnTo>
                      <a:pt x="1884" y="398"/>
                    </a:lnTo>
                    <a:lnTo>
                      <a:pt x="1919" y="386"/>
                    </a:lnTo>
                    <a:lnTo>
                      <a:pt x="1957" y="375"/>
                    </a:lnTo>
                    <a:lnTo>
                      <a:pt x="1998" y="365"/>
                    </a:lnTo>
                    <a:lnTo>
                      <a:pt x="2020" y="361"/>
                    </a:lnTo>
                    <a:lnTo>
                      <a:pt x="2043" y="357"/>
                    </a:lnTo>
                    <a:lnTo>
                      <a:pt x="2066" y="354"/>
                    </a:lnTo>
                    <a:lnTo>
                      <a:pt x="2090" y="352"/>
                    </a:lnTo>
                    <a:close/>
                  </a:path>
                </a:pathLst>
              </a:custGeom>
              <a:solidFill>
                <a:srgbClr val="969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492" name="Freeform 19"/>
              <p:cNvSpPr>
                <a:spLocks/>
              </p:cNvSpPr>
              <p:nvPr/>
            </p:nvSpPr>
            <p:spPr bwMode="auto">
              <a:xfrm>
                <a:off x="5088" y="2544"/>
                <a:ext cx="749" cy="922"/>
              </a:xfrm>
              <a:custGeom>
                <a:avLst/>
                <a:gdLst>
                  <a:gd name="T0" fmla="*/ 4 w 2997"/>
                  <a:gd name="T1" fmla="*/ 33 h 3688"/>
                  <a:gd name="T2" fmla="*/ 4 w 2997"/>
                  <a:gd name="T3" fmla="*/ 39 h 3688"/>
                  <a:gd name="T4" fmla="*/ 3 w 2997"/>
                  <a:gd name="T5" fmla="*/ 44 h 3688"/>
                  <a:gd name="T6" fmla="*/ 0 w 2997"/>
                  <a:gd name="T7" fmla="*/ 52 h 3688"/>
                  <a:gd name="T8" fmla="*/ 6 w 2997"/>
                  <a:gd name="T9" fmla="*/ 54 h 3688"/>
                  <a:gd name="T10" fmla="*/ 8 w 2997"/>
                  <a:gd name="T11" fmla="*/ 56 h 3688"/>
                  <a:gd name="T12" fmla="*/ 10 w 2997"/>
                  <a:gd name="T13" fmla="*/ 57 h 3688"/>
                  <a:gd name="T14" fmla="*/ 12 w 2997"/>
                  <a:gd name="T15" fmla="*/ 57 h 3688"/>
                  <a:gd name="T16" fmla="*/ 14 w 2997"/>
                  <a:gd name="T17" fmla="*/ 57 h 3688"/>
                  <a:gd name="T18" fmla="*/ 19 w 2997"/>
                  <a:gd name="T19" fmla="*/ 57 h 3688"/>
                  <a:gd name="T20" fmla="*/ 22 w 2997"/>
                  <a:gd name="T21" fmla="*/ 57 h 3688"/>
                  <a:gd name="T22" fmla="*/ 25 w 2997"/>
                  <a:gd name="T23" fmla="*/ 57 h 3688"/>
                  <a:gd name="T24" fmla="*/ 28 w 2997"/>
                  <a:gd name="T25" fmla="*/ 57 h 3688"/>
                  <a:gd name="T26" fmla="*/ 31 w 2997"/>
                  <a:gd name="T27" fmla="*/ 57 h 3688"/>
                  <a:gd name="T28" fmla="*/ 37 w 2997"/>
                  <a:gd name="T29" fmla="*/ 58 h 3688"/>
                  <a:gd name="T30" fmla="*/ 41 w 2997"/>
                  <a:gd name="T31" fmla="*/ 56 h 3688"/>
                  <a:gd name="T32" fmla="*/ 46 w 2997"/>
                  <a:gd name="T33" fmla="*/ 55 h 3688"/>
                  <a:gd name="T34" fmla="*/ 47 w 2997"/>
                  <a:gd name="T35" fmla="*/ 54 h 3688"/>
                  <a:gd name="T36" fmla="*/ 46 w 2997"/>
                  <a:gd name="T37" fmla="*/ 52 h 3688"/>
                  <a:gd name="T38" fmla="*/ 45 w 2997"/>
                  <a:gd name="T39" fmla="*/ 49 h 3688"/>
                  <a:gd name="T40" fmla="*/ 43 w 2997"/>
                  <a:gd name="T41" fmla="*/ 47 h 3688"/>
                  <a:gd name="T42" fmla="*/ 44 w 2997"/>
                  <a:gd name="T43" fmla="*/ 46 h 3688"/>
                  <a:gd name="T44" fmla="*/ 43 w 2997"/>
                  <a:gd name="T45" fmla="*/ 44 h 3688"/>
                  <a:gd name="T46" fmla="*/ 43 w 2997"/>
                  <a:gd name="T47" fmla="*/ 39 h 3688"/>
                  <a:gd name="T48" fmla="*/ 43 w 2997"/>
                  <a:gd name="T49" fmla="*/ 33 h 3688"/>
                  <a:gd name="T50" fmla="*/ 42 w 2997"/>
                  <a:gd name="T51" fmla="*/ 30 h 3688"/>
                  <a:gd name="T52" fmla="*/ 41 w 2997"/>
                  <a:gd name="T53" fmla="*/ 26 h 3688"/>
                  <a:gd name="T54" fmla="*/ 40 w 2997"/>
                  <a:gd name="T55" fmla="*/ 28 h 3688"/>
                  <a:gd name="T56" fmla="*/ 39 w 2997"/>
                  <a:gd name="T57" fmla="*/ 29 h 3688"/>
                  <a:gd name="T58" fmla="*/ 37 w 2997"/>
                  <a:gd name="T59" fmla="*/ 31 h 3688"/>
                  <a:gd name="T60" fmla="*/ 38 w 2997"/>
                  <a:gd name="T61" fmla="*/ 30 h 3688"/>
                  <a:gd name="T62" fmla="*/ 39 w 2997"/>
                  <a:gd name="T63" fmla="*/ 28 h 3688"/>
                  <a:gd name="T64" fmla="*/ 40 w 2997"/>
                  <a:gd name="T65" fmla="*/ 26 h 3688"/>
                  <a:gd name="T66" fmla="*/ 40 w 2997"/>
                  <a:gd name="T67" fmla="*/ 25 h 3688"/>
                  <a:gd name="T68" fmla="*/ 41 w 2997"/>
                  <a:gd name="T69" fmla="*/ 22 h 3688"/>
                  <a:gd name="T70" fmla="*/ 42 w 2997"/>
                  <a:gd name="T71" fmla="*/ 18 h 3688"/>
                  <a:gd name="T72" fmla="*/ 40 w 2997"/>
                  <a:gd name="T73" fmla="*/ 16 h 3688"/>
                  <a:gd name="T74" fmla="*/ 38 w 2997"/>
                  <a:gd name="T75" fmla="*/ 14 h 3688"/>
                  <a:gd name="T76" fmla="*/ 36 w 2997"/>
                  <a:gd name="T77" fmla="*/ 13 h 3688"/>
                  <a:gd name="T78" fmla="*/ 33 w 2997"/>
                  <a:gd name="T79" fmla="*/ 11 h 3688"/>
                  <a:gd name="T80" fmla="*/ 30 w 2997"/>
                  <a:gd name="T81" fmla="*/ 9 h 3688"/>
                  <a:gd name="T82" fmla="*/ 27 w 2997"/>
                  <a:gd name="T83" fmla="*/ 8 h 3688"/>
                  <a:gd name="T84" fmla="*/ 27 w 2997"/>
                  <a:gd name="T85" fmla="*/ 7 h 3688"/>
                  <a:gd name="T86" fmla="*/ 29 w 2997"/>
                  <a:gd name="T87" fmla="*/ 7 h 3688"/>
                  <a:gd name="T88" fmla="*/ 31 w 2997"/>
                  <a:gd name="T89" fmla="*/ 6 h 3688"/>
                  <a:gd name="T90" fmla="*/ 32 w 2997"/>
                  <a:gd name="T91" fmla="*/ 6 h 3688"/>
                  <a:gd name="T92" fmla="*/ 32 w 2997"/>
                  <a:gd name="T93" fmla="*/ 5 h 3688"/>
                  <a:gd name="T94" fmla="*/ 30 w 2997"/>
                  <a:gd name="T95" fmla="*/ 3 h 3688"/>
                  <a:gd name="T96" fmla="*/ 27 w 2997"/>
                  <a:gd name="T97" fmla="*/ 1 h 3688"/>
                  <a:gd name="T98" fmla="*/ 26 w 2997"/>
                  <a:gd name="T99" fmla="*/ 1 h 3688"/>
                  <a:gd name="T100" fmla="*/ 25 w 2997"/>
                  <a:gd name="T101" fmla="*/ 4 h 3688"/>
                  <a:gd name="T102" fmla="*/ 25 w 2997"/>
                  <a:gd name="T103" fmla="*/ 6 h 3688"/>
                  <a:gd name="T104" fmla="*/ 24 w 2997"/>
                  <a:gd name="T105" fmla="*/ 2 h 3688"/>
                  <a:gd name="T106" fmla="*/ 18 w 2997"/>
                  <a:gd name="T107" fmla="*/ 8 h 3688"/>
                  <a:gd name="T108" fmla="*/ 20 w 2997"/>
                  <a:gd name="T109" fmla="*/ 8 h 3688"/>
                  <a:gd name="T110" fmla="*/ 20 w 2997"/>
                  <a:gd name="T111" fmla="*/ 9 h 3688"/>
                  <a:gd name="T112" fmla="*/ 15 w 2997"/>
                  <a:gd name="T113" fmla="*/ 12 h 3688"/>
                  <a:gd name="T114" fmla="*/ 10 w 2997"/>
                  <a:gd name="T115" fmla="*/ 16 h 3688"/>
                  <a:gd name="T116" fmla="*/ 7 w 2997"/>
                  <a:gd name="T117" fmla="*/ 20 h 3688"/>
                  <a:gd name="T118" fmla="*/ 7 w 2997"/>
                  <a:gd name="T119" fmla="*/ 22 h 3688"/>
                  <a:gd name="T120" fmla="*/ 7 w 2997"/>
                  <a:gd name="T121" fmla="*/ 25 h 3688"/>
                  <a:gd name="T122" fmla="*/ 7 w 2997"/>
                  <a:gd name="T123" fmla="*/ 27 h 3688"/>
                  <a:gd name="T124" fmla="*/ 7 w 2997"/>
                  <a:gd name="T125" fmla="*/ 29 h 36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7" h="3688">
                    <a:moveTo>
                      <a:pt x="540" y="1805"/>
                    </a:moveTo>
                    <a:lnTo>
                      <a:pt x="480" y="1857"/>
                    </a:lnTo>
                    <a:lnTo>
                      <a:pt x="294" y="2044"/>
                    </a:lnTo>
                    <a:lnTo>
                      <a:pt x="290" y="2072"/>
                    </a:lnTo>
                    <a:lnTo>
                      <a:pt x="280" y="2147"/>
                    </a:lnTo>
                    <a:lnTo>
                      <a:pt x="264" y="2261"/>
                    </a:lnTo>
                    <a:lnTo>
                      <a:pt x="246" y="2400"/>
                    </a:lnTo>
                    <a:lnTo>
                      <a:pt x="236" y="2477"/>
                    </a:lnTo>
                    <a:lnTo>
                      <a:pt x="227" y="2556"/>
                    </a:lnTo>
                    <a:lnTo>
                      <a:pt x="219" y="2636"/>
                    </a:lnTo>
                    <a:lnTo>
                      <a:pt x="212" y="2717"/>
                    </a:lnTo>
                    <a:lnTo>
                      <a:pt x="204" y="2796"/>
                    </a:lnTo>
                    <a:lnTo>
                      <a:pt x="200" y="2872"/>
                    </a:lnTo>
                    <a:lnTo>
                      <a:pt x="196" y="2943"/>
                    </a:lnTo>
                    <a:lnTo>
                      <a:pt x="195" y="3010"/>
                    </a:lnTo>
                    <a:lnTo>
                      <a:pt x="0" y="3343"/>
                    </a:lnTo>
                    <a:lnTo>
                      <a:pt x="303" y="3410"/>
                    </a:lnTo>
                    <a:lnTo>
                      <a:pt x="317" y="3420"/>
                    </a:lnTo>
                    <a:lnTo>
                      <a:pt x="357" y="3447"/>
                    </a:lnTo>
                    <a:lnTo>
                      <a:pt x="385" y="3465"/>
                    </a:lnTo>
                    <a:lnTo>
                      <a:pt x="419" y="3486"/>
                    </a:lnTo>
                    <a:lnTo>
                      <a:pt x="458" y="3508"/>
                    </a:lnTo>
                    <a:lnTo>
                      <a:pt x="500" y="3531"/>
                    </a:lnTo>
                    <a:lnTo>
                      <a:pt x="547" y="3554"/>
                    </a:lnTo>
                    <a:lnTo>
                      <a:pt x="597" y="3576"/>
                    </a:lnTo>
                    <a:lnTo>
                      <a:pt x="624" y="3587"/>
                    </a:lnTo>
                    <a:lnTo>
                      <a:pt x="650" y="3598"/>
                    </a:lnTo>
                    <a:lnTo>
                      <a:pt x="678" y="3608"/>
                    </a:lnTo>
                    <a:lnTo>
                      <a:pt x="706" y="3616"/>
                    </a:lnTo>
                    <a:lnTo>
                      <a:pt x="735" y="3626"/>
                    </a:lnTo>
                    <a:lnTo>
                      <a:pt x="764" y="3633"/>
                    </a:lnTo>
                    <a:lnTo>
                      <a:pt x="793" y="3641"/>
                    </a:lnTo>
                    <a:lnTo>
                      <a:pt x="824" y="3647"/>
                    </a:lnTo>
                    <a:lnTo>
                      <a:pt x="854" y="3653"/>
                    </a:lnTo>
                    <a:lnTo>
                      <a:pt x="886" y="3657"/>
                    </a:lnTo>
                    <a:lnTo>
                      <a:pt x="916" y="3660"/>
                    </a:lnTo>
                    <a:lnTo>
                      <a:pt x="947" y="3663"/>
                    </a:lnTo>
                    <a:lnTo>
                      <a:pt x="1142" y="3671"/>
                    </a:lnTo>
                    <a:lnTo>
                      <a:pt x="1161" y="3665"/>
                    </a:lnTo>
                    <a:lnTo>
                      <a:pt x="1213" y="3653"/>
                    </a:lnTo>
                    <a:lnTo>
                      <a:pt x="1250" y="3646"/>
                    </a:lnTo>
                    <a:lnTo>
                      <a:pt x="1296" y="3637"/>
                    </a:lnTo>
                    <a:lnTo>
                      <a:pt x="1349" y="3628"/>
                    </a:lnTo>
                    <a:lnTo>
                      <a:pt x="1409" y="3621"/>
                    </a:lnTo>
                    <a:lnTo>
                      <a:pt x="1476" y="3615"/>
                    </a:lnTo>
                    <a:lnTo>
                      <a:pt x="1549" y="3610"/>
                    </a:lnTo>
                    <a:lnTo>
                      <a:pt x="1587" y="3609"/>
                    </a:lnTo>
                    <a:lnTo>
                      <a:pt x="1627" y="3608"/>
                    </a:lnTo>
                    <a:lnTo>
                      <a:pt x="1670" y="3608"/>
                    </a:lnTo>
                    <a:lnTo>
                      <a:pt x="1712" y="3608"/>
                    </a:lnTo>
                    <a:lnTo>
                      <a:pt x="1757" y="3609"/>
                    </a:lnTo>
                    <a:lnTo>
                      <a:pt x="1803" y="3611"/>
                    </a:lnTo>
                    <a:lnTo>
                      <a:pt x="1850" y="3615"/>
                    </a:lnTo>
                    <a:lnTo>
                      <a:pt x="1899" y="3619"/>
                    </a:lnTo>
                    <a:lnTo>
                      <a:pt x="1948" y="3624"/>
                    </a:lnTo>
                    <a:lnTo>
                      <a:pt x="1999" y="3630"/>
                    </a:lnTo>
                    <a:lnTo>
                      <a:pt x="2051" y="3637"/>
                    </a:lnTo>
                    <a:lnTo>
                      <a:pt x="2105" y="3646"/>
                    </a:lnTo>
                    <a:lnTo>
                      <a:pt x="2351" y="3688"/>
                    </a:lnTo>
                    <a:lnTo>
                      <a:pt x="2367" y="3683"/>
                    </a:lnTo>
                    <a:lnTo>
                      <a:pt x="2409" y="3670"/>
                    </a:lnTo>
                    <a:lnTo>
                      <a:pt x="2474" y="3650"/>
                    </a:lnTo>
                    <a:lnTo>
                      <a:pt x="2558" y="3626"/>
                    </a:lnTo>
                    <a:lnTo>
                      <a:pt x="2657" y="3599"/>
                    </a:lnTo>
                    <a:lnTo>
                      <a:pt x="2767" y="3571"/>
                    </a:lnTo>
                    <a:lnTo>
                      <a:pt x="2824" y="3557"/>
                    </a:lnTo>
                    <a:lnTo>
                      <a:pt x="2880" y="3543"/>
                    </a:lnTo>
                    <a:lnTo>
                      <a:pt x="2939" y="3531"/>
                    </a:lnTo>
                    <a:lnTo>
                      <a:pt x="2997" y="3520"/>
                    </a:lnTo>
                    <a:lnTo>
                      <a:pt x="2997" y="3511"/>
                    </a:lnTo>
                    <a:lnTo>
                      <a:pt x="2996" y="3486"/>
                    </a:lnTo>
                    <a:lnTo>
                      <a:pt x="2991" y="3444"/>
                    </a:lnTo>
                    <a:lnTo>
                      <a:pt x="2982" y="3391"/>
                    </a:lnTo>
                    <a:lnTo>
                      <a:pt x="2976" y="3358"/>
                    </a:lnTo>
                    <a:lnTo>
                      <a:pt x="2968" y="3324"/>
                    </a:lnTo>
                    <a:lnTo>
                      <a:pt x="2958" y="3286"/>
                    </a:lnTo>
                    <a:lnTo>
                      <a:pt x="2947" y="3246"/>
                    </a:lnTo>
                    <a:lnTo>
                      <a:pt x="2934" y="3203"/>
                    </a:lnTo>
                    <a:lnTo>
                      <a:pt x="2918" y="3159"/>
                    </a:lnTo>
                    <a:lnTo>
                      <a:pt x="2900" y="3112"/>
                    </a:lnTo>
                    <a:lnTo>
                      <a:pt x="2879" y="3064"/>
                    </a:lnTo>
                    <a:lnTo>
                      <a:pt x="2777" y="3069"/>
                    </a:lnTo>
                    <a:lnTo>
                      <a:pt x="2784" y="3030"/>
                    </a:lnTo>
                    <a:lnTo>
                      <a:pt x="2788" y="2996"/>
                    </a:lnTo>
                    <a:lnTo>
                      <a:pt x="2792" y="2967"/>
                    </a:lnTo>
                    <a:lnTo>
                      <a:pt x="2794" y="2942"/>
                    </a:lnTo>
                    <a:lnTo>
                      <a:pt x="2796" y="2923"/>
                    </a:lnTo>
                    <a:lnTo>
                      <a:pt x="2796" y="2909"/>
                    </a:lnTo>
                    <a:lnTo>
                      <a:pt x="2796" y="2901"/>
                    </a:lnTo>
                    <a:lnTo>
                      <a:pt x="2796" y="2898"/>
                    </a:lnTo>
                    <a:lnTo>
                      <a:pt x="2796" y="2870"/>
                    </a:lnTo>
                    <a:lnTo>
                      <a:pt x="2794" y="2792"/>
                    </a:lnTo>
                    <a:lnTo>
                      <a:pt x="2793" y="2736"/>
                    </a:lnTo>
                    <a:lnTo>
                      <a:pt x="2791" y="2670"/>
                    </a:lnTo>
                    <a:lnTo>
                      <a:pt x="2786" y="2596"/>
                    </a:lnTo>
                    <a:lnTo>
                      <a:pt x="2780" y="2513"/>
                    </a:lnTo>
                    <a:lnTo>
                      <a:pt x="2773" y="2423"/>
                    </a:lnTo>
                    <a:lnTo>
                      <a:pt x="2762" y="2327"/>
                    </a:lnTo>
                    <a:lnTo>
                      <a:pt x="2748" y="2224"/>
                    </a:lnTo>
                    <a:lnTo>
                      <a:pt x="2733" y="2117"/>
                    </a:lnTo>
                    <a:lnTo>
                      <a:pt x="2724" y="2062"/>
                    </a:lnTo>
                    <a:lnTo>
                      <a:pt x="2713" y="2007"/>
                    </a:lnTo>
                    <a:lnTo>
                      <a:pt x="2702" y="1951"/>
                    </a:lnTo>
                    <a:lnTo>
                      <a:pt x="2691" y="1894"/>
                    </a:lnTo>
                    <a:lnTo>
                      <a:pt x="2678" y="1837"/>
                    </a:lnTo>
                    <a:lnTo>
                      <a:pt x="2665" y="1778"/>
                    </a:lnTo>
                    <a:lnTo>
                      <a:pt x="2650" y="1721"/>
                    </a:lnTo>
                    <a:lnTo>
                      <a:pt x="2634" y="1662"/>
                    </a:lnTo>
                    <a:lnTo>
                      <a:pt x="2630" y="1671"/>
                    </a:lnTo>
                    <a:lnTo>
                      <a:pt x="2615" y="1694"/>
                    </a:lnTo>
                    <a:lnTo>
                      <a:pt x="2593" y="1728"/>
                    </a:lnTo>
                    <a:lnTo>
                      <a:pt x="2563" y="1771"/>
                    </a:lnTo>
                    <a:lnTo>
                      <a:pt x="2546" y="1795"/>
                    </a:lnTo>
                    <a:lnTo>
                      <a:pt x="2527" y="1820"/>
                    </a:lnTo>
                    <a:lnTo>
                      <a:pt x="2505" y="1844"/>
                    </a:lnTo>
                    <a:lnTo>
                      <a:pt x="2483" y="1868"/>
                    </a:lnTo>
                    <a:lnTo>
                      <a:pt x="2459" y="1893"/>
                    </a:lnTo>
                    <a:lnTo>
                      <a:pt x="2433" y="1917"/>
                    </a:lnTo>
                    <a:lnTo>
                      <a:pt x="2405" y="1939"/>
                    </a:lnTo>
                    <a:lnTo>
                      <a:pt x="2378" y="1960"/>
                    </a:lnTo>
                    <a:lnTo>
                      <a:pt x="2393" y="1944"/>
                    </a:lnTo>
                    <a:lnTo>
                      <a:pt x="2408" y="1927"/>
                    </a:lnTo>
                    <a:lnTo>
                      <a:pt x="2422" y="1910"/>
                    </a:lnTo>
                    <a:lnTo>
                      <a:pt x="2436" y="1894"/>
                    </a:lnTo>
                    <a:lnTo>
                      <a:pt x="2460" y="1860"/>
                    </a:lnTo>
                    <a:lnTo>
                      <a:pt x="2483" y="1826"/>
                    </a:lnTo>
                    <a:lnTo>
                      <a:pt x="2504" y="1792"/>
                    </a:lnTo>
                    <a:lnTo>
                      <a:pt x="2522" y="1759"/>
                    </a:lnTo>
                    <a:lnTo>
                      <a:pt x="2538" y="1727"/>
                    </a:lnTo>
                    <a:lnTo>
                      <a:pt x="2552" y="1696"/>
                    </a:lnTo>
                    <a:lnTo>
                      <a:pt x="2564" y="1668"/>
                    </a:lnTo>
                    <a:lnTo>
                      <a:pt x="2574" y="1643"/>
                    </a:lnTo>
                    <a:lnTo>
                      <a:pt x="2582" y="1620"/>
                    </a:lnTo>
                    <a:lnTo>
                      <a:pt x="2590" y="1600"/>
                    </a:lnTo>
                    <a:lnTo>
                      <a:pt x="2598" y="1572"/>
                    </a:lnTo>
                    <a:lnTo>
                      <a:pt x="2601" y="1562"/>
                    </a:lnTo>
                    <a:lnTo>
                      <a:pt x="2603" y="1551"/>
                    </a:lnTo>
                    <a:lnTo>
                      <a:pt x="2610" y="1522"/>
                    </a:lnTo>
                    <a:lnTo>
                      <a:pt x="2620" y="1478"/>
                    </a:lnTo>
                    <a:lnTo>
                      <a:pt x="2631" y="1422"/>
                    </a:lnTo>
                    <a:lnTo>
                      <a:pt x="2643" y="1360"/>
                    </a:lnTo>
                    <a:lnTo>
                      <a:pt x="2655" y="1293"/>
                    </a:lnTo>
                    <a:lnTo>
                      <a:pt x="2665" y="1226"/>
                    </a:lnTo>
                    <a:lnTo>
                      <a:pt x="2673" y="1161"/>
                    </a:lnTo>
                    <a:lnTo>
                      <a:pt x="2659" y="1142"/>
                    </a:lnTo>
                    <a:lnTo>
                      <a:pt x="2614" y="1088"/>
                    </a:lnTo>
                    <a:lnTo>
                      <a:pt x="2581" y="1050"/>
                    </a:lnTo>
                    <a:lnTo>
                      <a:pt x="2541" y="1008"/>
                    </a:lnTo>
                    <a:lnTo>
                      <a:pt x="2517" y="985"/>
                    </a:lnTo>
                    <a:lnTo>
                      <a:pt x="2493" y="960"/>
                    </a:lnTo>
                    <a:lnTo>
                      <a:pt x="2465" y="936"/>
                    </a:lnTo>
                    <a:lnTo>
                      <a:pt x="2437" y="910"/>
                    </a:lnTo>
                    <a:lnTo>
                      <a:pt x="2405" y="883"/>
                    </a:lnTo>
                    <a:lnTo>
                      <a:pt x="2373" y="857"/>
                    </a:lnTo>
                    <a:lnTo>
                      <a:pt x="2339" y="830"/>
                    </a:lnTo>
                    <a:lnTo>
                      <a:pt x="2301" y="802"/>
                    </a:lnTo>
                    <a:lnTo>
                      <a:pt x="2264" y="775"/>
                    </a:lnTo>
                    <a:lnTo>
                      <a:pt x="2222" y="747"/>
                    </a:lnTo>
                    <a:lnTo>
                      <a:pt x="2180" y="720"/>
                    </a:lnTo>
                    <a:lnTo>
                      <a:pt x="2135" y="693"/>
                    </a:lnTo>
                    <a:lnTo>
                      <a:pt x="2089" y="666"/>
                    </a:lnTo>
                    <a:lnTo>
                      <a:pt x="2041" y="641"/>
                    </a:lnTo>
                    <a:lnTo>
                      <a:pt x="1990" y="615"/>
                    </a:lnTo>
                    <a:lnTo>
                      <a:pt x="1938" y="591"/>
                    </a:lnTo>
                    <a:lnTo>
                      <a:pt x="1883" y="568"/>
                    </a:lnTo>
                    <a:lnTo>
                      <a:pt x="1827" y="545"/>
                    </a:lnTo>
                    <a:lnTo>
                      <a:pt x="1768" y="524"/>
                    </a:lnTo>
                    <a:lnTo>
                      <a:pt x="1708" y="503"/>
                    </a:lnTo>
                    <a:lnTo>
                      <a:pt x="1713" y="498"/>
                    </a:lnTo>
                    <a:lnTo>
                      <a:pt x="1730" y="484"/>
                    </a:lnTo>
                    <a:lnTo>
                      <a:pt x="1744" y="473"/>
                    </a:lnTo>
                    <a:lnTo>
                      <a:pt x="1759" y="462"/>
                    </a:lnTo>
                    <a:lnTo>
                      <a:pt x="1778" y="450"/>
                    </a:lnTo>
                    <a:lnTo>
                      <a:pt x="1801" y="437"/>
                    </a:lnTo>
                    <a:lnTo>
                      <a:pt x="1825" y="424"/>
                    </a:lnTo>
                    <a:lnTo>
                      <a:pt x="1854" y="410"/>
                    </a:lnTo>
                    <a:lnTo>
                      <a:pt x="1884" y="398"/>
                    </a:lnTo>
                    <a:lnTo>
                      <a:pt x="1919" y="386"/>
                    </a:lnTo>
                    <a:lnTo>
                      <a:pt x="1957" y="375"/>
                    </a:lnTo>
                    <a:lnTo>
                      <a:pt x="1998" y="365"/>
                    </a:lnTo>
                    <a:lnTo>
                      <a:pt x="2020" y="361"/>
                    </a:lnTo>
                    <a:lnTo>
                      <a:pt x="2043" y="357"/>
                    </a:lnTo>
                    <a:lnTo>
                      <a:pt x="2066" y="354"/>
                    </a:lnTo>
                    <a:lnTo>
                      <a:pt x="2090" y="352"/>
                    </a:lnTo>
                    <a:lnTo>
                      <a:pt x="2085" y="343"/>
                    </a:lnTo>
                    <a:lnTo>
                      <a:pt x="2067" y="323"/>
                    </a:lnTo>
                    <a:lnTo>
                      <a:pt x="2054" y="307"/>
                    </a:lnTo>
                    <a:lnTo>
                      <a:pt x="2037" y="289"/>
                    </a:lnTo>
                    <a:lnTo>
                      <a:pt x="2018" y="268"/>
                    </a:lnTo>
                    <a:lnTo>
                      <a:pt x="1993" y="245"/>
                    </a:lnTo>
                    <a:lnTo>
                      <a:pt x="1965" y="219"/>
                    </a:lnTo>
                    <a:lnTo>
                      <a:pt x="1935" y="192"/>
                    </a:lnTo>
                    <a:lnTo>
                      <a:pt x="1900" y="163"/>
                    </a:lnTo>
                    <a:lnTo>
                      <a:pt x="1860" y="133"/>
                    </a:lnTo>
                    <a:lnTo>
                      <a:pt x="1816" y="101"/>
                    </a:lnTo>
                    <a:lnTo>
                      <a:pt x="1769" y="68"/>
                    </a:lnTo>
                    <a:lnTo>
                      <a:pt x="1717" y="34"/>
                    </a:lnTo>
                    <a:lnTo>
                      <a:pt x="1661" y="0"/>
                    </a:lnTo>
                    <a:lnTo>
                      <a:pt x="1656" y="12"/>
                    </a:lnTo>
                    <a:lnTo>
                      <a:pt x="1647" y="44"/>
                    </a:lnTo>
                    <a:lnTo>
                      <a:pt x="1632" y="91"/>
                    </a:lnTo>
                    <a:lnTo>
                      <a:pt x="1616" y="152"/>
                    </a:lnTo>
                    <a:lnTo>
                      <a:pt x="1609" y="185"/>
                    </a:lnTo>
                    <a:lnTo>
                      <a:pt x="1602" y="219"/>
                    </a:lnTo>
                    <a:lnTo>
                      <a:pt x="1595" y="254"/>
                    </a:lnTo>
                    <a:lnTo>
                      <a:pt x="1590" y="290"/>
                    </a:lnTo>
                    <a:lnTo>
                      <a:pt x="1585" y="325"/>
                    </a:lnTo>
                    <a:lnTo>
                      <a:pt x="1582" y="359"/>
                    </a:lnTo>
                    <a:lnTo>
                      <a:pt x="1581" y="392"/>
                    </a:lnTo>
                    <a:lnTo>
                      <a:pt x="1581" y="424"/>
                    </a:lnTo>
                    <a:lnTo>
                      <a:pt x="1552" y="389"/>
                    </a:lnTo>
                    <a:lnTo>
                      <a:pt x="1564" y="126"/>
                    </a:lnTo>
                    <a:lnTo>
                      <a:pt x="1119" y="53"/>
                    </a:lnTo>
                    <a:lnTo>
                      <a:pt x="1169" y="481"/>
                    </a:lnTo>
                    <a:lnTo>
                      <a:pt x="1174" y="484"/>
                    </a:lnTo>
                    <a:lnTo>
                      <a:pt x="1190" y="489"/>
                    </a:lnTo>
                    <a:lnTo>
                      <a:pt x="1212" y="496"/>
                    </a:lnTo>
                    <a:lnTo>
                      <a:pt x="1238" y="504"/>
                    </a:lnTo>
                    <a:lnTo>
                      <a:pt x="1267" y="513"/>
                    </a:lnTo>
                    <a:lnTo>
                      <a:pt x="1296" y="520"/>
                    </a:lnTo>
                    <a:lnTo>
                      <a:pt x="1323" y="525"/>
                    </a:lnTo>
                    <a:lnTo>
                      <a:pt x="1346" y="529"/>
                    </a:lnTo>
                    <a:lnTo>
                      <a:pt x="1329" y="538"/>
                    </a:lnTo>
                    <a:lnTo>
                      <a:pt x="1282" y="570"/>
                    </a:lnTo>
                    <a:lnTo>
                      <a:pt x="1206" y="621"/>
                    </a:lnTo>
                    <a:lnTo>
                      <a:pt x="1104" y="695"/>
                    </a:lnTo>
                    <a:lnTo>
                      <a:pt x="1044" y="737"/>
                    </a:lnTo>
                    <a:lnTo>
                      <a:pt x="979" y="786"/>
                    </a:lnTo>
                    <a:lnTo>
                      <a:pt x="910" y="841"/>
                    </a:lnTo>
                    <a:lnTo>
                      <a:pt x="835" y="899"/>
                    </a:lnTo>
                    <a:lnTo>
                      <a:pt x="755" y="963"/>
                    </a:lnTo>
                    <a:lnTo>
                      <a:pt x="671" y="1032"/>
                    </a:lnTo>
                    <a:lnTo>
                      <a:pt x="584" y="1105"/>
                    </a:lnTo>
                    <a:lnTo>
                      <a:pt x="494" y="1185"/>
                    </a:lnTo>
                    <a:lnTo>
                      <a:pt x="490" y="1202"/>
                    </a:lnTo>
                    <a:lnTo>
                      <a:pt x="481" y="1249"/>
                    </a:lnTo>
                    <a:lnTo>
                      <a:pt x="476" y="1283"/>
                    </a:lnTo>
                    <a:lnTo>
                      <a:pt x="470" y="1322"/>
                    </a:lnTo>
                    <a:lnTo>
                      <a:pt x="464" y="1365"/>
                    </a:lnTo>
                    <a:lnTo>
                      <a:pt x="458" y="1412"/>
                    </a:lnTo>
                    <a:lnTo>
                      <a:pt x="453" y="1462"/>
                    </a:lnTo>
                    <a:lnTo>
                      <a:pt x="449" y="1515"/>
                    </a:lnTo>
                    <a:lnTo>
                      <a:pt x="447" y="1567"/>
                    </a:lnTo>
                    <a:lnTo>
                      <a:pt x="447" y="1621"/>
                    </a:lnTo>
                    <a:lnTo>
                      <a:pt x="447" y="1648"/>
                    </a:lnTo>
                    <a:lnTo>
                      <a:pt x="448" y="1675"/>
                    </a:lnTo>
                    <a:lnTo>
                      <a:pt x="449" y="1701"/>
                    </a:lnTo>
                    <a:lnTo>
                      <a:pt x="452" y="1727"/>
                    </a:lnTo>
                    <a:lnTo>
                      <a:pt x="454" y="1753"/>
                    </a:lnTo>
                    <a:lnTo>
                      <a:pt x="458" y="1777"/>
                    </a:lnTo>
                    <a:lnTo>
                      <a:pt x="463" y="1801"/>
                    </a:lnTo>
                    <a:lnTo>
                      <a:pt x="467" y="1824"/>
                    </a:lnTo>
                    <a:lnTo>
                      <a:pt x="505" y="1776"/>
                    </a:lnTo>
                    <a:lnTo>
                      <a:pt x="540" y="1805"/>
                    </a:lnTo>
                    <a:close/>
                  </a:path>
                </a:pathLst>
              </a:custGeom>
              <a:solidFill>
                <a:srgbClr val="FDFB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493" name="Freeform 20"/>
              <p:cNvSpPr>
                <a:spLocks/>
              </p:cNvSpPr>
              <p:nvPr/>
            </p:nvSpPr>
            <p:spPr bwMode="auto">
              <a:xfrm>
                <a:off x="5490" y="2612"/>
                <a:ext cx="91" cy="57"/>
              </a:xfrm>
              <a:custGeom>
                <a:avLst/>
                <a:gdLst>
                  <a:gd name="T0" fmla="*/ 6 w 365"/>
                  <a:gd name="T1" fmla="*/ 0 h 229"/>
                  <a:gd name="T2" fmla="*/ 5 w 365"/>
                  <a:gd name="T3" fmla="*/ 0 h 229"/>
                  <a:gd name="T4" fmla="*/ 5 w 365"/>
                  <a:gd name="T5" fmla="*/ 0 h 229"/>
                  <a:gd name="T6" fmla="*/ 4 w 365"/>
                  <a:gd name="T7" fmla="*/ 0 h 229"/>
                  <a:gd name="T8" fmla="*/ 4 w 365"/>
                  <a:gd name="T9" fmla="*/ 0 h 229"/>
                  <a:gd name="T10" fmla="*/ 3 w 365"/>
                  <a:gd name="T11" fmla="*/ 1 h 229"/>
                  <a:gd name="T12" fmla="*/ 3 w 365"/>
                  <a:gd name="T13" fmla="*/ 1 h 229"/>
                  <a:gd name="T14" fmla="*/ 2 w 365"/>
                  <a:gd name="T15" fmla="*/ 1 h 229"/>
                  <a:gd name="T16" fmla="*/ 2 w 365"/>
                  <a:gd name="T17" fmla="*/ 2 h 229"/>
                  <a:gd name="T18" fmla="*/ 2 w 365"/>
                  <a:gd name="T19" fmla="*/ 2 h 229"/>
                  <a:gd name="T20" fmla="*/ 1 w 365"/>
                  <a:gd name="T21" fmla="*/ 2 h 229"/>
                  <a:gd name="T22" fmla="*/ 1 w 365"/>
                  <a:gd name="T23" fmla="*/ 3 h 229"/>
                  <a:gd name="T24" fmla="*/ 0 w 365"/>
                  <a:gd name="T25" fmla="*/ 3 h 229"/>
                  <a:gd name="T26" fmla="*/ 0 w 365"/>
                  <a:gd name="T27" fmla="*/ 3 h 229"/>
                  <a:gd name="T28" fmla="*/ 0 w 365"/>
                  <a:gd name="T29" fmla="*/ 3 h 229"/>
                  <a:gd name="T30" fmla="*/ 0 w 365"/>
                  <a:gd name="T31" fmla="*/ 3 h 229"/>
                  <a:gd name="T32" fmla="*/ 1 w 365"/>
                  <a:gd name="T33" fmla="*/ 3 h 229"/>
                  <a:gd name="T34" fmla="*/ 2 w 365"/>
                  <a:gd name="T35" fmla="*/ 2 h 229"/>
                  <a:gd name="T36" fmla="*/ 2 w 365"/>
                  <a:gd name="T37" fmla="*/ 2 h 229"/>
                  <a:gd name="T38" fmla="*/ 2 w 365"/>
                  <a:gd name="T39" fmla="*/ 2 h 229"/>
                  <a:gd name="T40" fmla="*/ 3 w 365"/>
                  <a:gd name="T41" fmla="*/ 1 h 229"/>
                  <a:gd name="T42" fmla="*/ 3 w 365"/>
                  <a:gd name="T43" fmla="*/ 1 h 229"/>
                  <a:gd name="T44" fmla="*/ 4 w 365"/>
                  <a:gd name="T45" fmla="*/ 1 h 229"/>
                  <a:gd name="T46" fmla="*/ 4 w 365"/>
                  <a:gd name="T47" fmla="*/ 1 h 229"/>
                  <a:gd name="T48" fmla="*/ 5 w 365"/>
                  <a:gd name="T49" fmla="*/ 1 h 229"/>
                  <a:gd name="T50" fmla="*/ 5 w 365"/>
                  <a:gd name="T51" fmla="*/ 1 h 229"/>
                  <a:gd name="T52" fmla="*/ 5 w 365"/>
                  <a:gd name="T53" fmla="*/ 1 h 229"/>
                  <a:gd name="T54" fmla="*/ 6 w 365"/>
                  <a:gd name="T55" fmla="*/ 0 h 2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65" h="229">
                    <a:moveTo>
                      <a:pt x="365" y="42"/>
                    </a:moveTo>
                    <a:lnTo>
                      <a:pt x="327" y="0"/>
                    </a:lnTo>
                    <a:lnTo>
                      <a:pt x="319" y="4"/>
                    </a:lnTo>
                    <a:lnTo>
                      <a:pt x="296" y="15"/>
                    </a:lnTo>
                    <a:lnTo>
                      <a:pt x="260" y="32"/>
                    </a:lnTo>
                    <a:lnTo>
                      <a:pt x="216" y="56"/>
                    </a:lnTo>
                    <a:lnTo>
                      <a:pt x="190" y="72"/>
                    </a:lnTo>
                    <a:lnTo>
                      <a:pt x="164" y="89"/>
                    </a:lnTo>
                    <a:lnTo>
                      <a:pt x="137" y="107"/>
                    </a:lnTo>
                    <a:lnTo>
                      <a:pt x="109" y="128"/>
                    </a:lnTo>
                    <a:lnTo>
                      <a:pt x="81" y="151"/>
                    </a:lnTo>
                    <a:lnTo>
                      <a:pt x="53" y="176"/>
                    </a:lnTo>
                    <a:lnTo>
                      <a:pt x="27" y="201"/>
                    </a:lnTo>
                    <a:lnTo>
                      <a:pt x="0" y="229"/>
                    </a:lnTo>
                    <a:lnTo>
                      <a:pt x="8" y="223"/>
                    </a:lnTo>
                    <a:lnTo>
                      <a:pt x="31" y="205"/>
                    </a:lnTo>
                    <a:lnTo>
                      <a:pt x="67" y="178"/>
                    </a:lnTo>
                    <a:lnTo>
                      <a:pt x="113" y="148"/>
                    </a:lnTo>
                    <a:lnTo>
                      <a:pt x="139" y="132"/>
                    </a:lnTo>
                    <a:lnTo>
                      <a:pt x="168" y="115"/>
                    </a:lnTo>
                    <a:lnTo>
                      <a:pt x="199" y="99"/>
                    </a:lnTo>
                    <a:lnTo>
                      <a:pt x="230" y="84"/>
                    </a:lnTo>
                    <a:lnTo>
                      <a:pt x="263" y="71"/>
                    </a:lnTo>
                    <a:lnTo>
                      <a:pt x="297" y="59"/>
                    </a:lnTo>
                    <a:lnTo>
                      <a:pt x="314" y="54"/>
                    </a:lnTo>
                    <a:lnTo>
                      <a:pt x="331" y="49"/>
                    </a:lnTo>
                    <a:lnTo>
                      <a:pt x="348" y="45"/>
                    </a:lnTo>
                    <a:lnTo>
                      <a:pt x="365" y="42"/>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494" name="Freeform 21"/>
              <p:cNvSpPr>
                <a:spLocks/>
              </p:cNvSpPr>
              <p:nvPr/>
            </p:nvSpPr>
            <p:spPr bwMode="auto">
              <a:xfrm>
                <a:off x="5386" y="2582"/>
                <a:ext cx="63" cy="29"/>
              </a:xfrm>
              <a:custGeom>
                <a:avLst/>
                <a:gdLst>
                  <a:gd name="T0" fmla="*/ 4 w 251"/>
                  <a:gd name="T1" fmla="*/ 1 h 115"/>
                  <a:gd name="T2" fmla="*/ 4 w 251"/>
                  <a:gd name="T3" fmla="*/ 1 h 115"/>
                  <a:gd name="T4" fmla="*/ 4 w 251"/>
                  <a:gd name="T5" fmla="*/ 1 h 115"/>
                  <a:gd name="T6" fmla="*/ 3 w 251"/>
                  <a:gd name="T7" fmla="*/ 1 h 115"/>
                  <a:gd name="T8" fmla="*/ 3 w 251"/>
                  <a:gd name="T9" fmla="*/ 1 h 115"/>
                  <a:gd name="T10" fmla="*/ 3 w 251"/>
                  <a:gd name="T11" fmla="*/ 1 h 115"/>
                  <a:gd name="T12" fmla="*/ 2 w 251"/>
                  <a:gd name="T13" fmla="*/ 1 h 115"/>
                  <a:gd name="T14" fmla="*/ 2 w 251"/>
                  <a:gd name="T15" fmla="*/ 1 h 115"/>
                  <a:gd name="T16" fmla="*/ 1 w 251"/>
                  <a:gd name="T17" fmla="*/ 2 h 115"/>
                  <a:gd name="T18" fmla="*/ 1 w 251"/>
                  <a:gd name="T19" fmla="*/ 2 h 115"/>
                  <a:gd name="T20" fmla="*/ 0 w 251"/>
                  <a:gd name="T21" fmla="*/ 2 h 115"/>
                  <a:gd name="T22" fmla="*/ 0 w 251"/>
                  <a:gd name="T23" fmla="*/ 0 h 115"/>
                  <a:gd name="T24" fmla="*/ 4 w 251"/>
                  <a:gd name="T25" fmla="*/ 1 h 1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 h="115">
                    <a:moveTo>
                      <a:pt x="251" y="40"/>
                    </a:moveTo>
                    <a:lnTo>
                      <a:pt x="247" y="40"/>
                    </a:lnTo>
                    <a:lnTo>
                      <a:pt x="234" y="43"/>
                    </a:lnTo>
                    <a:lnTo>
                      <a:pt x="213" y="46"/>
                    </a:lnTo>
                    <a:lnTo>
                      <a:pt x="186" y="52"/>
                    </a:lnTo>
                    <a:lnTo>
                      <a:pt x="152" y="62"/>
                    </a:lnTo>
                    <a:lnTo>
                      <a:pt x="112" y="76"/>
                    </a:lnTo>
                    <a:lnTo>
                      <a:pt x="90" y="83"/>
                    </a:lnTo>
                    <a:lnTo>
                      <a:pt x="67" y="93"/>
                    </a:lnTo>
                    <a:lnTo>
                      <a:pt x="43" y="102"/>
                    </a:lnTo>
                    <a:lnTo>
                      <a:pt x="18" y="115"/>
                    </a:lnTo>
                    <a:lnTo>
                      <a:pt x="0" y="0"/>
                    </a:lnTo>
                    <a:lnTo>
                      <a:pt x="251" y="4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495" name="Freeform 22"/>
              <p:cNvSpPr>
                <a:spLocks/>
              </p:cNvSpPr>
              <p:nvPr/>
            </p:nvSpPr>
            <p:spPr bwMode="auto">
              <a:xfrm>
                <a:off x="5372" y="2725"/>
                <a:ext cx="61" cy="82"/>
              </a:xfrm>
              <a:custGeom>
                <a:avLst/>
                <a:gdLst>
                  <a:gd name="T0" fmla="*/ 4 w 246"/>
                  <a:gd name="T1" fmla="*/ 0 h 330"/>
                  <a:gd name="T2" fmla="*/ 4 w 246"/>
                  <a:gd name="T3" fmla="*/ 0 h 330"/>
                  <a:gd name="T4" fmla="*/ 3 w 246"/>
                  <a:gd name="T5" fmla="*/ 0 h 330"/>
                  <a:gd name="T6" fmla="*/ 3 w 246"/>
                  <a:gd name="T7" fmla="*/ 1 h 330"/>
                  <a:gd name="T8" fmla="*/ 2 w 246"/>
                  <a:gd name="T9" fmla="*/ 1 h 330"/>
                  <a:gd name="T10" fmla="*/ 2 w 246"/>
                  <a:gd name="T11" fmla="*/ 2 h 330"/>
                  <a:gd name="T12" fmla="*/ 1 w 246"/>
                  <a:gd name="T13" fmla="*/ 2 h 330"/>
                  <a:gd name="T14" fmla="*/ 1 w 246"/>
                  <a:gd name="T15" fmla="*/ 3 h 330"/>
                  <a:gd name="T16" fmla="*/ 0 w 246"/>
                  <a:gd name="T17" fmla="*/ 3 h 330"/>
                  <a:gd name="T18" fmla="*/ 0 w 246"/>
                  <a:gd name="T19" fmla="*/ 4 h 330"/>
                  <a:gd name="T20" fmla="*/ 0 w 246"/>
                  <a:gd name="T21" fmla="*/ 4 h 330"/>
                  <a:gd name="T22" fmla="*/ 1 w 246"/>
                  <a:gd name="T23" fmla="*/ 5 h 330"/>
                  <a:gd name="T24" fmla="*/ 1 w 246"/>
                  <a:gd name="T25" fmla="*/ 5 h 330"/>
                  <a:gd name="T26" fmla="*/ 1 w 246"/>
                  <a:gd name="T27" fmla="*/ 5 h 330"/>
                  <a:gd name="T28" fmla="*/ 1 w 246"/>
                  <a:gd name="T29" fmla="*/ 4 h 330"/>
                  <a:gd name="T30" fmla="*/ 1 w 246"/>
                  <a:gd name="T31" fmla="*/ 3 h 330"/>
                  <a:gd name="T32" fmla="*/ 2 w 246"/>
                  <a:gd name="T33" fmla="*/ 3 h 330"/>
                  <a:gd name="T34" fmla="*/ 2 w 246"/>
                  <a:gd name="T35" fmla="*/ 2 h 330"/>
                  <a:gd name="T36" fmla="*/ 3 w 246"/>
                  <a:gd name="T37" fmla="*/ 1 h 330"/>
                  <a:gd name="T38" fmla="*/ 3 w 246"/>
                  <a:gd name="T39" fmla="*/ 1 h 330"/>
                  <a:gd name="T40" fmla="*/ 3 w 246"/>
                  <a:gd name="T41" fmla="*/ 0 h 330"/>
                  <a:gd name="T42" fmla="*/ 4 w 246"/>
                  <a:gd name="T43" fmla="*/ 0 h 3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330">
                    <a:moveTo>
                      <a:pt x="246" y="0"/>
                    </a:moveTo>
                    <a:lnTo>
                      <a:pt x="239" y="6"/>
                    </a:lnTo>
                    <a:lnTo>
                      <a:pt x="222" y="21"/>
                    </a:lnTo>
                    <a:lnTo>
                      <a:pt x="194" y="47"/>
                    </a:lnTo>
                    <a:lnTo>
                      <a:pt x="160" y="80"/>
                    </a:lnTo>
                    <a:lnTo>
                      <a:pt x="121" y="120"/>
                    </a:lnTo>
                    <a:lnTo>
                      <a:pt x="81" y="167"/>
                    </a:lnTo>
                    <a:lnTo>
                      <a:pt x="59" y="191"/>
                    </a:lnTo>
                    <a:lnTo>
                      <a:pt x="40" y="217"/>
                    </a:lnTo>
                    <a:lnTo>
                      <a:pt x="19" y="243"/>
                    </a:lnTo>
                    <a:lnTo>
                      <a:pt x="0" y="270"/>
                    </a:lnTo>
                    <a:lnTo>
                      <a:pt x="58" y="330"/>
                    </a:lnTo>
                    <a:lnTo>
                      <a:pt x="61" y="323"/>
                    </a:lnTo>
                    <a:lnTo>
                      <a:pt x="70" y="303"/>
                    </a:lnTo>
                    <a:lnTo>
                      <a:pt x="85" y="271"/>
                    </a:lnTo>
                    <a:lnTo>
                      <a:pt x="105" y="230"/>
                    </a:lnTo>
                    <a:lnTo>
                      <a:pt x="132" y="181"/>
                    </a:lnTo>
                    <a:lnTo>
                      <a:pt x="164" y="125"/>
                    </a:lnTo>
                    <a:lnTo>
                      <a:pt x="182" y="95"/>
                    </a:lnTo>
                    <a:lnTo>
                      <a:pt x="202" y="64"/>
                    </a:lnTo>
                    <a:lnTo>
                      <a:pt x="223" y="32"/>
                    </a:lnTo>
                    <a:lnTo>
                      <a:pt x="246"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496" name="Freeform 23"/>
              <p:cNvSpPr>
                <a:spLocks/>
              </p:cNvSpPr>
              <p:nvPr/>
            </p:nvSpPr>
            <p:spPr bwMode="auto">
              <a:xfrm>
                <a:off x="5411" y="2750"/>
                <a:ext cx="32" cy="91"/>
              </a:xfrm>
              <a:custGeom>
                <a:avLst/>
                <a:gdLst>
                  <a:gd name="T0" fmla="*/ 2 w 127"/>
                  <a:gd name="T1" fmla="*/ 0 h 365"/>
                  <a:gd name="T2" fmla="*/ 2 w 127"/>
                  <a:gd name="T3" fmla="*/ 0 h 365"/>
                  <a:gd name="T4" fmla="*/ 2 w 127"/>
                  <a:gd name="T5" fmla="*/ 0 h 365"/>
                  <a:gd name="T6" fmla="*/ 2 w 127"/>
                  <a:gd name="T7" fmla="*/ 0 h 365"/>
                  <a:gd name="T8" fmla="*/ 2 w 127"/>
                  <a:gd name="T9" fmla="*/ 1 h 365"/>
                  <a:gd name="T10" fmla="*/ 1 w 127"/>
                  <a:gd name="T11" fmla="*/ 2 h 365"/>
                  <a:gd name="T12" fmla="*/ 1 w 127"/>
                  <a:gd name="T13" fmla="*/ 2 h 365"/>
                  <a:gd name="T14" fmla="*/ 1 w 127"/>
                  <a:gd name="T15" fmla="*/ 3 h 365"/>
                  <a:gd name="T16" fmla="*/ 0 w 127"/>
                  <a:gd name="T17" fmla="*/ 4 h 365"/>
                  <a:gd name="T18" fmla="*/ 2 w 127"/>
                  <a:gd name="T19" fmla="*/ 6 h 365"/>
                  <a:gd name="T20" fmla="*/ 2 w 127"/>
                  <a:gd name="T21" fmla="*/ 5 h 365"/>
                  <a:gd name="T22" fmla="*/ 2 w 127"/>
                  <a:gd name="T23" fmla="*/ 5 h 365"/>
                  <a:gd name="T24" fmla="*/ 2 w 127"/>
                  <a:gd name="T25" fmla="*/ 4 h 365"/>
                  <a:gd name="T26" fmla="*/ 2 w 127"/>
                  <a:gd name="T27" fmla="*/ 3 h 365"/>
                  <a:gd name="T28" fmla="*/ 2 w 127"/>
                  <a:gd name="T29" fmla="*/ 2 h 365"/>
                  <a:gd name="T30" fmla="*/ 2 w 127"/>
                  <a:gd name="T31" fmla="*/ 1 h 365"/>
                  <a:gd name="T32" fmla="*/ 2 w 127"/>
                  <a:gd name="T33" fmla="*/ 1 h 365"/>
                  <a:gd name="T34" fmla="*/ 2 w 127"/>
                  <a:gd name="T35" fmla="*/ 1 h 365"/>
                  <a:gd name="T36" fmla="*/ 2 w 127"/>
                  <a:gd name="T37" fmla="*/ 0 h 365"/>
                  <a:gd name="T38" fmla="*/ 2 w 127"/>
                  <a:gd name="T39" fmla="*/ 0 h 3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7" h="365">
                    <a:moveTo>
                      <a:pt x="127" y="0"/>
                    </a:moveTo>
                    <a:lnTo>
                      <a:pt x="124" y="5"/>
                    </a:lnTo>
                    <a:lnTo>
                      <a:pt x="117" y="18"/>
                    </a:lnTo>
                    <a:lnTo>
                      <a:pt x="106" y="40"/>
                    </a:lnTo>
                    <a:lnTo>
                      <a:pt x="92" y="70"/>
                    </a:lnTo>
                    <a:lnTo>
                      <a:pt x="73" y="110"/>
                    </a:lnTo>
                    <a:lnTo>
                      <a:pt x="52" y="160"/>
                    </a:lnTo>
                    <a:lnTo>
                      <a:pt x="27" y="221"/>
                    </a:lnTo>
                    <a:lnTo>
                      <a:pt x="0" y="293"/>
                    </a:lnTo>
                    <a:lnTo>
                      <a:pt x="109" y="365"/>
                    </a:lnTo>
                    <a:lnTo>
                      <a:pt x="109" y="353"/>
                    </a:lnTo>
                    <a:lnTo>
                      <a:pt x="109" y="321"/>
                    </a:lnTo>
                    <a:lnTo>
                      <a:pt x="110" y="275"/>
                    </a:lnTo>
                    <a:lnTo>
                      <a:pt x="111" y="219"/>
                    </a:lnTo>
                    <a:lnTo>
                      <a:pt x="112" y="158"/>
                    </a:lnTo>
                    <a:lnTo>
                      <a:pt x="116" y="98"/>
                    </a:lnTo>
                    <a:lnTo>
                      <a:pt x="118" y="70"/>
                    </a:lnTo>
                    <a:lnTo>
                      <a:pt x="121" y="44"/>
                    </a:lnTo>
                    <a:lnTo>
                      <a:pt x="123" y="21"/>
                    </a:lnTo>
                    <a:lnTo>
                      <a:pt x="127"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497" name="Freeform 24"/>
              <p:cNvSpPr>
                <a:spLocks/>
              </p:cNvSpPr>
              <p:nvPr/>
            </p:nvSpPr>
            <p:spPr bwMode="auto">
              <a:xfrm>
                <a:off x="5540" y="2810"/>
                <a:ext cx="43" cy="99"/>
              </a:xfrm>
              <a:custGeom>
                <a:avLst/>
                <a:gdLst>
                  <a:gd name="T0" fmla="*/ 3 w 171"/>
                  <a:gd name="T1" fmla="*/ 0 h 396"/>
                  <a:gd name="T2" fmla="*/ 3 w 171"/>
                  <a:gd name="T3" fmla="*/ 0 h 396"/>
                  <a:gd name="T4" fmla="*/ 3 w 171"/>
                  <a:gd name="T5" fmla="*/ 1 h 396"/>
                  <a:gd name="T6" fmla="*/ 2 w 171"/>
                  <a:gd name="T7" fmla="*/ 1 h 396"/>
                  <a:gd name="T8" fmla="*/ 2 w 171"/>
                  <a:gd name="T9" fmla="*/ 2 h 396"/>
                  <a:gd name="T10" fmla="*/ 2 w 171"/>
                  <a:gd name="T11" fmla="*/ 2 h 396"/>
                  <a:gd name="T12" fmla="*/ 2 w 171"/>
                  <a:gd name="T13" fmla="*/ 3 h 396"/>
                  <a:gd name="T14" fmla="*/ 2 w 171"/>
                  <a:gd name="T15" fmla="*/ 3 h 396"/>
                  <a:gd name="T16" fmla="*/ 1 w 171"/>
                  <a:gd name="T17" fmla="*/ 4 h 396"/>
                  <a:gd name="T18" fmla="*/ 1 w 171"/>
                  <a:gd name="T19" fmla="*/ 4 h 396"/>
                  <a:gd name="T20" fmla="*/ 1 w 171"/>
                  <a:gd name="T21" fmla="*/ 5 h 396"/>
                  <a:gd name="T22" fmla="*/ 0 w 171"/>
                  <a:gd name="T23" fmla="*/ 5 h 396"/>
                  <a:gd name="T24" fmla="*/ 0 w 171"/>
                  <a:gd name="T25" fmla="*/ 6 h 396"/>
                  <a:gd name="T26" fmla="*/ 0 w 171"/>
                  <a:gd name="T27" fmla="*/ 6 h 396"/>
                  <a:gd name="T28" fmla="*/ 0 w 171"/>
                  <a:gd name="T29" fmla="*/ 6 h 396"/>
                  <a:gd name="T30" fmla="*/ 1 w 171"/>
                  <a:gd name="T31" fmla="*/ 6 h 396"/>
                  <a:gd name="T32" fmla="*/ 1 w 171"/>
                  <a:gd name="T33" fmla="*/ 6 h 396"/>
                  <a:gd name="T34" fmla="*/ 1 w 171"/>
                  <a:gd name="T35" fmla="*/ 6 h 396"/>
                  <a:gd name="T36" fmla="*/ 2 w 171"/>
                  <a:gd name="T37" fmla="*/ 6 h 396"/>
                  <a:gd name="T38" fmla="*/ 2 w 171"/>
                  <a:gd name="T39" fmla="*/ 6 h 396"/>
                  <a:gd name="T40" fmla="*/ 2 w 171"/>
                  <a:gd name="T41" fmla="*/ 6 h 396"/>
                  <a:gd name="T42" fmla="*/ 2 w 171"/>
                  <a:gd name="T43" fmla="*/ 6 h 396"/>
                  <a:gd name="T44" fmla="*/ 2 w 171"/>
                  <a:gd name="T45" fmla="*/ 6 h 396"/>
                  <a:gd name="T46" fmla="*/ 3 w 171"/>
                  <a:gd name="T47" fmla="*/ 5 h 396"/>
                  <a:gd name="T48" fmla="*/ 3 w 171"/>
                  <a:gd name="T49" fmla="*/ 4 h 396"/>
                  <a:gd name="T50" fmla="*/ 3 w 171"/>
                  <a:gd name="T51" fmla="*/ 3 h 396"/>
                  <a:gd name="T52" fmla="*/ 3 w 171"/>
                  <a:gd name="T53" fmla="*/ 2 h 396"/>
                  <a:gd name="T54" fmla="*/ 3 w 171"/>
                  <a:gd name="T55" fmla="*/ 2 h 396"/>
                  <a:gd name="T56" fmla="*/ 3 w 171"/>
                  <a:gd name="T57" fmla="*/ 1 h 396"/>
                  <a:gd name="T58" fmla="*/ 3 w 171"/>
                  <a:gd name="T59" fmla="*/ 1 h 396"/>
                  <a:gd name="T60" fmla="*/ 3 w 171"/>
                  <a:gd name="T61" fmla="*/ 0 h 3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71" h="396">
                    <a:moveTo>
                      <a:pt x="170" y="0"/>
                    </a:moveTo>
                    <a:lnTo>
                      <a:pt x="166" y="7"/>
                    </a:lnTo>
                    <a:lnTo>
                      <a:pt x="159" y="30"/>
                    </a:lnTo>
                    <a:lnTo>
                      <a:pt x="146" y="64"/>
                    </a:lnTo>
                    <a:lnTo>
                      <a:pt x="127" y="109"/>
                    </a:lnTo>
                    <a:lnTo>
                      <a:pt x="116" y="135"/>
                    </a:lnTo>
                    <a:lnTo>
                      <a:pt x="104" y="162"/>
                    </a:lnTo>
                    <a:lnTo>
                      <a:pt x="90" y="191"/>
                    </a:lnTo>
                    <a:lnTo>
                      <a:pt x="74" y="220"/>
                    </a:lnTo>
                    <a:lnTo>
                      <a:pt x="58" y="251"/>
                    </a:lnTo>
                    <a:lnTo>
                      <a:pt x="40" y="282"/>
                    </a:lnTo>
                    <a:lnTo>
                      <a:pt x="21" y="314"/>
                    </a:lnTo>
                    <a:lnTo>
                      <a:pt x="0" y="346"/>
                    </a:lnTo>
                    <a:lnTo>
                      <a:pt x="4" y="348"/>
                    </a:lnTo>
                    <a:lnTo>
                      <a:pt x="15" y="352"/>
                    </a:lnTo>
                    <a:lnTo>
                      <a:pt x="32" y="359"/>
                    </a:lnTo>
                    <a:lnTo>
                      <a:pt x="52" y="367"/>
                    </a:lnTo>
                    <a:lnTo>
                      <a:pt x="75" y="375"/>
                    </a:lnTo>
                    <a:lnTo>
                      <a:pt x="99" y="384"/>
                    </a:lnTo>
                    <a:lnTo>
                      <a:pt x="123" y="391"/>
                    </a:lnTo>
                    <a:lnTo>
                      <a:pt x="144" y="396"/>
                    </a:lnTo>
                    <a:lnTo>
                      <a:pt x="146" y="386"/>
                    </a:lnTo>
                    <a:lnTo>
                      <a:pt x="149" y="362"/>
                    </a:lnTo>
                    <a:lnTo>
                      <a:pt x="155" y="323"/>
                    </a:lnTo>
                    <a:lnTo>
                      <a:pt x="160" y="273"/>
                    </a:lnTo>
                    <a:lnTo>
                      <a:pt x="166" y="213"/>
                    </a:lnTo>
                    <a:lnTo>
                      <a:pt x="170" y="146"/>
                    </a:lnTo>
                    <a:lnTo>
                      <a:pt x="171" y="111"/>
                    </a:lnTo>
                    <a:lnTo>
                      <a:pt x="171" y="74"/>
                    </a:lnTo>
                    <a:lnTo>
                      <a:pt x="171" y="37"/>
                    </a:lnTo>
                    <a:lnTo>
                      <a:pt x="170"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498" name="Freeform 25"/>
              <p:cNvSpPr>
                <a:spLocks/>
              </p:cNvSpPr>
              <p:nvPr/>
            </p:nvSpPr>
            <p:spPr bwMode="auto">
              <a:xfrm>
                <a:off x="5588" y="2769"/>
                <a:ext cx="67" cy="144"/>
              </a:xfrm>
              <a:custGeom>
                <a:avLst/>
                <a:gdLst>
                  <a:gd name="T0" fmla="*/ 0 w 267"/>
                  <a:gd name="T1" fmla="*/ 0 h 576"/>
                  <a:gd name="T2" fmla="*/ 0 w 267"/>
                  <a:gd name="T3" fmla="*/ 0 h 576"/>
                  <a:gd name="T4" fmla="*/ 0 w 267"/>
                  <a:gd name="T5" fmla="*/ 1 h 576"/>
                  <a:gd name="T6" fmla="*/ 1 w 267"/>
                  <a:gd name="T7" fmla="*/ 2 h 576"/>
                  <a:gd name="T8" fmla="*/ 1 w 267"/>
                  <a:gd name="T9" fmla="*/ 3 h 576"/>
                  <a:gd name="T10" fmla="*/ 1 w 267"/>
                  <a:gd name="T11" fmla="*/ 3 h 576"/>
                  <a:gd name="T12" fmla="*/ 1 w 267"/>
                  <a:gd name="T13" fmla="*/ 4 h 576"/>
                  <a:gd name="T14" fmla="*/ 1 w 267"/>
                  <a:gd name="T15" fmla="*/ 5 h 576"/>
                  <a:gd name="T16" fmla="*/ 1 w 267"/>
                  <a:gd name="T17" fmla="*/ 5 h 576"/>
                  <a:gd name="T18" fmla="*/ 1 w 267"/>
                  <a:gd name="T19" fmla="*/ 6 h 576"/>
                  <a:gd name="T20" fmla="*/ 2 w 267"/>
                  <a:gd name="T21" fmla="*/ 7 h 576"/>
                  <a:gd name="T22" fmla="*/ 2 w 267"/>
                  <a:gd name="T23" fmla="*/ 8 h 576"/>
                  <a:gd name="T24" fmla="*/ 2 w 267"/>
                  <a:gd name="T25" fmla="*/ 9 h 576"/>
                  <a:gd name="T26" fmla="*/ 2 w 267"/>
                  <a:gd name="T27" fmla="*/ 9 h 576"/>
                  <a:gd name="T28" fmla="*/ 2 w 267"/>
                  <a:gd name="T29" fmla="*/ 9 h 576"/>
                  <a:gd name="T30" fmla="*/ 2 w 267"/>
                  <a:gd name="T31" fmla="*/ 9 h 576"/>
                  <a:gd name="T32" fmla="*/ 2 w 267"/>
                  <a:gd name="T33" fmla="*/ 9 h 576"/>
                  <a:gd name="T34" fmla="*/ 3 w 267"/>
                  <a:gd name="T35" fmla="*/ 9 h 576"/>
                  <a:gd name="T36" fmla="*/ 3 w 267"/>
                  <a:gd name="T37" fmla="*/ 9 h 576"/>
                  <a:gd name="T38" fmla="*/ 4 w 267"/>
                  <a:gd name="T39" fmla="*/ 9 h 576"/>
                  <a:gd name="T40" fmla="*/ 4 w 267"/>
                  <a:gd name="T41" fmla="*/ 9 h 576"/>
                  <a:gd name="T42" fmla="*/ 4 w 267"/>
                  <a:gd name="T43" fmla="*/ 8 h 576"/>
                  <a:gd name="T44" fmla="*/ 4 w 267"/>
                  <a:gd name="T45" fmla="*/ 8 h 576"/>
                  <a:gd name="T46" fmla="*/ 4 w 267"/>
                  <a:gd name="T47" fmla="*/ 7 h 576"/>
                  <a:gd name="T48" fmla="*/ 4 w 267"/>
                  <a:gd name="T49" fmla="*/ 7 h 576"/>
                  <a:gd name="T50" fmla="*/ 3 w 267"/>
                  <a:gd name="T51" fmla="*/ 6 h 576"/>
                  <a:gd name="T52" fmla="*/ 3 w 267"/>
                  <a:gd name="T53" fmla="*/ 5 h 576"/>
                  <a:gd name="T54" fmla="*/ 3 w 267"/>
                  <a:gd name="T55" fmla="*/ 5 h 576"/>
                  <a:gd name="T56" fmla="*/ 3 w 267"/>
                  <a:gd name="T57" fmla="*/ 4 h 576"/>
                  <a:gd name="T58" fmla="*/ 2 w 267"/>
                  <a:gd name="T59" fmla="*/ 3 h 576"/>
                  <a:gd name="T60" fmla="*/ 2 w 267"/>
                  <a:gd name="T61" fmla="*/ 3 h 576"/>
                  <a:gd name="T62" fmla="*/ 2 w 267"/>
                  <a:gd name="T63" fmla="*/ 2 h 576"/>
                  <a:gd name="T64" fmla="*/ 2 w 267"/>
                  <a:gd name="T65" fmla="*/ 2 h 576"/>
                  <a:gd name="T66" fmla="*/ 1 w 267"/>
                  <a:gd name="T67" fmla="*/ 2 h 576"/>
                  <a:gd name="T68" fmla="*/ 1 w 267"/>
                  <a:gd name="T69" fmla="*/ 1 h 576"/>
                  <a:gd name="T70" fmla="*/ 1 w 267"/>
                  <a:gd name="T71" fmla="*/ 1 h 576"/>
                  <a:gd name="T72" fmla="*/ 1 w 267"/>
                  <a:gd name="T73" fmla="*/ 1 h 576"/>
                  <a:gd name="T74" fmla="*/ 0 w 267"/>
                  <a:gd name="T75" fmla="*/ 0 h 576"/>
                  <a:gd name="T76" fmla="*/ 0 w 267"/>
                  <a:gd name="T77" fmla="*/ 0 h 5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7" h="576">
                    <a:moveTo>
                      <a:pt x="0" y="0"/>
                    </a:moveTo>
                    <a:lnTo>
                      <a:pt x="4" y="10"/>
                    </a:lnTo>
                    <a:lnTo>
                      <a:pt x="14" y="41"/>
                    </a:lnTo>
                    <a:lnTo>
                      <a:pt x="28" y="89"/>
                    </a:lnTo>
                    <a:lnTo>
                      <a:pt x="45" y="155"/>
                    </a:lnTo>
                    <a:lnTo>
                      <a:pt x="54" y="194"/>
                    </a:lnTo>
                    <a:lnTo>
                      <a:pt x="62" y="238"/>
                    </a:lnTo>
                    <a:lnTo>
                      <a:pt x="71" y="286"/>
                    </a:lnTo>
                    <a:lnTo>
                      <a:pt x="78" y="337"/>
                    </a:lnTo>
                    <a:lnTo>
                      <a:pt x="84" y="392"/>
                    </a:lnTo>
                    <a:lnTo>
                      <a:pt x="90" y="450"/>
                    </a:lnTo>
                    <a:lnTo>
                      <a:pt x="94" y="511"/>
                    </a:lnTo>
                    <a:lnTo>
                      <a:pt x="96" y="576"/>
                    </a:lnTo>
                    <a:lnTo>
                      <a:pt x="101" y="576"/>
                    </a:lnTo>
                    <a:lnTo>
                      <a:pt x="111" y="576"/>
                    </a:lnTo>
                    <a:lnTo>
                      <a:pt x="128" y="576"/>
                    </a:lnTo>
                    <a:lnTo>
                      <a:pt x="149" y="573"/>
                    </a:lnTo>
                    <a:lnTo>
                      <a:pt x="176" y="571"/>
                    </a:lnTo>
                    <a:lnTo>
                      <a:pt x="204" y="566"/>
                    </a:lnTo>
                    <a:lnTo>
                      <a:pt x="236" y="559"/>
                    </a:lnTo>
                    <a:lnTo>
                      <a:pt x="267" y="549"/>
                    </a:lnTo>
                    <a:lnTo>
                      <a:pt x="262" y="532"/>
                    </a:lnTo>
                    <a:lnTo>
                      <a:pt x="249" y="485"/>
                    </a:lnTo>
                    <a:lnTo>
                      <a:pt x="239" y="454"/>
                    </a:lnTo>
                    <a:lnTo>
                      <a:pt x="227" y="417"/>
                    </a:lnTo>
                    <a:lnTo>
                      <a:pt x="212" y="376"/>
                    </a:lnTo>
                    <a:lnTo>
                      <a:pt x="196" y="333"/>
                    </a:lnTo>
                    <a:lnTo>
                      <a:pt x="177" y="288"/>
                    </a:lnTo>
                    <a:lnTo>
                      <a:pt x="158" y="243"/>
                    </a:lnTo>
                    <a:lnTo>
                      <a:pt x="136" y="197"/>
                    </a:lnTo>
                    <a:lnTo>
                      <a:pt x="112" y="151"/>
                    </a:lnTo>
                    <a:lnTo>
                      <a:pt x="100" y="129"/>
                    </a:lnTo>
                    <a:lnTo>
                      <a:pt x="86" y="109"/>
                    </a:lnTo>
                    <a:lnTo>
                      <a:pt x="73" y="88"/>
                    </a:lnTo>
                    <a:lnTo>
                      <a:pt x="60" y="69"/>
                    </a:lnTo>
                    <a:lnTo>
                      <a:pt x="45" y="49"/>
                    </a:lnTo>
                    <a:lnTo>
                      <a:pt x="31" y="32"/>
                    </a:lnTo>
                    <a:lnTo>
                      <a:pt x="15" y="15"/>
                    </a:lnTo>
                    <a:lnTo>
                      <a:pt x="0"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499" name="Freeform 26"/>
              <p:cNvSpPr>
                <a:spLocks/>
              </p:cNvSpPr>
              <p:nvPr/>
            </p:nvSpPr>
            <p:spPr bwMode="auto">
              <a:xfrm>
                <a:off x="5590" y="2745"/>
                <a:ext cx="127" cy="149"/>
              </a:xfrm>
              <a:custGeom>
                <a:avLst/>
                <a:gdLst>
                  <a:gd name="T0" fmla="*/ 0 w 505"/>
                  <a:gd name="T1" fmla="*/ 0 h 596"/>
                  <a:gd name="T2" fmla="*/ 0 w 505"/>
                  <a:gd name="T3" fmla="*/ 0 h 596"/>
                  <a:gd name="T4" fmla="*/ 1 w 505"/>
                  <a:gd name="T5" fmla="*/ 1 h 596"/>
                  <a:gd name="T6" fmla="*/ 1 w 505"/>
                  <a:gd name="T7" fmla="*/ 1 h 596"/>
                  <a:gd name="T8" fmla="*/ 1 w 505"/>
                  <a:gd name="T9" fmla="*/ 2 h 596"/>
                  <a:gd name="T10" fmla="*/ 2 w 505"/>
                  <a:gd name="T11" fmla="*/ 2 h 596"/>
                  <a:gd name="T12" fmla="*/ 2 w 505"/>
                  <a:gd name="T13" fmla="*/ 3 h 596"/>
                  <a:gd name="T14" fmla="*/ 3 w 505"/>
                  <a:gd name="T15" fmla="*/ 3 h 596"/>
                  <a:gd name="T16" fmla="*/ 3 w 505"/>
                  <a:gd name="T17" fmla="*/ 4 h 596"/>
                  <a:gd name="T18" fmla="*/ 4 w 505"/>
                  <a:gd name="T19" fmla="*/ 5 h 596"/>
                  <a:gd name="T20" fmla="*/ 4 w 505"/>
                  <a:gd name="T21" fmla="*/ 6 h 596"/>
                  <a:gd name="T22" fmla="*/ 5 w 505"/>
                  <a:gd name="T23" fmla="*/ 6 h 596"/>
                  <a:gd name="T24" fmla="*/ 5 w 505"/>
                  <a:gd name="T25" fmla="*/ 7 h 596"/>
                  <a:gd name="T26" fmla="*/ 6 w 505"/>
                  <a:gd name="T27" fmla="*/ 8 h 596"/>
                  <a:gd name="T28" fmla="*/ 6 w 505"/>
                  <a:gd name="T29" fmla="*/ 9 h 596"/>
                  <a:gd name="T30" fmla="*/ 6 w 505"/>
                  <a:gd name="T31" fmla="*/ 9 h 596"/>
                  <a:gd name="T32" fmla="*/ 6 w 505"/>
                  <a:gd name="T33" fmla="*/ 9 h 596"/>
                  <a:gd name="T34" fmla="*/ 6 w 505"/>
                  <a:gd name="T35" fmla="*/ 9 h 596"/>
                  <a:gd name="T36" fmla="*/ 7 w 505"/>
                  <a:gd name="T37" fmla="*/ 9 h 596"/>
                  <a:gd name="T38" fmla="*/ 7 w 505"/>
                  <a:gd name="T39" fmla="*/ 9 h 596"/>
                  <a:gd name="T40" fmla="*/ 7 w 505"/>
                  <a:gd name="T41" fmla="*/ 8 h 596"/>
                  <a:gd name="T42" fmla="*/ 8 w 505"/>
                  <a:gd name="T43" fmla="*/ 8 h 596"/>
                  <a:gd name="T44" fmla="*/ 8 w 505"/>
                  <a:gd name="T45" fmla="*/ 8 h 596"/>
                  <a:gd name="T46" fmla="*/ 8 w 505"/>
                  <a:gd name="T47" fmla="*/ 8 h 596"/>
                  <a:gd name="T48" fmla="*/ 7 w 505"/>
                  <a:gd name="T49" fmla="*/ 7 h 596"/>
                  <a:gd name="T50" fmla="*/ 7 w 505"/>
                  <a:gd name="T51" fmla="*/ 7 h 596"/>
                  <a:gd name="T52" fmla="*/ 7 w 505"/>
                  <a:gd name="T53" fmla="*/ 6 h 596"/>
                  <a:gd name="T54" fmla="*/ 6 w 505"/>
                  <a:gd name="T55" fmla="*/ 5 h 596"/>
                  <a:gd name="T56" fmla="*/ 6 w 505"/>
                  <a:gd name="T57" fmla="*/ 5 h 596"/>
                  <a:gd name="T58" fmla="*/ 5 w 505"/>
                  <a:gd name="T59" fmla="*/ 4 h 596"/>
                  <a:gd name="T60" fmla="*/ 5 w 505"/>
                  <a:gd name="T61" fmla="*/ 4 h 596"/>
                  <a:gd name="T62" fmla="*/ 4 w 505"/>
                  <a:gd name="T63" fmla="*/ 3 h 596"/>
                  <a:gd name="T64" fmla="*/ 3 w 505"/>
                  <a:gd name="T65" fmla="*/ 2 h 596"/>
                  <a:gd name="T66" fmla="*/ 3 w 505"/>
                  <a:gd name="T67" fmla="*/ 2 h 596"/>
                  <a:gd name="T68" fmla="*/ 3 w 505"/>
                  <a:gd name="T69" fmla="*/ 2 h 596"/>
                  <a:gd name="T70" fmla="*/ 2 w 505"/>
                  <a:gd name="T71" fmla="*/ 1 h 596"/>
                  <a:gd name="T72" fmla="*/ 2 w 505"/>
                  <a:gd name="T73" fmla="*/ 1 h 596"/>
                  <a:gd name="T74" fmla="*/ 1 w 505"/>
                  <a:gd name="T75" fmla="*/ 1 h 596"/>
                  <a:gd name="T76" fmla="*/ 1 w 505"/>
                  <a:gd name="T77" fmla="*/ 1 h 596"/>
                  <a:gd name="T78" fmla="*/ 1 w 505"/>
                  <a:gd name="T79" fmla="*/ 0 h 596"/>
                  <a:gd name="T80" fmla="*/ 0 w 505"/>
                  <a:gd name="T81" fmla="*/ 0 h 5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05" h="596">
                    <a:moveTo>
                      <a:pt x="0" y="0"/>
                    </a:moveTo>
                    <a:lnTo>
                      <a:pt x="9" y="11"/>
                    </a:lnTo>
                    <a:lnTo>
                      <a:pt x="35" y="41"/>
                    </a:lnTo>
                    <a:lnTo>
                      <a:pt x="53" y="65"/>
                    </a:lnTo>
                    <a:lnTo>
                      <a:pt x="75" y="91"/>
                    </a:lnTo>
                    <a:lnTo>
                      <a:pt x="98" y="123"/>
                    </a:lnTo>
                    <a:lnTo>
                      <a:pt x="125" y="160"/>
                    </a:lnTo>
                    <a:lnTo>
                      <a:pt x="153" y="200"/>
                    </a:lnTo>
                    <a:lnTo>
                      <a:pt x="183" y="245"/>
                    </a:lnTo>
                    <a:lnTo>
                      <a:pt x="213" y="294"/>
                    </a:lnTo>
                    <a:lnTo>
                      <a:pt x="245" y="346"/>
                    </a:lnTo>
                    <a:lnTo>
                      <a:pt x="278" y="403"/>
                    </a:lnTo>
                    <a:lnTo>
                      <a:pt x="309" y="464"/>
                    </a:lnTo>
                    <a:lnTo>
                      <a:pt x="341" y="528"/>
                    </a:lnTo>
                    <a:lnTo>
                      <a:pt x="371" y="596"/>
                    </a:lnTo>
                    <a:lnTo>
                      <a:pt x="375" y="594"/>
                    </a:lnTo>
                    <a:lnTo>
                      <a:pt x="385" y="586"/>
                    </a:lnTo>
                    <a:lnTo>
                      <a:pt x="400" y="577"/>
                    </a:lnTo>
                    <a:lnTo>
                      <a:pt x="419" y="564"/>
                    </a:lnTo>
                    <a:lnTo>
                      <a:pt x="441" y="549"/>
                    </a:lnTo>
                    <a:lnTo>
                      <a:pt x="463" y="530"/>
                    </a:lnTo>
                    <a:lnTo>
                      <a:pt x="485" y="511"/>
                    </a:lnTo>
                    <a:lnTo>
                      <a:pt x="505" y="491"/>
                    </a:lnTo>
                    <a:lnTo>
                      <a:pt x="496" y="477"/>
                    </a:lnTo>
                    <a:lnTo>
                      <a:pt x="467" y="436"/>
                    </a:lnTo>
                    <a:lnTo>
                      <a:pt x="445" y="408"/>
                    </a:lnTo>
                    <a:lnTo>
                      <a:pt x="419" y="377"/>
                    </a:lnTo>
                    <a:lnTo>
                      <a:pt x="390" y="341"/>
                    </a:lnTo>
                    <a:lnTo>
                      <a:pt x="359" y="304"/>
                    </a:lnTo>
                    <a:lnTo>
                      <a:pt x="322" y="265"/>
                    </a:lnTo>
                    <a:lnTo>
                      <a:pt x="284" y="224"/>
                    </a:lnTo>
                    <a:lnTo>
                      <a:pt x="241" y="183"/>
                    </a:lnTo>
                    <a:lnTo>
                      <a:pt x="198" y="143"/>
                    </a:lnTo>
                    <a:lnTo>
                      <a:pt x="175" y="123"/>
                    </a:lnTo>
                    <a:lnTo>
                      <a:pt x="150" y="104"/>
                    </a:lnTo>
                    <a:lnTo>
                      <a:pt x="127" y="84"/>
                    </a:lnTo>
                    <a:lnTo>
                      <a:pt x="102" y="66"/>
                    </a:lnTo>
                    <a:lnTo>
                      <a:pt x="78" y="49"/>
                    </a:lnTo>
                    <a:lnTo>
                      <a:pt x="52" y="32"/>
                    </a:lnTo>
                    <a:lnTo>
                      <a:pt x="26" y="16"/>
                    </a:lnTo>
                    <a:lnTo>
                      <a:pt x="0"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0" name="Freeform 27"/>
              <p:cNvSpPr>
                <a:spLocks/>
              </p:cNvSpPr>
              <p:nvPr/>
            </p:nvSpPr>
            <p:spPr bwMode="auto">
              <a:xfrm>
                <a:off x="5690" y="3049"/>
                <a:ext cx="46" cy="216"/>
              </a:xfrm>
              <a:custGeom>
                <a:avLst/>
                <a:gdLst>
                  <a:gd name="T0" fmla="*/ 2 w 184"/>
                  <a:gd name="T1" fmla="*/ 0 h 865"/>
                  <a:gd name="T2" fmla="*/ 2 w 184"/>
                  <a:gd name="T3" fmla="*/ 0 h 865"/>
                  <a:gd name="T4" fmla="*/ 2 w 184"/>
                  <a:gd name="T5" fmla="*/ 1 h 865"/>
                  <a:gd name="T6" fmla="*/ 2 w 184"/>
                  <a:gd name="T7" fmla="*/ 2 h 865"/>
                  <a:gd name="T8" fmla="*/ 2 w 184"/>
                  <a:gd name="T9" fmla="*/ 4 h 865"/>
                  <a:gd name="T10" fmla="*/ 3 w 184"/>
                  <a:gd name="T11" fmla="*/ 4 h 865"/>
                  <a:gd name="T12" fmla="*/ 3 w 184"/>
                  <a:gd name="T13" fmla="*/ 6 h 865"/>
                  <a:gd name="T14" fmla="*/ 3 w 184"/>
                  <a:gd name="T15" fmla="*/ 7 h 865"/>
                  <a:gd name="T16" fmla="*/ 3 w 184"/>
                  <a:gd name="T17" fmla="*/ 8 h 865"/>
                  <a:gd name="T18" fmla="*/ 3 w 184"/>
                  <a:gd name="T19" fmla="*/ 9 h 865"/>
                  <a:gd name="T20" fmla="*/ 3 w 184"/>
                  <a:gd name="T21" fmla="*/ 10 h 865"/>
                  <a:gd name="T22" fmla="*/ 3 w 184"/>
                  <a:gd name="T23" fmla="*/ 12 h 865"/>
                  <a:gd name="T24" fmla="*/ 3 w 184"/>
                  <a:gd name="T25" fmla="*/ 13 h 865"/>
                  <a:gd name="T26" fmla="*/ 3 w 184"/>
                  <a:gd name="T27" fmla="*/ 13 h 865"/>
                  <a:gd name="T28" fmla="*/ 3 w 184"/>
                  <a:gd name="T29" fmla="*/ 12 h 865"/>
                  <a:gd name="T30" fmla="*/ 3 w 184"/>
                  <a:gd name="T31" fmla="*/ 11 h 865"/>
                  <a:gd name="T32" fmla="*/ 2 w 184"/>
                  <a:gd name="T33" fmla="*/ 9 h 865"/>
                  <a:gd name="T34" fmla="*/ 2 w 184"/>
                  <a:gd name="T35" fmla="*/ 8 h 865"/>
                  <a:gd name="T36" fmla="*/ 2 w 184"/>
                  <a:gd name="T37" fmla="*/ 7 h 865"/>
                  <a:gd name="T38" fmla="*/ 2 w 184"/>
                  <a:gd name="T39" fmla="*/ 6 h 865"/>
                  <a:gd name="T40" fmla="*/ 1 w 184"/>
                  <a:gd name="T41" fmla="*/ 5 h 865"/>
                  <a:gd name="T42" fmla="*/ 1 w 184"/>
                  <a:gd name="T43" fmla="*/ 4 h 865"/>
                  <a:gd name="T44" fmla="*/ 1 w 184"/>
                  <a:gd name="T45" fmla="*/ 3 h 865"/>
                  <a:gd name="T46" fmla="*/ 1 w 184"/>
                  <a:gd name="T47" fmla="*/ 3 h 865"/>
                  <a:gd name="T48" fmla="*/ 1 w 184"/>
                  <a:gd name="T49" fmla="*/ 2 h 865"/>
                  <a:gd name="T50" fmla="*/ 0 w 184"/>
                  <a:gd name="T51" fmla="*/ 2 h 865"/>
                  <a:gd name="T52" fmla="*/ 0 w 184"/>
                  <a:gd name="T53" fmla="*/ 1 h 865"/>
                  <a:gd name="T54" fmla="*/ 2 w 184"/>
                  <a:gd name="T55" fmla="*/ 0 h 8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4" h="865">
                    <a:moveTo>
                      <a:pt x="108" y="0"/>
                    </a:moveTo>
                    <a:lnTo>
                      <a:pt x="112" y="16"/>
                    </a:lnTo>
                    <a:lnTo>
                      <a:pt x="120" y="62"/>
                    </a:lnTo>
                    <a:lnTo>
                      <a:pt x="133" y="137"/>
                    </a:lnTo>
                    <a:lnTo>
                      <a:pt x="148" y="238"/>
                    </a:lnTo>
                    <a:lnTo>
                      <a:pt x="155" y="297"/>
                    </a:lnTo>
                    <a:lnTo>
                      <a:pt x="162" y="363"/>
                    </a:lnTo>
                    <a:lnTo>
                      <a:pt x="168" y="434"/>
                    </a:lnTo>
                    <a:lnTo>
                      <a:pt x="175" y="511"/>
                    </a:lnTo>
                    <a:lnTo>
                      <a:pt x="179" y="592"/>
                    </a:lnTo>
                    <a:lnTo>
                      <a:pt x="183" y="679"/>
                    </a:lnTo>
                    <a:lnTo>
                      <a:pt x="184" y="770"/>
                    </a:lnTo>
                    <a:lnTo>
                      <a:pt x="184" y="865"/>
                    </a:lnTo>
                    <a:lnTo>
                      <a:pt x="182" y="844"/>
                    </a:lnTo>
                    <a:lnTo>
                      <a:pt x="175" y="785"/>
                    </a:lnTo>
                    <a:lnTo>
                      <a:pt x="160" y="696"/>
                    </a:lnTo>
                    <a:lnTo>
                      <a:pt x="141" y="586"/>
                    </a:lnTo>
                    <a:lnTo>
                      <a:pt x="129" y="527"/>
                    </a:lnTo>
                    <a:lnTo>
                      <a:pt x="115" y="464"/>
                    </a:lnTo>
                    <a:lnTo>
                      <a:pt x="101" y="401"/>
                    </a:lnTo>
                    <a:lnTo>
                      <a:pt x="84" y="336"/>
                    </a:lnTo>
                    <a:lnTo>
                      <a:pt x="65" y="274"/>
                    </a:lnTo>
                    <a:lnTo>
                      <a:pt x="45" y="213"/>
                    </a:lnTo>
                    <a:lnTo>
                      <a:pt x="35" y="183"/>
                    </a:lnTo>
                    <a:lnTo>
                      <a:pt x="23" y="155"/>
                    </a:lnTo>
                    <a:lnTo>
                      <a:pt x="12" y="127"/>
                    </a:lnTo>
                    <a:lnTo>
                      <a:pt x="0" y="101"/>
                    </a:lnTo>
                    <a:lnTo>
                      <a:pt x="108"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1" name="Freeform 28"/>
              <p:cNvSpPr>
                <a:spLocks/>
              </p:cNvSpPr>
              <p:nvPr/>
            </p:nvSpPr>
            <p:spPr bwMode="auto">
              <a:xfrm>
                <a:off x="5255" y="3384"/>
                <a:ext cx="97" cy="52"/>
              </a:xfrm>
              <a:custGeom>
                <a:avLst/>
                <a:gdLst>
                  <a:gd name="T0" fmla="*/ 6 w 386"/>
                  <a:gd name="T1" fmla="*/ 2 h 206"/>
                  <a:gd name="T2" fmla="*/ 6 w 386"/>
                  <a:gd name="T3" fmla="*/ 2 h 206"/>
                  <a:gd name="T4" fmla="*/ 6 w 386"/>
                  <a:gd name="T5" fmla="*/ 2 h 206"/>
                  <a:gd name="T6" fmla="*/ 5 w 386"/>
                  <a:gd name="T7" fmla="*/ 2 h 206"/>
                  <a:gd name="T8" fmla="*/ 4 w 386"/>
                  <a:gd name="T9" fmla="*/ 2 h 206"/>
                  <a:gd name="T10" fmla="*/ 3 w 386"/>
                  <a:gd name="T11" fmla="*/ 1 h 206"/>
                  <a:gd name="T12" fmla="*/ 2 w 386"/>
                  <a:gd name="T13" fmla="*/ 1 h 206"/>
                  <a:gd name="T14" fmla="*/ 1 w 386"/>
                  <a:gd name="T15" fmla="*/ 1 h 206"/>
                  <a:gd name="T16" fmla="*/ 1 w 386"/>
                  <a:gd name="T17" fmla="*/ 1 h 206"/>
                  <a:gd name="T18" fmla="*/ 1 w 386"/>
                  <a:gd name="T19" fmla="*/ 0 h 206"/>
                  <a:gd name="T20" fmla="*/ 0 w 386"/>
                  <a:gd name="T21" fmla="*/ 0 h 206"/>
                  <a:gd name="T22" fmla="*/ 0 w 386"/>
                  <a:gd name="T23" fmla="*/ 0 h 206"/>
                  <a:gd name="T24" fmla="*/ 1 w 386"/>
                  <a:gd name="T25" fmla="*/ 1 h 206"/>
                  <a:gd name="T26" fmla="*/ 1 w 386"/>
                  <a:gd name="T27" fmla="*/ 1 h 206"/>
                  <a:gd name="T28" fmla="*/ 2 w 386"/>
                  <a:gd name="T29" fmla="*/ 2 h 206"/>
                  <a:gd name="T30" fmla="*/ 2 w 386"/>
                  <a:gd name="T31" fmla="*/ 2 h 206"/>
                  <a:gd name="T32" fmla="*/ 3 w 386"/>
                  <a:gd name="T33" fmla="*/ 2 h 206"/>
                  <a:gd name="T34" fmla="*/ 3 w 386"/>
                  <a:gd name="T35" fmla="*/ 2 h 206"/>
                  <a:gd name="T36" fmla="*/ 4 w 386"/>
                  <a:gd name="T37" fmla="*/ 3 h 206"/>
                  <a:gd name="T38" fmla="*/ 4 w 386"/>
                  <a:gd name="T39" fmla="*/ 3 h 206"/>
                  <a:gd name="T40" fmla="*/ 5 w 386"/>
                  <a:gd name="T41" fmla="*/ 3 h 206"/>
                  <a:gd name="T42" fmla="*/ 5 w 386"/>
                  <a:gd name="T43" fmla="*/ 3 h 206"/>
                  <a:gd name="T44" fmla="*/ 5 w 386"/>
                  <a:gd name="T45" fmla="*/ 3 h 206"/>
                  <a:gd name="T46" fmla="*/ 6 w 386"/>
                  <a:gd name="T47" fmla="*/ 2 h 2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6" h="206">
                    <a:moveTo>
                      <a:pt x="386" y="145"/>
                    </a:moveTo>
                    <a:lnTo>
                      <a:pt x="375" y="142"/>
                    </a:lnTo>
                    <a:lnTo>
                      <a:pt x="345" y="133"/>
                    </a:lnTo>
                    <a:lnTo>
                      <a:pt x="299" y="120"/>
                    </a:lnTo>
                    <a:lnTo>
                      <a:pt x="243" y="103"/>
                    </a:lnTo>
                    <a:lnTo>
                      <a:pt x="180" y="81"/>
                    </a:lnTo>
                    <a:lnTo>
                      <a:pt x="116" y="56"/>
                    </a:lnTo>
                    <a:lnTo>
                      <a:pt x="84" y="43"/>
                    </a:lnTo>
                    <a:lnTo>
                      <a:pt x="54" y="30"/>
                    </a:lnTo>
                    <a:lnTo>
                      <a:pt x="26" y="15"/>
                    </a:lnTo>
                    <a:lnTo>
                      <a:pt x="0" y="0"/>
                    </a:lnTo>
                    <a:lnTo>
                      <a:pt x="7" y="6"/>
                    </a:lnTo>
                    <a:lnTo>
                      <a:pt x="30" y="26"/>
                    </a:lnTo>
                    <a:lnTo>
                      <a:pt x="64" y="53"/>
                    </a:lnTo>
                    <a:lnTo>
                      <a:pt x="109" y="86"/>
                    </a:lnTo>
                    <a:lnTo>
                      <a:pt x="133" y="104"/>
                    </a:lnTo>
                    <a:lnTo>
                      <a:pt x="161" y="121"/>
                    </a:lnTo>
                    <a:lnTo>
                      <a:pt x="189" y="138"/>
                    </a:lnTo>
                    <a:lnTo>
                      <a:pt x="218" y="155"/>
                    </a:lnTo>
                    <a:lnTo>
                      <a:pt x="247" y="170"/>
                    </a:lnTo>
                    <a:lnTo>
                      <a:pt x="277" y="184"/>
                    </a:lnTo>
                    <a:lnTo>
                      <a:pt x="309" y="197"/>
                    </a:lnTo>
                    <a:lnTo>
                      <a:pt x="339" y="206"/>
                    </a:lnTo>
                    <a:lnTo>
                      <a:pt x="386" y="145"/>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2" name="Freeform 29"/>
              <p:cNvSpPr>
                <a:spLocks/>
              </p:cNvSpPr>
              <p:nvPr/>
            </p:nvSpPr>
            <p:spPr bwMode="auto">
              <a:xfrm>
                <a:off x="5158" y="3040"/>
                <a:ext cx="50" cy="238"/>
              </a:xfrm>
              <a:custGeom>
                <a:avLst/>
                <a:gdLst>
                  <a:gd name="T0" fmla="*/ 3 w 201"/>
                  <a:gd name="T1" fmla="*/ 0 h 950"/>
                  <a:gd name="T2" fmla="*/ 3 w 201"/>
                  <a:gd name="T3" fmla="*/ 0 h 950"/>
                  <a:gd name="T4" fmla="*/ 3 w 201"/>
                  <a:gd name="T5" fmla="*/ 1 h 950"/>
                  <a:gd name="T6" fmla="*/ 2 w 201"/>
                  <a:gd name="T7" fmla="*/ 3 h 950"/>
                  <a:gd name="T8" fmla="*/ 2 w 201"/>
                  <a:gd name="T9" fmla="*/ 4 h 950"/>
                  <a:gd name="T10" fmla="*/ 2 w 201"/>
                  <a:gd name="T11" fmla="*/ 5 h 950"/>
                  <a:gd name="T12" fmla="*/ 1 w 201"/>
                  <a:gd name="T13" fmla="*/ 6 h 950"/>
                  <a:gd name="T14" fmla="*/ 1 w 201"/>
                  <a:gd name="T15" fmla="*/ 8 h 950"/>
                  <a:gd name="T16" fmla="*/ 1 w 201"/>
                  <a:gd name="T17" fmla="*/ 9 h 950"/>
                  <a:gd name="T18" fmla="*/ 1 w 201"/>
                  <a:gd name="T19" fmla="*/ 10 h 950"/>
                  <a:gd name="T20" fmla="*/ 0 w 201"/>
                  <a:gd name="T21" fmla="*/ 12 h 950"/>
                  <a:gd name="T22" fmla="*/ 0 w 201"/>
                  <a:gd name="T23" fmla="*/ 13 h 950"/>
                  <a:gd name="T24" fmla="*/ 0 w 201"/>
                  <a:gd name="T25" fmla="*/ 15 h 950"/>
                  <a:gd name="T26" fmla="*/ 0 w 201"/>
                  <a:gd name="T27" fmla="*/ 15 h 950"/>
                  <a:gd name="T28" fmla="*/ 0 w 201"/>
                  <a:gd name="T29" fmla="*/ 14 h 950"/>
                  <a:gd name="T30" fmla="*/ 0 w 201"/>
                  <a:gd name="T31" fmla="*/ 13 h 950"/>
                  <a:gd name="T32" fmla="*/ 0 w 201"/>
                  <a:gd name="T33" fmla="*/ 11 h 950"/>
                  <a:gd name="T34" fmla="*/ 0 w 201"/>
                  <a:gd name="T35" fmla="*/ 10 h 950"/>
                  <a:gd name="T36" fmla="*/ 0 w 201"/>
                  <a:gd name="T37" fmla="*/ 9 h 950"/>
                  <a:gd name="T38" fmla="*/ 0 w 201"/>
                  <a:gd name="T39" fmla="*/ 8 h 950"/>
                  <a:gd name="T40" fmla="*/ 0 w 201"/>
                  <a:gd name="T41" fmla="*/ 7 h 950"/>
                  <a:gd name="T42" fmla="*/ 0 w 201"/>
                  <a:gd name="T43" fmla="*/ 6 h 950"/>
                  <a:gd name="T44" fmla="*/ 1 w 201"/>
                  <a:gd name="T45" fmla="*/ 4 h 950"/>
                  <a:gd name="T46" fmla="*/ 1 w 201"/>
                  <a:gd name="T47" fmla="*/ 3 h 950"/>
                  <a:gd name="T48" fmla="*/ 1 w 201"/>
                  <a:gd name="T49" fmla="*/ 2 h 950"/>
                  <a:gd name="T50" fmla="*/ 3 w 201"/>
                  <a:gd name="T51" fmla="*/ 0 h 9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1" h="950">
                    <a:moveTo>
                      <a:pt x="201" y="0"/>
                    </a:moveTo>
                    <a:lnTo>
                      <a:pt x="195" y="18"/>
                    </a:lnTo>
                    <a:lnTo>
                      <a:pt x="179" y="70"/>
                    </a:lnTo>
                    <a:lnTo>
                      <a:pt x="156" y="153"/>
                    </a:lnTo>
                    <a:lnTo>
                      <a:pt x="128" y="265"/>
                    </a:lnTo>
                    <a:lnTo>
                      <a:pt x="112" y="330"/>
                    </a:lnTo>
                    <a:lnTo>
                      <a:pt x="96" y="404"/>
                    </a:lnTo>
                    <a:lnTo>
                      <a:pt x="80" y="482"/>
                    </a:lnTo>
                    <a:lnTo>
                      <a:pt x="63" y="565"/>
                    </a:lnTo>
                    <a:lnTo>
                      <a:pt x="46" y="653"/>
                    </a:lnTo>
                    <a:lnTo>
                      <a:pt x="30" y="747"/>
                    </a:lnTo>
                    <a:lnTo>
                      <a:pt x="14" y="846"/>
                    </a:lnTo>
                    <a:lnTo>
                      <a:pt x="0" y="950"/>
                    </a:lnTo>
                    <a:lnTo>
                      <a:pt x="0" y="931"/>
                    </a:lnTo>
                    <a:lnTo>
                      <a:pt x="1" y="879"/>
                    </a:lnTo>
                    <a:lnTo>
                      <a:pt x="3" y="799"/>
                    </a:lnTo>
                    <a:lnTo>
                      <a:pt x="9" y="692"/>
                    </a:lnTo>
                    <a:lnTo>
                      <a:pt x="13" y="633"/>
                    </a:lnTo>
                    <a:lnTo>
                      <a:pt x="19" y="567"/>
                    </a:lnTo>
                    <a:lnTo>
                      <a:pt x="25" y="497"/>
                    </a:lnTo>
                    <a:lnTo>
                      <a:pt x="34" y="426"/>
                    </a:lnTo>
                    <a:lnTo>
                      <a:pt x="42" y="350"/>
                    </a:lnTo>
                    <a:lnTo>
                      <a:pt x="53" y="272"/>
                    </a:lnTo>
                    <a:lnTo>
                      <a:pt x="66" y="193"/>
                    </a:lnTo>
                    <a:lnTo>
                      <a:pt x="81" y="111"/>
                    </a:lnTo>
                    <a:lnTo>
                      <a:pt x="201" y="0"/>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503" name="Freeform 30"/>
              <p:cNvSpPr>
                <a:spLocks/>
              </p:cNvSpPr>
              <p:nvPr/>
            </p:nvSpPr>
            <p:spPr bwMode="auto">
              <a:xfrm>
                <a:off x="5777" y="3331"/>
                <a:ext cx="38" cy="78"/>
              </a:xfrm>
              <a:custGeom>
                <a:avLst/>
                <a:gdLst>
                  <a:gd name="T0" fmla="*/ 2 w 156"/>
                  <a:gd name="T1" fmla="*/ 5 h 312"/>
                  <a:gd name="T2" fmla="*/ 2 w 156"/>
                  <a:gd name="T3" fmla="*/ 5 h 312"/>
                  <a:gd name="T4" fmla="*/ 2 w 156"/>
                  <a:gd name="T5" fmla="*/ 5 h 312"/>
                  <a:gd name="T6" fmla="*/ 2 w 156"/>
                  <a:gd name="T7" fmla="*/ 4 h 312"/>
                  <a:gd name="T8" fmla="*/ 2 w 156"/>
                  <a:gd name="T9" fmla="*/ 3 h 312"/>
                  <a:gd name="T10" fmla="*/ 2 w 156"/>
                  <a:gd name="T11" fmla="*/ 3 h 312"/>
                  <a:gd name="T12" fmla="*/ 1 w 156"/>
                  <a:gd name="T13" fmla="*/ 2 h 312"/>
                  <a:gd name="T14" fmla="*/ 1 w 156"/>
                  <a:gd name="T15" fmla="*/ 1 h 312"/>
                  <a:gd name="T16" fmla="*/ 1 w 156"/>
                  <a:gd name="T17" fmla="*/ 1 h 312"/>
                  <a:gd name="T18" fmla="*/ 1 w 156"/>
                  <a:gd name="T19" fmla="*/ 1 h 312"/>
                  <a:gd name="T20" fmla="*/ 1 w 156"/>
                  <a:gd name="T21" fmla="*/ 0 h 312"/>
                  <a:gd name="T22" fmla="*/ 0 w 156"/>
                  <a:gd name="T23" fmla="*/ 1 h 312"/>
                  <a:gd name="T24" fmla="*/ 0 w 156"/>
                  <a:gd name="T25" fmla="*/ 2 h 312"/>
                  <a:gd name="T26" fmla="*/ 0 w 156"/>
                  <a:gd name="T27" fmla="*/ 2 h 312"/>
                  <a:gd name="T28" fmla="*/ 0 w 156"/>
                  <a:gd name="T29" fmla="*/ 2 h 312"/>
                  <a:gd name="T30" fmla="*/ 0 w 156"/>
                  <a:gd name="T31" fmla="*/ 2 h 312"/>
                  <a:gd name="T32" fmla="*/ 0 w 156"/>
                  <a:gd name="T33" fmla="*/ 2 h 312"/>
                  <a:gd name="T34" fmla="*/ 1 w 156"/>
                  <a:gd name="T35" fmla="*/ 2 h 312"/>
                  <a:gd name="T36" fmla="*/ 1 w 156"/>
                  <a:gd name="T37" fmla="*/ 2 h 312"/>
                  <a:gd name="T38" fmla="*/ 1 w 156"/>
                  <a:gd name="T39" fmla="*/ 2 h 312"/>
                  <a:gd name="T40" fmla="*/ 1 w 156"/>
                  <a:gd name="T41" fmla="*/ 3 h 312"/>
                  <a:gd name="T42" fmla="*/ 1 w 156"/>
                  <a:gd name="T43" fmla="*/ 3 h 312"/>
                  <a:gd name="T44" fmla="*/ 1 w 156"/>
                  <a:gd name="T45" fmla="*/ 3 h 312"/>
                  <a:gd name="T46" fmla="*/ 2 w 156"/>
                  <a:gd name="T47" fmla="*/ 4 h 312"/>
                  <a:gd name="T48" fmla="*/ 2 w 156"/>
                  <a:gd name="T49" fmla="*/ 4 h 312"/>
                  <a:gd name="T50" fmla="*/ 2 w 156"/>
                  <a:gd name="T51" fmla="*/ 5 h 312"/>
                  <a:gd name="T52" fmla="*/ 2 w 156"/>
                  <a:gd name="T53" fmla="*/ 5 h 3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6" h="312">
                    <a:moveTo>
                      <a:pt x="156" y="312"/>
                    </a:moveTo>
                    <a:lnTo>
                      <a:pt x="154" y="305"/>
                    </a:lnTo>
                    <a:lnTo>
                      <a:pt x="151" y="283"/>
                    </a:lnTo>
                    <a:lnTo>
                      <a:pt x="143" y="249"/>
                    </a:lnTo>
                    <a:lnTo>
                      <a:pt x="134" y="207"/>
                    </a:lnTo>
                    <a:lnTo>
                      <a:pt x="122" y="158"/>
                    </a:lnTo>
                    <a:lnTo>
                      <a:pt x="107" y="106"/>
                    </a:lnTo>
                    <a:lnTo>
                      <a:pt x="97" y="79"/>
                    </a:lnTo>
                    <a:lnTo>
                      <a:pt x="88" y="52"/>
                    </a:lnTo>
                    <a:lnTo>
                      <a:pt x="78" y="26"/>
                    </a:lnTo>
                    <a:lnTo>
                      <a:pt x="67" y="0"/>
                    </a:lnTo>
                    <a:lnTo>
                      <a:pt x="15" y="26"/>
                    </a:lnTo>
                    <a:lnTo>
                      <a:pt x="0" y="90"/>
                    </a:lnTo>
                    <a:lnTo>
                      <a:pt x="5" y="93"/>
                    </a:lnTo>
                    <a:lnTo>
                      <a:pt x="17" y="100"/>
                    </a:lnTo>
                    <a:lnTo>
                      <a:pt x="26" y="106"/>
                    </a:lnTo>
                    <a:lnTo>
                      <a:pt x="36" y="113"/>
                    </a:lnTo>
                    <a:lnTo>
                      <a:pt x="45" y="122"/>
                    </a:lnTo>
                    <a:lnTo>
                      <a:pt x="57" y="134"/>
                    </a:lnTo>
                    <a:lnTo>
                      <a:pt x="70" y="146"/>
                    </a:lnTo>
                    <a:lnTo>
                      <a:pt x="83" y="162"/>
                    </a:lnTo>
                    <a:lnTo>
                      <a:pt x="95" y="180"/>
                    </a:lnTo>
                    <a:lnTo>
                      <a:pt x="108" y="201"/>
                    </a:lnTo>
                    <a:lnTo>
                      <a:pt x="120" y="224"/>
                    </a:lnTo>
                    <a:lnTo>
                      <a:pt x="134" y="251"/>
                    </a:lnTo>
                    <a:lnTo>
                      <a:pt x="145" y="280"/>
                    </a:lnTo>
                    <a:lnTo>
                      <a:pt x="156" y="312"/>
                    </a:lnTo>
                    <a:close/>
                  </a:path>
                </a:pathLst>
              </a:custGeom>
              <a:solidFill>
                <a:srgbClr val="F7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19461" name="Rectangle 31"/>
            <p:cNvSpPr>
              <a:spLocks noChangeArrowheads="1"/>
            </p:cNvSpPr>
            <p:nvPr/>
          </p:nvSpPr>
          <p:spPr bwMode="auto">
            <a:xfrm>
              <a:off x="4548189" y="5257800"/>
              <a:ext cx="1406525" cy="609600"/>
            </a:xfrm>
            <a:prstGeom prst="rect">
              <a:avLst/>
            </a:prstGeom>
            <a:gradFill rotWithShape="0">
              <a:gsLst>
                <a:gs pos="0">
                  <a:srgbClr val="AD0311"/>
                </a:gs>
                <a:gs pos="100000">
                  <a:srgbClr val="3636FF"/>
                </a:gs>
              </a:gsLst>
              <a:lin ang="5400000" scaled="1"/>
            </a:gradFill>
            <a:ln>
              <a:noFill/>
            </a:ln>
            <a:effectLst>
              <a:outerShdw dist="53882"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nchor="ct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Tx/>
                <a:buFontTx/>
                <a:buNone/>
              </a:pPr>
              <a:endParaRPr lang="de-DE" altLang="de-DE"/>
            </a:p>
          </p:txBody>
        </p:sp>
        <p:sp>
          <p:nvSpPr>
            <p:cNvPr id="19462" name="Rectangle 32"/>
            <p:cNvSpPr>
              <a:spLocks noChangeArrowheads="1"/>
            </p:cNvSpPr>
            <p:nvPr/>
          </p:nvSpPr>
          <p:spPr bwMode="auto">
            <a:xfrm>
              <a:off x="4548189" y="1600200"/>
              <a:ext cx="1406525" cy="3657600"/>
            </a:xfrm>
            <a:prstGeom prst="rect">
              <a:avLst/>
            </a:prstGeom>
            <a:solidFill>
              <a:srgbClr val="AD0311"/>
            </a:solidFill>
            <a:ln>
              <a:noFill/>
            </a:ln>
            <a:effectLst>
              <a:outerShdw dist="53882"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nchor="ct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Tx/>
                <a:buFontTx/>
                <a:buNone/>
              </a:pPr>
              <a:endParaRPr lang="de-DE" altLang="de-DE"/>
            </a:p>
          </p:txBody>
        </p:sp>
        <p:sp>
          <p:nvSpPr>
            <p:cNvPr id="19463" name="AutoShape 33"/>
            <p:cNvSpPr>
              <a:spLocks noChangeArrowheads="1"/>
            </p:cNvSpPr>
            <p:nvPr/>
          </p:nvSpPr>
          <p:spPr bwMode="auto">
            <a:xfrm flipH="1">
              <a:off x="3563938" y="1676400"/>
              <a:ext cx="984250" cy="3886200"/>
            </a:xfrm>
            <a:prstGeom prst="rtTriangle">
              <a:avLst/>
            </a:prstGeom>
            <a:solidFill>
              <a:srgbClr val="AD0311"/>
            </a:solidFill>
            <a:ln>
              <a:noFill/>
            </a:ln>
            <a:effectLst>
              <a:outerShdw dist="53882"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nchor="ct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Tx/>
                <a:buFontTx/>
                <a:buNone/>
              </a:pPr>
              <a:endParaRPr lang="de-DE" altLang="de-DE"/>
            </a:p>
          </p:txBody>
        </p:sp>
        <p:sp>
          <p:nvSpPr>
            <p:cNvPr id="19464" name="AutoShape 34"/>
            <p:cNvSpPr>
              <a:spLocks noChangeArrowheads="1"/>
            </p:cNvSpPr>
            <p:nvPr/>
          </p:nvSpPr>
          <p:spPr bwMode="auto">
            <a:xfrm>
              <a:off x="2930526" y="3276600"/>
              <a:ext cx="633413" cy="2286000"/>
            </a:xfrm>
            <a:prstGeom prst="rtTriangle">
              <a:avLst/>
            </a:prstGeom>
            <a:solidFill>
              <a:srgbClr val="3636FF"/>
            </a:solidFill>
            <a:ln>
              <a:noFill/>
            </a:ln>
            <a:effectLst>
              <a:outerShdw dist="53882"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nchor="ct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Tx/>
                <a:buFontTx/>
                <a:buNone/>
              </a:pPr>
              <a:endParaRPr lang="de-DE" altLang="de-DE"/>
            </a:p>
          </p:txBody>
        </p:sp>
        <p:sp>
          <p:nvSpPr>
            <p:cNvPr id="19465" name="Rectangle 35"/>
            <p:cNvSpPr>
              <a:spLocks noChangeArrowheads="1"/>
            </p:cNvSpPr>
            <p:nvPr/>
          </p:nvSpPr>
          <p:spPr bwMode="auto">
            <a:xfrm>
              <a:off x="2930526" y="5562600"/>
              <a:ext cx="1617663" cy="304800"/>
            </a:xfrm>
            <a:prstGeom prst="rect">
              <a:avLst/>
            </a:prstGeom>
            <a:solidFill>
              <a:srgbClr val="3636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none" anchor="ct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Tx/>
                <a:buFontTx/>
                <a:buNone/>
              </a:pPr>
              <a:endParaRPr lang="de-DE" altLang="de-DE"/>
            </a:p>
          </p:txBody>
        </p:sp>
        <p:sp>
          <p:nvSpPr>
            <p:cNvPr id="19466" name="Line 36"/>
            <p:cNvSpPr>
              <a:spLocks noChangeShapeType="1"/>
            </p:cNvSpPr>
            <p:nvPr/>
          </p:nvSpPr>
          <p:spPr bwMode="auto">
            <a:xfrm>
              <a:off x="2927351" y="1341438"/>
              <a:ext cx="3175" cy="4525962"/>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67" name="Line 37"/>
            <p:cNvSpPr>
              <a:spLocks noChangeShapeType="1"/>
            </p:cNvSpPr>
            <p:nvPr/>
          </p:nvSpPr>
          <p:spPr bwMode="auto">
            <a:xfrm>
              <a:off x="2930525" y="5867400"/>
              <a:ext cx="4502150" cy="0"/>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68" name="Line 38"/>
            <p:cNvSpPr>
              <a:spLocks noChangeShapeType="1"/>
            </p:cNvSpPr>
            <p:nvPr/>
          </p:nvSpPr>
          <p:spPr bwMode="auto">
            <a:xfrm>
              <a:off x="2930526" y="3276600"/>
              <a:ext cx="638175" cy="22860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69" name="Line 39"/>
            <p:cNvSpPr>
              <a:spLocks noChangeShapeType="1"/>
            </p:cNvSpPr>
            <p:nvPr/>
          </p:nvSpPr>
          <p:spPr bwMode="auto">
            <a:xfrm flipH="1">
              <a:off x="3568700" y="1600200"/>
              <a:ext cx="979488" cy="39624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70" name="Text Box 40"/>
            <p:cNvSpPr txBox="1">
              <a:spLocks noChangeArrowheads="1"/>
            </p:cNvSpPr>
            <p:nvPr/>
          </p:nvSpPr>
          <p:spPr bwMode="auto">
            <a:xfrm>
              <a:off x="2016125" y="3124201"/>
              <a:ext cx="844550" cy="284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spAutoFit/>
            </a:bodyPr>
            <a:lstStyle>
              <a:lvl1pPr defTabSz="762000">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defTabSz="762000">
                <a:spcBef>
                  <a:spcPct val="20000"/>
                </a:spcBef>
                <a:buClr>
                  <a:srgbClr val="0000CC"/>
                </a:buClr>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50000"/>
                </a:spcBef>
                <a:buClrTx/>
                <a:buFontTx/>
                <a:buNone/>
              </a:pPr>
              <a:r>
                <a:rPr lang="en-GB" altLang="de-DE" sz="1400" b="1">
                  <a:latin typeface="Verdana" panose="020B0604030504040204" pitchFamily="34" charset="0"/>
                </a:rPr>
                <a:t>1 bar</a:t>
              </a:r>
            </a:p>
          </p:txBody>
        </p:sp>
        <p:sp>
          <p:nvSpPr>
            <p:cNvPr id="19471" name="Text Box 41"/>
            <p:cNvSpPr txBox="1">
              <a:spLocks noChangeArrowheads="1"/>
            </p:cNvSpPr>
            <p:nvPr/>
          </p:nvSpPr>
          <p:spPr bwMode="auto">
            <a:xfrm>
              <a:off x="2016125" y="5334000"/>
              <a:ext cx="9144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spAutoFit/>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de-DE" sz="1400" b="1">
                  <a:latin typeface="Verdana" panose="020B0604030504040204" pitchFamily="34" charset="0"/>
                </a:rPr>
                <a:t>0,1 bar</a:t>
              </a:r>
            </a:p>
          </p:txBody>
        </p:sp>
        <p:sp>
          <p:nvSpPr>
            <p:cNvPr id="19472" name="Text Box 42"/>
            <p:cNvSpPr txBox="1">
              <a:spLocks noChangeArrowheads="1"/>
            </p:cNvSpPr>
            <p:nvPr/>
          </p:nvSpPr>
          <p:spPr bwMode="auto">
            <a:xfrm>
              <a:off x="2621896" y="1285113"/>
              <a:ext cx="280987" cy="47244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spAutoFit/>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de-DE" sz="1400" b="1" dirty="0">
                  <a:latin typeface="Verdana" panose="020B0604030504040204" pitchFamily="34" charset="0"/>
                </a:rPr>
                <a:t>Inside  -</a:t>
              </a:r>
              <a:r>
                <a:rPr lang="en-GB" altLang="de-DE" sz="1200" b="1" dirty="0">
                  <a:latin typeface="Verdana" panose="020B0604030504040204" pitchFamily="34" charset="0"/>
                </a:rPr>
                <a:t>Pressure</a:t>
              </a:r>
            </a:p>
          </p:txBody>
        </p:sp>
        <p:sp>
          <p:nvSpPr>
            <p:cNvPr id="19473" name="Line 43"/>
            <p:cNvSpPr>
              <a:spLocks noChangeShapeType="1"/>
            </p:cNvSpPr>
            <p:nvPr/>
          </p:nvSpPr>
          <p:spPr bwMode="auto">
            <a:xfrm flipH="1">
              <a:off x="3563937" y="1114772"/>
              <a:ext cx="48096" cy="5057428"/>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74" name="Line 44"/>
            <p:cNvSpPr>
              <a:spLocks noChangeShapeType="1"/>
            </p:cNvSpPr>
            <p:nvPr/>
          </p:nvSpPr>
          <p:spPr bwMode="auto">
            <a:xfrm>
              <a:off x="4548187" y="1007064"/>
              <a:ext cx="1" cy="5139736"/>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lstStyle/>
            <a:p>
              <a:endParaRPr lang="de-DE"/>
            </a:p>
          </p:txBody>
        </p:sp>
        <p:sp>
          <p:nvSpPr>
            <p:cNvPr id="19475" name="Text Box 45"/>
            <p:cNvSpPr txBox="1">
              <a:spLocks noChangeArrowheads="1"/>
            </p:cNvSpPr>
            <p:nvPr/>
          </p:nvSpPr>
          <p:spPr bwMode="auto">
            <a:xfrm>
              <a:off x="2902883" y="1252183"/>
              <a:ext cx="984250"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spAutoFit/>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de-DE" sz="1000" b="1" dirty="0">
                  <a:latin typeface="Verdana" panose="020B0604030504040204" pitchFamily="34" charset="0"/>
                </a:rPr>
                <a:t>Vacuum</a:t>
              </a:r>
            </a:p>
          </p:txBody>
        </p:sp>
        <p:sp>
          <p:nvSpPr>
            <p:cNvPr id="19476" name="Text Box 46"/>
            <p:cNvSpPr txBox="1">
              <a:spLocks noChangeArrowheads="1"/>
            </p:cNvSpPr>
            <p:nvPr/>
          </p:nvSpPr>
          <p:spPr bwMode="auto">
            <a:xfrm>
              <a:off x="4689474" y="1224292"/>
              <a:ext cx="1132154" cy="3779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square">
              <a:spAutoFit/>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de-DE" sz="1000" b="1" dirty="0">
                  <a:latin typeface="Verdana" panose="020B0604030504040204" pitchFamily="34" charset="0"/>
                </a:rPr>
                <a:t>Treatment</a:t>
              </a:r>
            </a:p>
          </p:txBody>
        </p:sp>
        <p:sp>
          <p:nvSpPr>
            <p:cNvPr id="19477" name="Text Box 47"/>
            <p:cNvSpPr txBox="1">
              <a:spLocks noChangeArrowheads="1"/>
            </p:cNvSpPr>
            <p:nvPr/>
          </p:nvSpPr>
          <p:spPr bwMode="auto">
            <a:xfrm>
              <a:off x="3604678" y="1008637"/>
              <a:ext cx="984250" cy="3968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spAutoFit/>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de-DE" sz="1000" b="1" dirty="0">
                  <a:latin typeface="Verdana" panose="020B0604030504040204" pitchFamily="34" charset="0"/>
                </a:rPr>
                <a:t>Steam injection</a:t>
              </a:r>
            </a:p>
          </p:txBody>
        </p:sp>
        <p:sp>
          <p:nvSpPr>
            <p:cNvPr id="19480" name="Text Box 50"/>
            <p:cNvSpPr txBox="1">
              <a:spLocks noChangeArrowheads="1"/>
            </p:cNvSpPr>
            <p:nvPr/>
          </p:nvSpPr>
          <p:spPr bwMode="auto">
            <a:xfrm>
              <a:off x="2016125" y="1447801"/>
              <a:ext cx="844550" cy="284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spAutoFit/>
            </a:bodyPr>
            <a:lstStyle>
              <a:lvl1pPr defTabSz="762000">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defTabSz="762000">
                <a:spcBef>
                  <a:spcPct val="20000"/>
                </a:spcBef>
                <a:buClr>
                  <a:srgbClr val="0000CC"/>
                </a:buClr>
                <a:buChar char="•"/>
                <a:defRPr sz="2800">
                  <a:solidFill>
                    <a:schemeClr val="tx1"/>
                  </a:solidFill>
                  <a:latin typeface="Arial" panose="020B0604020202020204" pitchFamily="34" charset="0"/>
                </a:defRPr>
              </a:lvl2pPr>
              <a:lvl3pPr marL="1143000" indent="-228600" defTabSz="762000">
                <a:spcBef>
                  <a:spcPct val="20000"/>
                </a:spcBef>
                <a:buChar char="•"/>
                <a:defRPr sz="2400">
                  <a:solidFill>
                    <a:schemeClr val="tx1"/>
                  </a:solidFill>
                  <a:latin typeface="Arial" panose="020B0604020202020204" pitchFamily="34" charset="0"/>
                </a:defRPr>
              </a:lvl3pPr>
              <a:lvl4pPr marL="1600200" indent="-228600" defTabSz="762000">
                <a:spcBef>
                  <a:spcPct val="20000"/>
                </a:spcBef>
                <a:buChar char="–"/>
                <a:defRPr sz="2000">
                  <a:solidFill>
                    <a:schemeClr val="tx1"/>
                  </a:solidFill>
                  <a:latin typeface="Arial" panose="020B0604020202020204" pitchFamily="34" charset="0"/>
                </a:defRPr>
              </a:lvl4pPr>
              <a:lvl5pPr marL="2057400" indent="-228600" defTabSz="762000">
                <a:spcBef>
                  <a:spcPct val="20000"/>
                </a:spcBef>
                <a:buChar char="»"/>
                <a:defRPr sz="2000">
                  <a:solidFill>
                    <a:schemeClr val="tx1"/>
                  </a:solidFill>
                  <a:latin typeface="Arial" panose="020B0604020202020204" pitchFamily="34" charset="0"/>
                </a:defRPr>
              </a:lvl5pPr>
              <a:lvl6pPr marL="25146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7620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ct val="50000"/>
                </a:spcBef>
                <a:buClrTx/>
                <a:buFontTx/>
                <a:buNone/>
              </a:pPr>
              <a:r>
                <a:rPr lang="en-GB" altLang="de-DE" sz="1400" b="1">
                  <a:latin typeface="Verdana" panose="020B0604030504040204" pitchFamily="34" charset="0"/>
                </a:rPr>
                <a:t>2 bar</a:t>
              </a:r>
            </a:p>
          </p:txBody>
        </p:sp>
        <p:sp>
          <p:nvSpPr>
            <p:cNvPr id="19481" name="Line 51"/>
            <p:cNvSpPr>
              <a:spLocks noChangeShapeType="1"/>
            </p:cNvSpPr>
            <p:nvPr/>
          </p:nvSpPr>
          <p:spPr bwMode="auto">
            <a:xfrm>
              <a:off x="2930526" y="3276600"/>
              <a:ext cx="3376613"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82" name="Line 52"/>
            <p:cNvSpPr>
              <a:spLocks noChangeShapeType="1"/>
            </p:cNvSpPr>
            <p:nvPr/>
          </p:nvSpPr>
          <p:spPr bwMode="auto">
            <a:xfrm>
              <a:off x="2930526" y="1600200"/>
              <a:ext cx="3446463"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83" name="Line 53"/>
            <p:cNvSpPr>
              <a:spLocks noChangeShapeType="1"/>
            </p:cNvSpPr>
            <p:nvPr/>
          </p:nvSpPr>
          <p:spPr bwMode="auto">
            <a:xfrm flipH="1">
              <a:off x="4548188" y="1600200"/>
              <a:ext cx="140335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84" name="Line 54"/>
            <p:cNvSpPr>
              <a:spLocks noChangeShapeType="1"/>
            </p:cNvSpPr>
            <p:nvPr/>
          </p:nvSpPr>
          <p:spPr bwMode="auto">
            <a:xfrm>
              <a:off x="4548189" y="5257800"/>
              <a:ext cx="2814637" cy="0"/>
            </a:xfrm>
            <a:prstGeom prst="line">
              <a:avLst/>
            </a:prstGeom>
            <a:noFill/>
            <a:ln w="12700">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85" name="Line 55"/>
            <p:cNvSpPr>
              <a:spLocks noChangeShapeType="1"/>
            </p:cNvSpPr>
            <p:nvPr/>
          </p:nvSpPr>
          <p:spPr bwMode="auto">
            <a:xfrm flipV="1">
              <a:off x="5954713" y="1600200"/>
              <a:ext cx="0" cy="42672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a:lstStyle/>
            <a:p>
              <a:endParaRPr lang="de-DE"/>
            </a:p>
          </p:txBody>
        </p:sp>
        <p:sp>
          <p:nvSpPr>
            <p:cNvPr id="19488" name="Text Box 58"/>
            <p:cNvSpPr txBox="1">
              <a:spLocks noChangeArrowheads="1"/>
            </p:cNvSpPr>
            <p:nvPr/>
          </p:nvSpPr>
          <p:spPr bwMode="auto">
            <a:xfrm>
              <a:off x="7313214" y="5679710"/>
              <a:ext cx="687538" cy="3779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square">
              <a:spAutoFit/>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GB" altLang="de-DE" sz="1000" b="1" dirty="0">
                  <a:latin typeface="Verdana" panose="020B0604030504040204" pitchFamily="34" charset="0"/>
                </a:rPr>
                <a:t>Time</a:t>
              </a:r>
            </a:p>
          </p:txBody>
        </p:sp>
      </p:grpSp>
      <p:sp>
        <p:nvSpPr>
          <p:cNvPr id="19489" name="Rectangle 59"/>
          <p:cNvSpPr>
            <a:spLocks noChangeArrowheads="1"/>
          </p:cNvSpPr>
          <p:nvPr/>
        </p:nvSpPr>
        <p:spPr bwMode="auto">
          <a:xfrm>
            <a:off x="349008" y="362421"/>
            <a:ext cx="9258295" cy="719138"/>
          </a:xfrm>
          <a:prstGeom prst="rect">
            <a:avLst/>
          </a:prstGeom>
        </p:spPr>
        <p:txBody>
          <a:bodyPr vert="horz" lIns="18000" tIns="0" rIns="360000" bIns="0" rtlCol="0" anchor="b">
            <a:noAutofit/>
          </a:bodyPr>
          <a:lstStyle/>
          <a:p>
            <a:pPr defTabSz="914400">
              <a:lnSpc>
                <a:spcPct val="90000"/>
              </a:lnSpc>
              <a:spcBef>
                <a:spcPct val="0"/>
              </a:spcBef>
            </a:pPr>
            <a:r>
              <a:rPr lang="en-GB" altLang="de-DE" sz="3600" b="1" dirty="0">
                <a:solidFill>
                  <a:schemeClr val="tx2"/>
                </a:solidFill>
                <a:latin typeface="+mj-lt"/>
                <a:ea typeface="+mj-ea"/>
                <a:cs typeface="+mj-cs"/>
              </a:rPr>
              <a:t>Low heat: Vacuum Autoclaves </a:t>
            </a:r>
            <a:endParaRPr lang="en-US" altLang="de-DE" sz="3600" b="1" dirty="0">
              <a:solidFill>
                <a:schemeClr val="tx2"/>
              </a:solidFill>
              <a:latin typeface="+mj-lt"/>
              <a:ea typeface="+mj-ea"/>
              <a:cs typeface="+mj-cs"/>
            </a:endParaRPr>
          </a:p>
        </p:txBody>
      </p:sp>
      <p:pic>
        <p:nvPicPr>
          <p:cNvPr id="5" name="Inhaltsplatzhalter 4">
            <a:extLst>
              <a:ext uri="{FF2B5EF4-FFF2-40B4-BE49-F238E27FC236}">
                <a16:creationId xmlns:a16="http://schemas.microsoft.com/office/drawing/2014/main" id="{5A7A7A1D-E411-48D0-B2A2-C79B14C1ED1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276642" y="4438852"/>
            <a:ext cx="1757146" cy="2342862"/>
          </a:xfrm>
        </p:spPr>
      </p:pic>
      <p:pic>
        <p:nvPicPr>
          <p:cNvPr id="4" name="Grafik 3" descr="Ein Bild, das Plastiktüte, Plastikfolie, Tasche, Essen enthält.&#10;&#10;Automatisch generierte Beschreibung">
            <a:extLst>
              <a:ext uri="{FF2B5EF4-FFF2-40B4-BE49-F238E27FC236}">
                <a16:creationId xmlns:a16="http://schemas.microsoft.com/office/drawing/2014/main" id="{90738C89-0630-6D52-EF62-21FAE67FE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9676" y="4490784"/>
            <a:ext cx="3121152" cy="23408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966913" y="566738"/>
            <a:ext cx="8229600" cy="1143000"/>
          </a:xfrm>
        </p:spPr>
        <p:txBody>
          <a:bodyPr/>
          <a:lstStyle/>
          <a:p>
            <a:pPr eaLnBrk="1" hangingPunct="1"/>
            <a:r>
              <a:rPr lang="es-AR" altLang="en-US"/>
              <a:t>	</a:t>
            </a:r>
          </a:p>
        </p:txBody>
      </p:sp>
      <p:sp>
        <p:nvSpPr>
          <p:cNvPr id="26628" name="Rectangle 4"/>
          <p:cNvSpPr>
            <a:spLocks noChangeArrowheads="1"/>
          </p:cNvSpPr>
          <p:nvPr/>
        </p:nvSpPr>
        <p:spPr bwMode="auto">
          <a:xfrm>
            <a:off x="531838" y="222370"/>
            <a:ext cx="9144000" cy="838200"/>
          </a:xfrm>
          <a:prstGeom prst="rect">
            <a:avLst/>
          </a:prstGeom>
        </p:spPr>
        <p:txBody>
          <a:bodyPr vert="horz" lIns="18000" tIns="0" rIns="360000" bIns="0" rtlCol="0" anchor="b">
            <a:noAutofit/>
          </a:bodyPr>
          <a:lstStyle/>
          <a:p>
            <a:pPr defTabSz="914400">
              <a:lnSpc>
                <a:spcPct val="90000"/>
              </a:lnSpc>
              <a:spcBef>
                <a:spcPct val="0"/>
              </a:spcBef>
            </a:pPr>
            <a:r>
              <a:rPr lang="en-US" sz="3600" b="1" dirty="0">
                <a:solidFill>
                  <a:schemeClr val="tx2"/>
                </a:solidFill>
                <a:latin typeface="+mj-lt"/>
                <a:ea typeface="+mj-ea"/>
                <a:cs typeface="+mj-cs"/>
              </a:rPr>
              <a:t>Hybrid</a:t>
            </a:r>
            <a:r>
              <a:rPr lang="es-AR" sz="3600" b="1" dirty="0">
                <a:solidFill>
                  <a:schemeClr val="tx2"/>
                </a:solidFill>
                <a:latin typeface="+mj-lt"/>
                <a:ea typeface="+mj-ea"/>
                <a:cs typeface="+mj-cs"/>
              </a:rPr>
              <a:t> Autoclaves (</a:t>
            </a:r>
            <a:r>
              <a:rPr lang="es-AR" sz="3600" b="1" dirty="0" err="1">
                <a:solidFill>
                  <a:schemeClr val="tx2"/>
                </a:solidFill>
                <a:latin typeface="+mj-lt"/>
                <a:ea typeface="+mj-ea"/>
                <a:cs typeface="+mj-cs"/>
              </a:rPr>
              <a:t>with</a:t>
            </a:r>
            <a:r>
              <a:rPr lang="es-AR" sz="3600" b="1" dirty="0">
                <a:solidFill>
                  <a:schemeClr val="tx2"/>
                </a:solidFill>
                <a:latin typeface="+mj-lt"/>
                <a:ea typeface="+mj-ea"/>
                <a:cs typeface="+mj-cs"/>
              </a:rPr>
              <a:t> </a:t>
            </a:r>
            <a:r>
              <a:rPr lang="es-AR" sz="3600" b="1" dirty="0" err="1">
                <a:solidFill>
                  <a:schemeClr val="tx2"/>
                </a:solidFill>
                <a:latin typeface="+mj-lt"/>
                <a:ea typeface="+mj-ea"/>
                <a:cs typeface="+mj-cs"/>
              </a:rPr>
              <a:t>shredder</a:t>
            </a:r>
            <a:r>
              <a:rPr lang="es-AR" sz="3600" b="1" dirty="0">
                <a:solidFill>
                  <a:schemeClr val="tx2"/>
                </a:solidFill>
                <a:latin typeface="+mj-lt"/>
                <a:ea typeface="+mj-ea"/>
                <a:cs typeface="+mj-cs"/>
              </a:rPr>
              <a:t>)</a:t>
            </a:r>
          </a:p>
        </p:txBody>
      </p:sp>
      <p:grpSp>
        <p:nvGrpSpPr>
          <p:cNvPr id="21509" name="Group 633"/>
          <p:cNvGrpSpPr>
            <a:grpSpLocks/>
          </p:cNvGrpSpPr>
          <p:nvPr/>
        </p:nvGrpSpPr>
        <p:grpSpPr bwMode="auto">
          <a:xfrm>
            <a:off x="6788729" y="985838"/>
            <a:ext cx="3090708" cy="3880078"/>
            <a:chOff x="5175250" y="1149350"/>
            <a:chExt cx="3892550" cy="5327650"/>
          </a:xfrm>
        </p:grpSpPr>
        <p:grpSp>
          <p:nvGrpSpPr>
            <p:cNvPr id="21512" name="Group 8"/>
            <p:cNvGrpSpPr>
              <a:grpSpLocks/>
            </p:cNvGrpSpPr>
            <p:nvPr/>
          </p:nvGrpSpPr>
          <p:grpSpPr bwMode="auto">
            <a:xfrm>
              <a:off x="6910388" y="1993900"/>
              <a:ext cx="604837" cy="3121025"/>
              <a:chOff x="4129" y="947"/>
              <a:chExt cx="381" cy="1966"/>
            </a:xfrm>
          </p:grpSpPr>
          <p:sp>
            <p:nvSpPr>
              <p:cNvPr id="22124" name="Freeform 9"/>
              <p:cNvSpPr>
                <a:spLocks/>
              </p:cNvSpPr>
              <p:nvPr/>
            </p:nvSpPr>
            <p:spPr bwMode="auto">
              <a:xfrm>
                <a:off x="4129" y="1033"/>
                <a:ext cx="119" cy="1"/>
              </a:xfrm>
              <a:custGeom>
                <a:avLst/>
                <a:gdLst>
                  <a:gd name="T0" fmla="*/ 119 w 119"/>
                  <a:gd name="T1" fmla="*/ 0 h 1"/>
                  <a:gd name="T2" fmla="*/ 0 w 119"/>
                  <a:gd name="T3" fmla="*/ 0 h 1"/>
                  <a:gd name="T4" fmla="*/ 0 w 119"/>
                  <a:gd name="T5" fmla="*/ 0 h 1"/>
                  <a:gd name="T6" fmla="*/ 0 60000 65536"/>
                  <a:gd name="T7" fmla="*/ 0 60000 65536"/>
                  <a:gd name="T8" fmla="*/ 0 60000 65536"/>
                  <a:gd name="T9" fmla="*/ 0 w 119"/>
                  <a:gd name="T10" fmla="*/ 0 h 1"/>
                  <a:gd name="T11" fmla="*/ 119 w 119"/>
                  <a:gd name="T12" fmla="*/ 1 h 1"/>
                </a:gdLst>
                <a:ahLst/>
                <a:cxnLst>
                  <a:cxn ang="T6">
                    <a:pos x="T0" y="T1"/>
                  </a:cxn>
                  <a:cxn ang="T7">
                    <a:pos x="T2" y="T3"/>
                  </a:cxn>
                  <a:cxn ang="T8">
                    <a:pos x="T4" y="T5"/>
                  </a:cxn>
                </a:cxnLst>
                <a:rect l="T9" t="T10" r="T11" b="T12"/>
                <a:pathLst>
                  <a:path w="119" h="1">
                    <a:moveTo>
                      <a:pt x="119" y="0"/>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25" name="Freeform 10"/>
              <p:cNvSpPr>
                <a:spLocks/>
              </p:cNvSpPr>
              <p:nvPr/>
            </p:nvSpPr>
            <p:spPr bwMode="auto">
              <a:xfrm>
                <a:off x="4129" y="1011"/>
                <a:ext cx="1" cy="22"/>
              </a:xfrm>
              <a:custGeom>
                <a:avLst/>
                <a:gdLst>
                  <a:gd name="T0" fmla="*/ 0 w 1"/>
                  <a:gd name="T1" fmla="*/ 22 h 22"/>
                  <a:gd name="T2" fmla="*/ 0 w 1"/>
                  <a:gd name="T3" fmla="*/ 0 h 22"/>
                  <a:gd name="T4" fmla="*/ 0 w 1"/>
                  <a:gd name="T5" fmla="*/ 0 h 22"/>
                  <a:gd name="T6" fmla="*/ 0 60000 65536"/>
                  <a:gd name="T7" fmla="*/ 0 60000 65536"/>
                  <a:gd name="T8" fmla="*/ 0 60000 65536"/>
                  <a:gd name="T9" fmla="*/ 0 w 1"/>
                  <a:gd name="T10" fmla="*/ 0 h 22"/>
                  <a:gd name="T11" fmla="*/ 1 w 1"/>
                  <a:gd name="T12" fmla="*/ 22 h 22"/>
                </a:gdLst>
                <a:ahLst/>
                <a:cxnLst>
                  <a:cxn ang="T6">
                    <a:pos x="T0" y="T1"/>
                  </a:cxn>
                  <a:cxn ang="T7">
                    <a:pos x="T2" y="T3"/>
                  </a:cxn>
                  <a:cxn ang="T8">
                    <a:pos x="T4" y="T5"/>
                  </a:cxn>
                </a:cxnLst>
                <a:rect l="T9" t="T10" r="T11" b="T12"/>
                <a:pathLst>
                  <a:path w="1" h="22">
                    <a:moveTo>
                      <a:pt x="0" y="22"/>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26" name="Freeform 11"/>
              <p:cNvSpPr>
                <a:spLocks/>
              </p:cNvSpPr>
              <p:nvPr/>
            </p:nvSpPr>
            <p:spPr bwMode="auto">
              <a:xfrm>
                <a:off x="4129" y="1011"/>
                <a:ext cx="119" cy="1"/>
              </a:xfrm>
              <a:custGeom>
                <a:avLst/>
                <a:gdLst>
                  <a:gd name="T0" fmla="*/ 0 w 119"/>
                  <a:gd name="T1" fmla="*/ 0 h 1"/>
                  <a:gd name="T2" fmla="*/ 119 w 119"/>
                  <a:gd name="T3" fmla="*/ 0 h 1"/>
                  <a:gd name="T4" fmla="*/ 119 w 119"/>
                  <a:gd name="T5" fmla="*/ 0 h 1"/>
                  <a:gd name="T6" fmla="*/ 0 60000 65536"/>
                  <a:gd name="T7" fmla="*/ 0 60000 65536"/>
                  <a:gd name="T8" fmla="*/ 0 60000 65536"/>
                  <a:gd name="T9" fmla="*/ 0 w 119"/>
                  <a:gd name="T10" fmla="*/ 0 h 1"/>
                  <a:gd name="T11" fmla="*/ 119 w 119"/>
                  <a:gd name="T12" fmla="*/ 1 h 1"/>
                </a:gdLst>
                <a:ahLst/>
                <a:cxnLst>
                  <a:cxn ang="T6">
                    <a:pos x="T0" y="T1"/>
                  </a:cxn>
                  <a:cxn ang="T7">
                    <a:pos x="T2" y="T3"/>
                  </a:cxn>
                  <a:cxn ang="T8">
                    <a:pos x="T4" y="T5"/>
                  </a:cxn>
                </a:cxnLst>
                <a:rect l="T9" t="T10" r="T11" b="T12"/>
                <a:pathLst>
                  <a:path w="119" h="1">
                    <a:moveTo>
                      <a:pt x="0" y="0"/>
                    </a:moveTo>
                    <a:lnTo>
                      <a:pt x="119"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27" name="Freeform 12"/>
              <p:cNvSpPr>
                <a:spLocks/>
              </p:cNvSpPr>
              <p:nvPr/>
            </p:nvSpPr>
            <p:spPr bwMode="auto">
              <a:xfrm>
                <a:off x="4248" y="1011"/>
                <a:ext cx="1" cy="22"/>
              </a:xfrm>
              <a:custGeom>
                <a:avLst/>
                <a:gdLst>
                  <a:gd name="T0" fmla="*/ 0 w 1"/>
                  <a:gd name="T1" fmla="*/ 0 h 22"/>
                  <a:gd name="T2" fmla="*/ 0 w 1"/>
                  <a:gd name="T3" fmla="*/ 22 h 22"/>
                  <a:gd name="T4" fmla="*/ 0 w 1"/>
                  <a:gd name="T5" fmla="*/ 19 h 22"/>
                  <a:gd name="T6" fmla="*/ 0 60000 65536"/>
                  <a:gd name="T7" fmla="*/ 0 60000 65536"/>
                  <a:gd name="T8" fmla="*/ 0 60000 65536"/>
                  <a:gd name="T9" fmla="*/ 0 w 1"/>
                  <a:gd name="T10" fmla="*/ 0 h 22"/>
                  <a:gd name="T11" fmla="*/ 1 w 1"/>
                  <a:gd name="T12" fmla="*/ 22 h 22"/>
                </a:gdLst>
                <a:ahLst/>
                <a:cxnLst>
                  <a:cxn ang="T6">
                    <a:pos x="T0" y="T1"/>
                  </a:cxn>
                  <a:cxn ang="T7">
                    <a:pos x="T2" y="T3"/>
                  </a:cxn>
                  <a:cxn ang="T8">
                    <a:pos x="T4" y="T5"/>
                  </a:cxn>
                </a:cxnLst>
                <a:rect l="T9" t="T10" r="T11" b="T12"/>
                <a:pathLst>
                  <a:path w="1" h="22">
                    <a:moveTo>
                      <a:pt x="0" y="0"/>
                    </a:moveTo>
                    <a:lnTo>
                      <a:pt x="0" y="22"/>
                    </a:lnTo>
                    <a:lnTo>
                      <a:pt x="0" y="19"/>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28" name="Freeform 13"/>
              <p:cNvSpPr>
                <a:spLocks/>
              </p:cNvSpPr>
              <p:nvPr/>
            </p:nvSpPr>
            <p:spPr bwMode="auto">
              <a:xfrm>
                <a:off x="4248" y="989"/>
                <a:ext cx="1" cy="22"/>
              </a:xfrm>
              <a:custGeom>
                <a:avLst/>
                <a:gdLst>
                  <a:gd name="T0" fmla="*/ 0 w 1"/>
                  <a:gd name="T1" fmla="*/ 22 h 22"/>
                  <a:gd name="T2" fmla="*/ 0 w 1"/>
                  <a:gd name="T3" fmla="*/ 0 h 22"/>
                  <a:gd name="T4" fmla="*/ 0 w 1"/>
                  <a:gd name="T5" fmla="*/ 0 h 22"/>
                  <a:gd name="T6" fmla="*/ 0 60000 65536"/>
                  <a:gd name="T7" fmla="*/ 0 60000 65536"/>
                  <a:gd name="T8" fmla="*/ 0 60000 65536"/>
                  <a:gd name="T9" fmla="*/ 0 w 1"/>
                  <a:gd name="T10" fmla="*/ 0 h 22"/>
                  <a:gd name="T11" fmla="*/ 1 w 1"/>
                  <a:gd name="T12" fmla="*/ 22 h 22"/>
                </a:gdLst>
                <a:ahLst/>
                <a:cxnLst>
                  <a:cxn ang="T6">
                    <a:pos x="T0" y="T1"/>
                  </a:cxn>
                  <a:cxn ang="T7">
                    <a:pos x="T2" y="T3"/>
                  </a:cxn>
                  <a:cxn ang="T8">
                    <a:pos x="T4" y="T5"/>
                  </a:cxn>
                </a:cxnLst>
                <a:rect l="T9" t="T10" r="T11" b="T12"/>
                <a:pathLst>
                  <a:path w="1" h="22">
                    <a:moveTo>
                      <a:pt x="0" y="22"/>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29" name="Freeform 14"/>
              <p:cNvSpPr>
                <a:spLocks/>
              </p:cNvSpPr>
              <p:nvPr/>
            </p:nvSpPr>
            <p:spPr bwMode="auto">
              <a:xfrm>
                <a:off x="4129" y="989"/>
                <a:ext cx="119" cy="1"/>
              </a:xfrm>
              <a:custGeom>
                <a:avLst/>
                <a:gdLst>
                  <a:gd name="T0" fmla="*/ 119 w 119"/>
                  <a:gd name="T1" fmla="*/ 0 h 1"/>
                  <a:gd name="T2" fmla="*/ 0 w 119"/>
                  <a:gd name="T3" fmla="*/ 0 h 1"/>
                  <a:gd name="T4" fmla="*/ 0 w 119"/>
                  <a:gd name="T5" fmla="*/ 0 h 1"/>
                  <a:gd name="T6" fmla="*/ 0 60000 65536"/>
                  <a:gd name="T7" fmla="*/ 0 60000 65536"/>
                  <a:gd name="T8" fmla="*/ 0 60000 65536"/>
                  <a:gd name="T9" fmla="*/ 0 w 119"/>
                  <a:gd name="T10" fmla="*/ 0 h 1"/>
                  <a:gd name="T11" fmla="*/ 119 w 119"/>
                  <a:gd name="T12" fmla="*/ 1 h 1"/>
                </a:gdLst>
                <a:ahLst/>
                <a:cxnLst>
                  <a:cxn ang="T6">
                    <a:pos x="T0" y="T1"/>
                  </a:cxn>
                  <a:cxn ang="T7">
                    <a:pos x="T2" y="T3"/>
                  </a:cxn>
                  <a:cxn ang="T8">
                    <a:pos x="T4" y="T5"/>
                  </a:cxn>
                </a:cxnLst>
                <a:rect l="T9" t="T10" r="T11" b="T12"/>
                <a:pathLst>
                  <a:path w="119" h="1">
                    <a:moveTo>
                      <a:pt x="119" y="0"/>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30" name="Freeform 15"/>
              <p:cNvSpPr>
                <a:spLocks/>
              </p:cNvSpPr>
              <p:nvPr/>
            </p:nvSpPr>
            <p:spPr bwMode="auto">
              <a:xfrm>
                <a:off x="4129" y="989"/>
                <a:ext cx="1" cy="22"/>
              </a:xfrm>
              <a:custGeom>
                <a:avLst/>
                <a:gdLst>
                  <a:gd name="T0" fmla="*/ 0 w 1"/>
                  <a:gd name="T1" fmla="*/ 0 h 22"/>
                  <a:gd name="T2" fmla="*/ 0 w 1"/>
                  <a:gd name="T3" fmla="*/ 22 h 22"/>
                  <a:gd name="T4" fmla="*/ 0 w 1"/>
                  <a:gd name="T5" fmla="*/ 22 h 22"/>
                  <a:gd name="T6" fmla="*/ 0 60000 65536"/>
                  <a:gd name="T7" fmla="*/ 0 60000 65536"/>
                  <a:gd name="T8" fmla="*/ 0 60000 65536"/>
                  <a:gd name="T9" fmla="*/ 0 w 1"/>
                  <a:gd name="T10" fmla="*/ 0 h 22"/>
                  <a:gd name="T11" fmla="*/ 1 w 1"/>
                  <a:gd name="T12" fmla="*/ 22 h 22"/>
                </a:gdLst>
                <a:ahLst/>
                <a:cxnLst>
                  <a:cxn ang="T6">
                    <a:pos x="T0" y="T1"/>
                  </a:cxn>
                  <a:cxn ang="T7">
                    <a:pos x="T2" y="T3"/>
                  </a:cxn>
                  <a:cxn ang="T8">
                    <a:pos x="T4" y="T5"/>
                  </a:cxn>
                </a:cxnLst>
                <a:rect l="T9" t="T10" r="T11" b="T12"/>
                <a:pathLst>
                  <a:path w="1" h="22">
                    <a:moveTo>
                      <a:pt x="0" y="0"/>
                    </a:moveTo>
                    <a:lnTo>
                      <a:pt x="0" y="2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31" name="Freeform 16"/>
              <p:cNvSpPr>
                <a:spLocks/>
              </p:cNvSpPr>
              <p:nvPr/>
            </p:nvSpPr>
            <p:spPr bwMode="auto">
              <a:xfrm>
                <a:off x="4227" y="947"/>
                <a:ext cx="1" cy="42"/>
              </a:xfrm>
              <a:custGeom>
                <a:avLst/>
                <a:gdLst>
                  <a:gd name="T0" fmla="*/ 0 w 1"/>
                  <a:gd name="T1" fmla="*/ 42 h 42"/>
                  <a:gd name="T2" fmla="*/ 0 w 1"/>
                  <a:gd name="T3" fmla="*/ 0 h 42"/>
                  <a:gd name="T4" fmla="*/ 0 w 1"/>
                  <a:gd name="T5" fmla="*/ 0 h 42"/>
                  <a:gd name="T6" fmla="*/ 0 60000 65536"/>
                  <a:gd name="T7" fmla="*/ 0 60000 65536"/>
                  <a:gd name="T8" fmla="*/ 0 60000 65536"/>
                  <a:gd name="T9" fmla="*/ 0 w 1"/>
                  <a:gd name="T10" fmla="*/ 0 h 42"/>
                  <a:gd name="T11" fmla="*/ 1 w 1"/>
                  <a:gd name="T12" fmla="*/ 42 h 42"/>
                </a:gdLst>
                <a:ahLst/>
                <a:cxnLst>
                  <a:cxn ang="T6">
                    <a:pos x="T0" y="T1"/>
                  </a:cxn>
                  <a:cxn ang="T7">
                    <a:pos x="T2" y="T3"/>
                  </a:cxn>
                  <a:cxn ang="T8">
                    <a:pos x="T4" y="T5"/>
                  </a:cxn>
                </a:cxnLst>
                <a:rect l="T9" t="T10" r="T11" b="T12"/>
                <a:pathLst>
                  <a:path w="1" h="42">
                    <a:moveTo>
                      <a:pt x="0" y="42"/>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32" name="Freeform 17"/>
              <p:cNvSpPr>
                <a:spLocks/>
              </p:cNvSpPr>
              <p:nvPr/>
            </p:nvSpPr>
            <p:spPr bwMode="auto">
              <a:xfrm>
                <a:off x="4209" y="947"/>
                <a:ext cx="18" cy="1"/>
              </a:xfrm>
              <a:custGeom>
                <a:avLst/>
                <a:gdLst>
                  <a:gd name="T0" fmla="*/ 18 w 18"/>
                  <a:gd name="T1" fmla="*/ 0 h 1"/>
                  <a:gd name="T2" fmla="*/ 0 w 18"/>
                  <a:gd name="T3" fmla="*/ 0 h 1"/>
                  <a:gd name="T4" fmla="*/ 0 w 18"/>
                  <a:gd name="T5" fmla="*/ 0 h 1"/>
                  <a:gd name="T6" fmla="*/ 0 60000 65536"/>
                  <a:gd name="T7" fmla="*/ 0 60000 65536"/>
                  <a:gd name="T8" fmla="*/ 0 60000 65536"/>
                  <a:gd name="T9" fmla="*/ 0 w 18"/>
                  <a:gd name="T10" fmla="*/ 0 h 1"/>
                  <a:gd name="T11" fmla="*/ 18 w 18"/>
                  <a:gd name="T12" fmla="*/ 1 h 1"/>
                </a:gdLst>
                <a:ahLst/>
                <a:cxnLst>
                  <a:cxn ang="T6">
                    <a:pos x="T0" y="T1"/>
                  </a:cxn>
                  <a:cxn ang="T7">
                    <a:pos x="T2" y="T3"/>
                  </a:cxn>
                  <a:cxn ang="T8">
                    <a:pos x="T4" y="T5"/>
                  </a:cxn>
                </a:cxnLst>
                <a:rect l="T9" t="T10" r="T11" b="T12"/>
                <a:pathLst>
                  <a:path w="18" h="1">
                    <a:moveTo>
                      <a:pt x="18" y="0"/>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33" name="Freeform 18"/>
              <p:cNvSpPr>
                <a:spLocks/>
              </p:cNvSpPr>
              <p:nvPr/>
            </p:nvSpPr>
            <p:spPr bwMode="auto">
              <a:xfrm>
                <a:off x="4209" y="947"/>
                <a:ext cx="1" cy="22"/>
              </a:xfrm>
              <a:custGeom>
                <a:avLst/>
                <a:gdLst>
                  <a:gd name="T0" fmla="*/ 0 w 1"/>
                  <a:gd name="T1" fmla="*/ 0 h 22"/>
                  <a:gd name="T2" fmla="*/ 0 w 1"/>
                  <a:gd name="T3" fmla="*/ 22 h 22"/>
                  <a:gd name="T4" fmla="*/ 0 w 1"/>
                  <a:gd name="T5" fmla="*/ 20 h 22"/>
                  <a:gd name="T6" fmla="*/ 0 60000 65536"/>
                  <a:gd name="T7" fmla="*/ 0 60000 65536"/>
                  <a:gd name="T8" fmla="*/ 0 60000 65536"/>
                  <a:gd name="T9" fmla="*/ 0 w 1"/>
                  <a:gd name="T10" fmla="*/ 0 h 22"/>
                  <a:gd name="T11" fmla="*/ 1 w 1"/>
                  <a:gd name="T12" fmla="*/ 22 h 22"/>
                </a:gdLst>
                <a:ahLst/>
                <a:cxnLst>
                  <a:cxn ang="T6">
                    <a:pos x="T0" y="T1"/>
                  </a:cxn>
                  <a:cxn ang="T7">
                    <a:pos x="T2" y="T3"/>
                  </a:cxn>
                  <a:cxn ang="T8">
                    <a:pos x="T4" y="T5"/>
                  </a:cxn>
                </a:cxnLst>
                <a:rect l="T9" t="T10" r="T11" b="T12"/>
                <a:pathLst>
                  <a:path w="1" h="22">
                    <a:moveTo>
                      <a:pt x="0" y="0"/>
                    </a:moveTo>
                    <a:lnTo>
                      <a:pt x="0" y="22"/>
                    </a:lnTo>
                    <a:lnTo>
                      <a:pt x="0" y="2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34" name="Freeform 19"/>
              <p:cNvSpPr>
                <a:spLocks/>
              </p:cNvSpPr>
              <p:nvPr/>
            </p:nvSpPr>
            <p:spPr bwMode="auto">
              <a:xfrm>
                <a:off x="4149" y="969"/>
                <a:ext cx="60" cy="20"/>
              </a:xfrm>
              <a:custGeom>
                <a:avLst/>
                <a:gdLst>
                  <a:gd name="T0" fmla="*/ 60 w 60"/>
                  <a:gd name="T1" fmla="*/ 0 h 20"/>
                  <a:gd name="T2" fmla="*/ 0 w 60"/>
                  <a:gd name="T3" fmla="*/ 20 h 20"/>
                  <a:gd name="T4" fmla="*/ 0 w 60"/>
                  <a:gd name="T5" fmla="*/ 20 h 20"/>
                  <a:gd name="T6" fmla="*/ 0 60000 65536"/>
                  <a:gd name="T7" fmla="*/ 0 60000 65536"/>
                  <a:gd name="T8" fmla="*/ 0 60000 65536"/>
                  <a:gd name="T9" fmla="*/ 0 w 60"/>
                  <a:gd name="T10" fmla="*/ 0 h 20"/>
                  <a:gd name="T11" fmla="*/ 60 w 60"/>
                  <a:gd name="T12" fmla="*/ 20 h 20"/>
                </a:gdLst>
                <a:ahLst/>
                <a:cxnLst>
                  <a:cxn ang="T6">
                    <a:pos x="T0" y="T1"/>
                  </a:cxn>
                  <a:cxn ang="T7">
                    <a:pos x="T2" y="T3"/>
                  </a:cxn>
                  <a:cxn ang="T8">
                    <a:pos x="T4" y="T5"/>
                  </a:cxn>
                </a:cxnLst>
                <a:rect l="T9" t="T10" r="T11" b="T12"/>
                <a:pathLst>
                  <a:path w="60" h="20">
                    <a:moveTo>
                      <a:pt x="60" y="0"/>
                    </a:moveTo>
                    <a:lnTo>
                      <a:pt x="0" y="2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35" name="Freeform 20"/>
              <p:cNvSpPr>
                <a:spLocks/>
              </p:cNvSpPr>
              <p:nvPr/>
            </p:nvSpPr>
            <p:spPr bwMode="auto">
              <a:xfrm>
                <a:off x="4509" y="1332"/>
                <a:ext cx="1" cy="1581"/>
              </a:xfrm>
              <a:custGeom>
                <a:avLst/>
                <a:gdLst>
                  <a:gd name="T0" fmla="*/ 0 w 1"/>
                  <a:gd name="T1" fmla="*/ 0 h 1581"/>
                  <a:gd name="T2" fmla="*/ 0 w 1"/>
                  <a:gd name="T3" fmla="*/ 1581 h 1581"/>
                  <a:gd name="T4" fmla="*/ 0 w 1"/>
                  <a:gd name="T5" fmla="*/ 1579 h 1581"/>
                  <a:gd name="T6" fmla="*/ 0 60000 65536"/>
                  <a:gd name="T7" fmla="*/ 0 60000 65536"/>
                  <a:gd name="T8" fmla="*/ 0 60000 65536"/>
                  <a:gd name="T9" fmla="*/ 0 w 1"/>
                  <a:gd name="T10" fmla="*/ 0 h 1581"/>
                  <a:gd name="T11" fmla="*/ 1 w 1"/>
                  <a:gd name="T12" fmla="*/ 1581 h 1581"/>
                </a:gdLst>
                <a:ahLst/>
                <a:cxnLst>
                  <a:cxn ang="T6">
                    <a:pos x="T0" y="T1"/>
                  </a:cxn>
                  <a:cxn ang="T7">
                    <a:pos x="T2" y="T3"/>
                  </a:cxn>
                  <a:cxn ang="T8">
                    <a:pos x="T4" y="T5"/>
                  </a:cxn>
                </a:cxnLst>
                <a:rect l="T9" t="T10" r="T11" b="T12"/>
                <a:pathLst>
                  <a:path w="1" h="1581">
                    <a:moveTo>
                      <a:pt x="0" y="0"/>
                    </a:moveTo>
                    <a:lnTo>
                      <a:pt x="0" y="1581"/>
                    </a:lnTo>
                    <a:lnTo>
                      <a:pt x="0" y="1579"/>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21513" name="Freeform 21"/>
            <p:cNvSpPr>
              <a:spLocks/>
            </p:cNvSpPr>
            <p:nvPr/>
          </p:nvSpPr>
          <p:spPr bwMode="auto">
            <a:xfrm>
              <a:off x="6491288" y="2436813"/>
              <a:ext cx="211137" cy="171450"/>
            </a:xfrm>
            <a:custGeom>
              <a:avLst/>
              <a:gdLst>
                <a:gd name="T0" fmla="*/ 0 w 133"/>
                <a:gd name="T1" fmla="*/ 2147483646 h 108"/>
                <a:gd name="T2" fmla="*/ 2147483646 w 133"/>
                <a:gd name="T3" fmla="*/ 2147483646 h 108"/>
                <a:gd name="T4" fmla="*/ 2147483646 w 133"/>
                <a:gd name="T5" fmla="*/ 2147483646 h 108"/>
                <a:gd name="T6" fmla="*/ 2147483646 w 133"/>
                <a:gd name="T7" fmla="*/ 2147483646 h 108"/>
                <a:gd name="T8" fmla="*/ 2147483646 w 133"/>
                <a:gd name="T9" fmla="*/ 2147483646 h 108"/>
                <a:gd name="T10" fmla="*/ 2147483646 w 133"/>
                <a:gd name="T11" fmla="*/ 2147483646 h 108"/>
                <a:gd name="T12" fmla="*/ 2147483646 w 133"/>
                <a:gd name="T13" fmla="*/ 2147483646 h 108"/>
                <a:gd name="T14" fmla="*/ 2147483646 w 133"/>
                <a:gd name="T15" fmla="*/ 2147483646 h 108"/>
                <a:gd name="T16" fmla="*/ 2147483646 w 133"/>
                <a:gd name="T17" fmla="*/ 2147483646 h 108"/>
                <a:gd name="T18" fmla="*/ 2147483646 w 133"/>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3"/>
                <a:gd name="T31" fmla="*/ 0 h 108"/>
                <a:gd name="T32" fmla="*/ 133 w 133"/>
                <a:gd name="T33" fmla="*/ 108 h 1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3" h="108">
                  <a:moveTo>
                    <a:pt x="0" y="108"/>
                  </a:moveTo>
                  <a:lnTo>
                    <a:pt x="2" y="93"/>
                  </a:lnTo>
                  <a:lnTo>
                    <a:pt x="9" y="79"/>
                  </a:lnTo>
                  <a:lnTo>
                    <a:pt x="19" y="66"/>
                  </a:lnTo>
                  <a:lnTo>
                    <a:pt x="32" y="52"/>
                  </a:lnTo>
                  <a:lnTo>
                    <a:pt x="48" y="39"/>
                  </a:lnTo>
                  <a:lnTo>
                    <a:pt x="69" y="27"/>
                  </a:lnTo>
                  <a:lnTo>
                    <a:pt x="92" y="17"/>
                  </a:lnTo>
                  <a:lnTo>
                    <a:pt x="119" y="8"/>
                  </a:lnTo>
                  <a:lnTo>
                    <a:pt x="13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nvGrpSpPr>
            <p:cNvPr id="21514" name="Group 22"/>
            <p:cNvGrpSpPr>
              <a:grpSpLocks/>
            </p:cNvGrpSpPr>
            <p:nvPr/>
          </p:nvGrpSpPr>
          <p:grpSpPr bwMode="auto">
            <a:xfrm>
              <a:off x="6491288" y="2095500"/>
              <a:ext cx="1022350" cy="1655763"/>
              <a:chOff x="3865" y="1011"/>
              <a:chExt cx="644" cy="1043"/>
            </a:xfrm>
          </p:grpSpPr>
          <p:sp>
            <p:nvSpPr>
              <p:cNvPr id="22120" name="Freeform 23"/>
              <p:cNvSpPr>
                <a:spLocks/>
              </p:cNvSpPr>
              <p:nvPr/>
            </p:nvSpPr>
            <p:spPr bwMode="auto">
              <a:xfrm>
                <a:off x="4381" y="1229"/>
                <a:ext cx="128" cy="105"/>
              </a:xfrm>
              <a:custGeom>
                <a:avLst/>
                <a:gdLst>
                  <a:gd name="T0" fmla="*/ 128 w 128"/>
                  <a:gd name="T1" fmla="*/ 105 h 105"/>
                  <a:gd name="T2" fmla="*/ 126 w 128"/>
                  <a:gd name="T3" fmla="*/ 90 h 105"/>
                  <a:gd name="T4" fmla="*/ 121 w 128"/>
                  <a:gd name="T5" fmla="*/ 76 h 105"/>
                  <a:gd name="T6" fmla="*/ 112 w 128"/>
                  <a:gd name="T7" fmla="*/ 63 h 105"/>
                  <a:gd name="T8" fmla="*/ 98 w 128"/>
                  <a:gd name="T9" fmla="*/ 49 h 105"/>
                  <a:gd name="T10" fmla="*/ 80 w 128"/>
                  <a:gd name="T11" fmla="*/ 36 h 105"/>
                  <a:gd name="T12" fmla="*/ 62 w 128"/>
                  <a:gd name="T13" fmla="*/ 24 h 105"/>
                  <a:gd name="T14" fmla="*/ 36 w 128"/>
                  <a:gd name="T15" fmla="*/ 14 h 105"/>
                  <a:gd name="T16" fmla="*/ 11 w 128"/>
                  <a:gd name="T17" fmla="*/ 5 h 105"/>
                  <a:gd name="T18" fmla="*/ 0 w 128"/>
                  <a:gd name="T19" fmla="*/ 0 h 105"/>
                  <a:gd name="T20" fmla="*/ 0 w 128"/>
                  <a:gd name="T21" fmla="*/ 2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8"/>
                  <a:gd name="T34" fmla="*/ 0 h 105"/>
                  <a:gd name="T35" fmla="*/ 128 w 128"/>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8" h="105">
                    <a:moveTo>
                      <a:pt x="128" y="105"/>
                    </a:moveTo>
                    <a:lnTo>
                      <a:pt x="126" y="90"/>
                    </a:lnTo>
                    <a:lnTo>
                      <a:pt x="121" y="76"/>
                    </a:lnTo>
                    <a:lnTo>
                      <a:pt x="112" y="63"/>
                    </a:lnTo>
                    <a:lnTo>
                      <a:pt x="98" y="49"/>
                    </a:lnTo>
                    <a:lnTo>
                      <a:pt x="80" y="36"/>
                    </a:lnTo>
                    <a:lnTo>
                      <a:pt x="62" y="24"/>
                    </a:lnTo>
                    <a:lnTo>
                      <a:pt x="36" y="14"/>
                    </a:lnTo>
                    <a:lnTo>
                      <a:pt x="11" y="5"/>
                    </a:lnTo>
                    <a:lnTo>
                      <a:pt x="0" y="0"/>
                    </a:lnTo>
                    <a:lnTo>
                      <a:pt x="0" y="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21" name="Freeform 24"/>
              <p:cNvSpPr>
                <a:spLocks/>
              </p:cNvSpPr>
              <p:nvPr/>
            </p:nvSpPr>
            <p:spPr bwMode="auto">
              <a:xfrm>
                <a:off x="3865" y="1332"/>
                <a:ext cx="1" cy="722"/>
              </a:xfrm>
              <a:custGeom>
                <a:avLst/>
                <a:gdLst>
                  <a:gd name="T0" fmla="*/ 0 w 1"/>
                  <a:gd name="T1" fmla="*/ 0 h 722"/>
                  <a:gd name="T2" fmla="*/ 0 w 1"/>
                  <a:gd name="T3" fmla="*/ 722 h 722"/>
                  <a:gd name="T4" fmla="*/ 0 w 1"/>
                  <a:gd name="T5" fmla="*/ 722 h 722"/>
                  <a:gd name="T6" fmla="*/ 0 60000 65536"/>
                  <a:gd name="T7" fmla="*/ 0 60000 65536"/>
                  <a:gd name="T8" fmla="*/ 0 60000 65536"/>
                  <a:gd name="T9" fmla="*/ 0 w 1"/>
                  <a:gd name="T10" fmla="*/ 0 h 722"/>
                  <a:gd name="T11" fmla="*/ 1 w 1"/>
                  <a:gd name="T12" fmla="*/ 722 h 722"/>
                </a:gdLst>
                <a:ahLst/>
                <a:cxnLst>
                  <a:cxn ang="T6">
                    <a:pos x="T0" y="T1"/>
                  </a:cxn>
                  <a:cxn ang="T7">
                    <a:pos x="T2" y="T3"/>
                  </a:cxn>
                  <a:cxn ang="T8">
                    <a:pos x="T4" y="T5"/>
                  </a:cxn>
                </a:cxnLst>
                <a:rect l="T9" t="T10" r="T11" b="T12"/>
                <a:pathLst>
                  <a:path w="1" h="722">
                    <a:moveTo>
                      <a:pt x="0" y="0"/>
                    </a:moveTo>
                    <a:lnTo>
                      <a:pt x="0" y="72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22" name="Freeform 25"/>
              <p:cNvSpPr>
                <a:spLocks/>
              </p:cNvSpPr>
              <p:nvPr/>
            </p:nvSpPr>
            <p:spPr bwMode="auto">
              <a:xfrm>
                <a:off x="3996" y="1011"/>
                <a:ext cx="385" cy="81"/>
              </a:xfrm>
              <a:custGeom>
                <a:avLst/>
                <a:gdLst>
                  <a:gd name="T0" fmla="*/ 0 w 385"/>
                  <a:gd name="T1" fmla="*/ 81 h 81"/>
                  <a:gd name="T2" fmla="*/ 2 w 385"/>
                  <a:gd name="T3" fmla="*/ 68 h 81"/>
                  <a:gd name="T4" fmla="*/ 9 w 385"/>
                  <a:gd name="T5" fmla="*/ 56 h 81"/>
                  <a:gd name="T6" fmla="*/ 18 w 385"/>
                  <a:gd name="T7" fmla="*/ 44 h 81"/>
                  <a:gd name="T8" fmla="*/ 34 w 385"/>
                  <a:gd name="T9" fmla="*/ 34 h 81"/>
                  <a:gd name="T10" fmla="*/ 53 w 385"/>
                  <a:gd name="T11" fmla="*/ 24 h 81"/>
                  <a:gd name="T12" fmla="*/ 75 w 385"/>
                  <a:gd name="T13" fmla="*/ 15 h 81"/>
                  <a:gd name="T14" fmla="*/ 101 w 385"/>
                  <a:gd name="T15" fmla="*/ 7 h 81"/>
                  <a:gd name="T16" fmla="*/ 126 w 385"/>
                  <a:gd name="T17" fmla="*/ 2 h 81"/>
                  <a:gd name="T18" fmla="*/ 156 w 385"/>
                  <a:gd name="T19" fmla="*/ 0 h 81"/>
                  <a:gd name="T20" fmla="*/ 185 w 385"/>
                  <a:gd name="T21" fmla="*/ 0 h 81"/>
                  <a:gd name="T22" fmla="*/ 215 w 385"/>
                  <a:gd name="T23" fmla="*/ 0 h 81"/>
                  <a:gd name="T24" fmla="*/ 243 w 385"/>
                  <a:gd name="T25" fmla="*/ 2 h 81"/>
                  <a:gd name="T26" fmla="*/ 270 w 385"/>
                  <a:gd name="T27" fmla="*/ 7 h 81"/>
                  <a:gd name="T28" fmla="*/ 295 w 385"/>
                  <a:gd name="T29" fmla="*/ 12 h 81"/>
                  <a:gd name="T30" fmla="*/ 321 w 385"/>
                  <a:gd name="T31" fmla="*/ 19 h 81"/>
                  <a:gd name="T32" fmla="*/ 341 w 385"/>
                  <a:gd name="T33" fmla="*/ 29 h 81"/>
                  <a:gd name="T34" fmla="*/ 357 w 385"/>
                  <a:gd name="T35" fmla="*/ 39 h 81"/>
                  <a:gd name="T36" fmla="*/ 371 w 385"/>
                  <a:gd name="T37" fmla="*/ 51 h 81"/>
                  <a:gd name="T38" fmla="*/ 380 w 385"/>
                  <a:gd name="T39" fmla="*/ 63 h 81"/>
                  <a:gd name="T40" fmla="*/ 385 w 385"/>
                  <a:gd name="T41" fmla="*/ 76 h 81"/>
                  <a:gd name="T42" fmla="*/ 385 w 385"/>
                  <a:gd name="T43" fmla="*/ 81 h 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5"/>
                  <a:gd name="T67" fmla="*/ 0 h 81"/>
                  <a:gd name="T68" fmla="*/ 385 w 385"/>
                  <a:gd name="T69" fmla="*/ 81 h 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5" h="81">
                    <a:moveTo>
                      <a:pt x="0" y="81"/>
                    </a:moveTo>
                    <a:lnTo>
                      <a:pt x="2" y="68"/>
                    </a:lnTo>
                    <a:lnTo>
                      <a:pt x="9" y="56"/>
                    </a:lnTo>
                    <a:lnTo>
                      <a:pt x="18" y="44"/>
                    </a:lnTo>
                    <a:lnTo>
                      <a:pt x="34" y="34"/>
                    </a:lnTo>
                    <a:lnTo>
                      <a:pt x="53" y="24"/>
                    </a:lnTo>
                    <a:lnTo>
                      <a:pt x="75" y="15"/>
                    </a:lnTo>
                    <a:lnTo>
                      <a:pt x="101" y="7"/>
                    </a:lnTo>
                    <a:lnTo>
                      <a:pt x="126" y="2"/>
                    </a:lnTo>
                    <a:lnTo>
                      <a:pt x="156" y="0"/>
                    </a:lnTo>
                    <a:lnTo>
                      <a:pt x="185" y="0"/>
                    </a:lnTo>
                    <a:lnTo>
                      <a:pt x="215" y="0"/>
                    </a:lnTo>
                    <a:lnTo>
                      <a:pt x="243" y="2"/>
                    </a:lnTo>
                    <a:lnTo>
                      <a:pt x="270" y="7"/>
                    </a:lnTo>
                    <a:lnTo>
                      <a:pt x="295" y="12"/>
                    </a:lnTo>
                    <a:lnTo>
                      <a:pt x="321" y="19"/>
                    </a:lnTo>
                    <a:lnTo>
                      <a:pt x="341" y="29"/>
                    </a:lnTo>
                    <a:lnTo>
                      <a:pt x="357" y="39"/>
                    </a:lnTo>
                    <a:lnTo>
                      <a:pt x="371" y="51"/>
                    </a:lnTo>
                    <a:lnTo>
                      <a:pt x="380" y="63"/>
                    </a:lnTo>
                    <a:lnTo>
                      <a:pt x="385" y="76"/>
                    </a:lnTo>
                    <a:lnTo>
                      <a:pt x="385" y="81"/>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23" name="Freeform 26"/>
              <p:cNvSpPr>
                <a:spLocks/>
              </p:cNvSpPr>
              <p:nvPr/>
            </p:nvSpPr>
            <p:spPr bwMode="auto">
              <a:xfrm>
                <a:off x="3996" y="1121"/>
                <a:ext cx="385" cy="1"/>
              </a:xfrm>
              <a:custGeom>
                <a:avLst/>
                <a:gdLst>
                  <a:gd name="T0" fmla="*/ 385 w 385"/>
                  <a:gd name="T1" fmla="*/ 0 h 1"/>
                  <a:gd name="T2" fmla="*/ 0 w 385"/>
                  <a:gd name="T3" fmla="*/ 0 h 1"/>
                  <a:gd name="T4" fmla="*/ 0 w 385"/>
                  <a:gd name="T5" fmla="*/ 0 h 1"/>
                  <a:gd name="T6" fmla="*/ 0 60000 65536"/>
                  <a:gd name="T7" fmla="*/ 0 60000 65536"/>
                  <a:gd name="T8" fmla="*/ 0 60000 65536"/>
                  <a:gd name="T9" fmla="*/ 0 w 385"/>
                  <a:gd name="T10" fmla="*/ 0 h 1"/>
                  <a:gd name="T11" fmla="*/ 385 w 385"/>
                  <a:gd name="T12" fmla="*/ 1 h 1"/>
                </a:gdLst>
                <a:ahLst/>
                <a:cxnLst>
                  <a:cxn ang="T6">
                    <a:pos x="T0" y="T1"/>
                  </a:cxn>
                  <a:cxn ang="T7">
                    <a:pos x="T2" y="T3"/>
                  </a:cxn>
                  <a:cxn ang="T8">
                    <a:pos x="T4" y="T5"/>
                  </a:cxn>
                </a:cxnLst>
                <a:rect l="T9" t="T10" r="T11" b="T12"/>
                <a:pathLst>
                  <a:path w="385" h="1">
                    <a:moveTo>
                      <a:pt x="385" y="0"/>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21515" name="Line 27"/>
            <p:cNvSpPr>
              <a:spLocks noChangeShapeType="1"/>
            </p:cNvSpPr>
            <p:nvPr/>
          </p:nvSpPr>
          <p:spPr bwMode="auto">
            <a:xfrm>
              <a:off x="6699250" y="2366963"/>
              <a:ext cx="1588" cy="7461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16" name="Freeform 28"/>
            <p:cNvSpPr>
              <a:spLocks/>
            </p:cNvSpPr>
            <p:nvPr/>
          </p:nvSpPr>
          <p:spPr bwMode="auto">
            <a:xfrm>
              <a:off x="7310438" y="2366963"/>
              <a:ext cx="1587" cy="74612"/>
            </a:xfrm>
            <a:custGeom>
              <a:avLst/>
              <a:gdLst>
                <a:gd name="T0" fmla="*/ 0 w 1587"/>
                <a:gd name="T1" fmla="*/ 0 h 47"/>
                <a:gd name="T2" fmla="*/ 0 w 1587"/>
                <a:gd name="T3" fmla="*/ 2147483646 h 47"/>
                <a:gd name="T4" fmla="*/ 0 w 1587"/>
                <a:gd name="T5" fmla="*/ 2147483646 h 47"/>
                <a:gd name="T6" fmla="*/ 0 60000 65536"/>
                <a:gd name="T7" fmla="*/ 0 60000 65536"/>
                <a:gd name="T8" fmla="*/ 0 60000 65536"/>
                <a:gd name="T9" fmla="*/ 0 w 1587"/>
                <a:gd name="T10" fmla="*/ 0 h 47"/>
                <a:gd name="T11" fmla="*/ 1587 w 1587"/>
                <a:gd name="T12" fmla="*/ 47 h 47"/>
              </a:gdLst>
              <a:ahLst/>
              <a:cxnLst>
                <a:cxn ang="T6">
                  <a:pos x="T0" y="T1"/>
                </a:cxn>
                <a:cxn ang="T7">
                  <a:pos x="T2" y="T3"/>
                </a:cxn>
                <a:cxn ang="T8">
                  <a:pos x="T4" y="T5"/>
                </a:cxn>
              </a:cxnLst>
              <a:rect l="T9" t="T10" r="T11" b="T12"/>
              <a:pathLst>
                <a:path w="1587" h="47">
                  <a:moveTo>
                    <a:pt x="0" y="0"/>
                  </a:move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17" name="Freeform 29"/>
            <p:cNvSpPr>
              <a:spLocks/>
            </p:cNvSpPr>
            <p:nvPr/>
          </p:nvSpPr>
          <p:spPr bwMode="auto">
            <a:xfrm>
              <a:off x="6699250" y="2398713"/>
              <a:ext cx="611188" cy="1587"/>
            </a:xfrm>
            <a:custGeom>
              <a:avLst/>
              <a:gdLst>
                <a:gd name="T0" fmla="*/ 2147483646 w 385"/>
                <a:gd name="T1" fmla="*/ 0 h 1587"/>
                <a:gd name="T2" fmla="*/ 0 w 385"/>
                <a:gd name="T3" fmla="*/ 0 h 1587"/>
                <a:gd name="T4" fmla="*/ 0 w 385"/>
                <a:gd name="T5" fmla="*/ 0 h 1587"/>
                <a:gd name="T6" fmla="*/ 0 60000 65536"/>
                <a:gd name="T7" fmla="*/ 0 60000 65536"/>
                <a:gd name="T8" fmla="*/ 0 60000 65536"/>
                <a:gd name="T9" fmla="*/ 0 w 385"/>
                <a:gd name="T10" fmla="*/ 0 h 1587"/>
                <a:gd name="T11" fmla="*/ 385 w 385"/>
                <a:gd name="T12" fmla="*/ 1587 h 1587"/>
              </a:gdLst>
              <a:ahLst/>
              <a:cxnLst>
                <a:cxn ang="T6">
                  <a:pos x="T0" y="T1"/>
                </a:cxn>
                <a:cxn ang="T7">
                  <a:pos x="T2" y="T3"/>
                </a:cxn>
                <a:cxn ang="T8">
                  <a:pos x="T4" y="T5"/>
                </a:cxn>
              </a:cxnLst>
              <a:rect l="T9" t="T10" r="T11" b="T12"/>
              <a:pathLst>
                <a:path w="385" h="1587">
                  <a:moveTo>
                    <a:pt x="385" y="0"/>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18" name="Line 30"/>
            <p:cNvSpPr>
              <a:spLocks noChangeShapeType="1"/>
            </p:cNvSpPr>
            <p:nvPr/>
          </p:nvSpPr>
          <p:spPr bwMode="auto">
            <a:xfrm flipH="1">
              <a:off x="6699250" y="2441575"/>
              <a:ext cx="611188"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19" name="Freeform 31"/>
            <p:cNvSpPr>
              <a:spLocks/>
            </p:cNvSpPr>
            <p:nvPr/>
          </p:nvSpPr>
          <p:spPr bwMode="auto">
            <a:xfrm>
              <a:off x="6491288" y="4167188"/>
              <a:ext cx="1587" cy="687387"/>
            </a:xfrm>
            <a:custGeom>
              <a:avLst/>
              <a:gdLst>
                <a:gd name="T0" fmla="*/ 0 w 1587"/>
                <a:gd name="T1" fmla="*/ 0 h 433"/>
                <a:gd name="T2" fmla="*/ 0 w 1587"/>
                <a:gd name="T3" fmla="*/ 2147483646 h 433"/>
                <a:gd name="T4" fmla="*/ 0 w 1587"/>
                <a:gd name="T5" fmla="*/ 2147483646 h 433"/>
                <a:gd name="T6" fmla="*/ 0 60000 65536"/>
                <a:gd name="T7" fmla="*/ 0 60000 65536"/>
                <a:gd name="T8" fmla="*/ 0 60000 65536"/>
                <a:gd name="T9" fmla="*/ 0 w 1587"/>
                <a:gd name="T10" fmla="*/ 0 h 433"/>
                <a:gd name="T11" fmla="*/ 1587 w 1587"/>
                <a:gd name="T12" fmla="*/ 433 h 433"/>
              </a:gdLst>
              <a:ahLst/>
              <a:cxnLst>
                <a:cxn ang="T6">
                  <a:pos x="T0" y="T1"/>
                </a:cxn>
                <a:cxn ang="T7">
                  <a:pos x="T2" y="T3"/>
                </a:cxn>
                <a:cxn ang="T8">
                  <a:pos x="T4" y="T5"/>
                </a:cxn>
              </a:cxnLst>
              <a:rect l="T9" t="T10" r="T11" b="T12"/>
              <a:pathLst>
                <a:path w="1587" h="433">
                  <a:moveTo>
                    <a:pt x="0" y="0"/>
                  </a:moveTo>
                  <a:lnTo>
                    <a:pt x="0" y="433"/>
                  </a:lnTo>
                  <a:lnTo>
                    <a:pt x="0" y="431"/>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0" name="Freeform 32"/>
            <p:cNvSpPr>
              <a:spLocks/>
            </p:cNvSpPr>
            <p:nvPr/>
          </p:nvSpPr>
          <p:spPr bwMode="auto">
            <a:xfrm>
              <a:off x="6491288" y="5091113"/>
              <a:ext cx="1022350" cy="1587"/>
            </a:xfrm>
            <a:custGeom>
              <a:avLst/>
              <a:gdLst>
                <a:gd name="T0" fmla="*/ 0 w 644"/>
                <a:gd name="T1" fmla="*/ 0 h 1587"/>
                <a:gd name="T2" fmla="*/ 2147483646 w 644"/>
                <a:gd name="T3" fmla="*/ 0 h 1587"/>
                <a:gd name="T4" fmla="*/ 2147483646 w 644"/>
                <a:gd name="T5" fmla="*/ 0 h 1587"/>
                <a:gd name="T6" fmla="*/ 0 60000 65536"/>
                <a:gd name="T7" fmla="*/ 0 60000 65536"/>
                <a:gd name="T8" fmla="*/ 0 60000 65536"/>
                <a:gd name="T9" fmla="*/ 0 w 644"/>
                <a:gd name="T10" fmla="*/ 0 h 1587"/>
                <a:gd name="T11" fmla="*/ 644 w 644"/>
                <a:gd name="T12" fmla="*/ 1587 h 1587"/>
              </a:gdLst>
              <a:ahLst/>
              <a:cxnLst>
                <a:cxn ang="T6">
                  <a:pos x="T0" y="T1"/>
                </a:cxn>
                <a:cxn ang="T7">
                  <a:pos x="T2" y="T3"/>
                </a:cxn>
                <a:cxn ang="T8">
                  <a:pos x="T4" y="T5"/>
                </a:cxn>
              </a:cxnLst>
              <a:rect l="T9" t="T10" r="T11" b="T12"/>
              <a:pathLst>
                <a:path w="644" h="1587">
                  <a:moveTo>
                    <a:pt x="0" y="0"/>
                  </a:moveTo>
                  <a:lnTo>
                    <a:pt x="644"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1" name="Freeform 33"/>
            <p:cNvSpPr>
              <a:spLocks/>
            </p:cNvSpPr>
            <p:nvPr/>
          </p:nvSpPr>
          <p:spPr bwMode="auto">
            <a:xfrm>
              <a:off x="6397625" y="5126038"/>
              <a:ext cx="1214438" cy="1587"/>
            </a:xfrm>
            <a:custGeom>
              <a:avLst/>
              <a:gdLst>
                <a:gd name="T0" fmla="*/ 0 w 765"/>
                <a:gd name="T1" fmla="*/ 0 h 1587"/>
                <a:gd name="T2" fmla="*/ 2147483646 w 765"/>
                <a:gd name="T3" fmla="*/ 0 h 1587"/>
                <a:gd name="T4" fmla="*/ 2147483646 w 765"/>
                <a:gd name="T5" fmla="*/ 0 h 1587"/>
                <a:gd name="T6" fmla="*/ 2147483646 w 765"/>
                <a:gd name="T7" fmla="*/ 0 h 1587"/>
                <a:gd name="T8" fmla="*/ 0 60000 65536"/>
                <a:gd name="T9" fmla="*/ 0 60000 65536"/>
                <a:gd name="T10" fmla="*/ 0 60000 65536"/>
                <a:gd name="T11" fmla="*/ 0 60000 65536"/>
                <a:gd name="T12" fmla="*/ 0 w 765"/>
                <a:gd name="T13" fmla="*/ 0 h 1587"/>
                <a:gd name="T14" fmla="*/ 765 w 765"/>
                <a:gd name="T15" fmla="*/ 1587 h 1587"/>
              </a:gdLst>
              <a:ahLst/>
              <a:cxnLst>
                <a:cxn ang="T8">
                  <a:pos x="T0" y="T1"/>
                </a:cxn>
                <a:cxn ang="T9">
                  <a:pos x="T2" y="T3"/>
                </a:cxn>
                <a:cxn ang="T10">
                  <a:pos x="T4" y="T5"/>
                </a:cxn>
                <a:cxn ang="T11">
                  <a:pos x="T6" y="T7"/>
                </a:cxn>
              </a:cxnLst>
              <a:rect l="T12" t="T13" r="T14" b="T15"/>
              <a:pathLst>
                <a:path w="765" h="1587">
                  <a:moveTo>
                    <a:pt x="0" y="0"/>
                  </a:moveTo>
                  <a:lnTo>
                    <a:pt x="765" y="0"/>
                  </a:lnTo>
                  <a:lnTo>
                    <a:pt x="763" y="0"/>
                  </a:lnTo>
                  <a:lnTo>
                    <a:pt x="765"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2" name="Freeform 34"/>
            <p:cNvSpPr>
              <a:spLocks/>
            </p:cNvSpPr>
            <p:nvPr/>
          </p:nvSpPr>
          <p:spPr bwMode="auto">
            <a:xfrm>
              <a:off x="7612063" y="5126038"/>
              <a:ext cx="1587" cy="66675"/>
            </a:xfrm>
            <a:custGeom>
              <a:avLst/>
              <a:gdLst>
                <a:gd name="T0" fmla="*/ 0 w 1587"/>
                <a:gd name="T1" fmla="*/ 0 h 42"/>
                <a:gd name="T2" fmla="*/ 0 w 1587"/>
                <a:gd name="T3" fmla="*/ 2147483646 h 42"/>
                <a:gd name="T4" fmla="*/ 0 w 1587"/>
                <a:gd name="T5" fmla="*/ 2147483646 h 42"/>
                <a:gd name="T6" fmla="*/ 0 w 1587"/>
                <a:gd name="T7" fmla="*/ 2147483646 h 42"/>
                <a:gd name="T8" fmla="*/ 0 60000 65536"/>
                <a:gd name="T9" fmla="*/ 0 60000 65536"/>
                <a:gd name="T10" fmla="*/ 0 60000 65536"/>
                <a:gd name="T11" fmla="*/ 0 60000 65536"/>
                <a:gd name="T12" fmla="*/ 0 w 1587"/>
                <a:gd name="T13" fmla="*/ 0 h 42"/>
                <a:gd name="T14" fmla="*/ 1587 w 1587"/>
                <a:gd name="T15" fmla="*/ 42 h 42"/>
              </a:gdLst>
              <a:ahLst/>
              <a:cxnLst>
                <a:cxn ang="T8">
                  <a:pos x="T0" y="T1"/>
                </a:cxn>
                <a:cxn ang="T9">
                  <a:pos x="T2" y="T3"/>
                </a:cxn>
                <a:cxn ang="T10">
                  <a:pos x="T4" y="T5"/>
                </a:cxn>
                <a:cxn ang="T11">
                  <a:pos x="T6" y="T7"/>
                </a:cxn>
              </a:cxnLst>
              <a:rect l="T12" t="T13" r="T14" b="T15"/>
              <a:pathLst>
                <a:path w="1587" h="42">
                  <a:moveTo>
                    <a:pt x="0" y="0"/>
                  </a:moveTo>
                  <a:lnTo>
                    <a:pt x="0" y="4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3" name="Freeform 35"/>
            <p:cNvSpPr>
              <a:spLocks/>
            </p:cNvSpPr>
            <p:nvPr/>
          </p:nvSpPr>
          <p:spPr bwMode="auto">
            <a:xfrm>
              <a:off x="6397625" y="5192713"/>
              <a:ext cx="1214438" cy="1587"/>
            </a:xfrm>
            <a:custGeom>
              <a:avLst/>
              <a:gdLst>
                <a:gd name="T0" fmla="*/ 2147483646 w 765"/>
                <a:gd name="T1" fmla="*/ 0 h 1587"/>
                <a:gd name="T2" fmla="*/ 0 w 765"/>
                <a:gd name="T3" fmla="*/ 0 h 1587"/>
                <a:gd name="T4" fmla="*/ 2147483646 w 765"/>
                <a:gd name="T5" fmla="*/ 0 h 1587"/>
                <a:gd name="T6" fmla="*/ 0 w 765"/>
                <a:gd name="T7" fmla="*/ 0 h 1587"/>
                <a:gd name="T8" fmla="*/ 0 60000 65536"/>
                <a:gd name="T9" fmla="*/ 0 60000 65536"/>
                <a:gd name="T10" fmla="*/ 0 60000 65536"/>
                <a:gd name="T11" fmla="*/ 0 60000 65536"/>
                <a:gd name="T12" fmla="*/ 0 w 765"/>
                <a:gd name="T13" fmla="*/ 0 h 1587"/>
                <a:gd name="T14" fmla="*/ 765 w 765"/>
                <a:gd name="T15" fmla="*/ 1587 h 1587"/>
              </a:gdLst>
              <a:ahLst/>
              <a:cxnLst>
                <a:cxn ang="T8">
                  <a:pos x="T0" y="T1"/>
                </a:cxn>
                <a:cxn ang="T9">
                  <a:pos x="T2" y="T3"/>
                </a:cxn>
                <a:cxn ang="T10">
                  <a:pos x="T4" y="T5"/>
                </a:cxn>
                <a:cxn ang="T11">
                  <a:pos x="T6" y="T7"/>
                </a:cxn>
              </a:cxnLst>
              <a:rect l="T12" t="T13" r="T14" b="T15"/>
              <a:pathLst>
                <a:path w="765" h="1587">
                  <a:moveTo>
                    <a:pt x="765" y="0"/>
                  </a:moveTo>
                  <a:lnTo>
                    <a:pt x="0" y="0"/>
                  </a:lnTo>
                  <a:lnTo>
                    <a:pt x="2" y="0"/>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4" name="Freeform 36"/>
            <p:cNvSpPr>
              <a:spLocks/>
            </p:cNvSpPr>
            <p:nvPr/>
          </p:nvSpPr>
          <p:spPr bwMode="auto">
            <a:xfrm>
              <a:off x="6397625" y="5126038"/>
              <a:ext cx="1588" cy="66675"/>
            </a:xfrm>
            <a:custGeom>
              <a:avLst/>
              <a:gdLst>
                <a:gd name="T0" fmla="*/ 0 w 1588"/>
                <a:gd name="T1" fmla="*/ 2147483646 h 42"/>
                <a:gd name="T2" fmla="*/ 0 w 1588"/>
                <a:gd name="T3" fmla="*/ 0 h 42"/>
                <a:gd name="T4" fmla="*/ 0 w 1588"/>
                <a:gd name="T5" fmla="*/ 0 h 42"/>
                <a:gd name="T6" fmla="*/ 0 w 1588"/>
                <a:gd name="T7" fmla="*/ 0 h 42"/>
                <a:gd name="T8" fmla="*/ 0 60000 65536"/>
                <a:gd name="T9" fmla="*/ 0 60000 65536"/>
                <a:gd name="T10" fmla="*/ 0 60000 65536"/>
                <a:gd name="T11" fmla="*/ 0 60000 65536"/>
                <a:gd name="T12" fmla="*/ 0 w 1588"/>
                <a:gd name="T13" fmla="*/ 0 h 42"/>
                <a:gd name="T14" fmla="*/ 1588 w 1588"/>
                <a:gd name="T15" fmla="*/ 42 h 42"/>
              </a:gdLst>
              <a:ahLst/>
              <a:cxnLst>
                <a:cxn ang="T8">
                  <a:pos x="T0" y="T1"/>
                </a:cxn>
                <a:cxn ang="T9">
                  <a:pos x="T2" y="T3"/>
                </a:cxn>
                <a:cxn ang="T10">
                  <a:pos x="T4" y="T5"/>
                </a:cxn>
                <a:cxn ang="T11">
                  <a:pos x="T6" y="T7"/>
                </a:cxn>
              </a:cxnLst>
              <a:rect l="T12" t="T13" r="T14" b="T15"/>
              <a:pathLst>
                <a:path w="1588" h="42">
                  <a:moveTo>
                    <a:pt x="0" y="42"/>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5" name="Freeform 37"/>
            <p:cNvSpPr>
              <a:spLocks/>
            </p:cNvSpPr>
            <p:nvPr/>
          </p:nvSpPr>
          <p:spPr bwMode="auto">
            <a:xfrm>
              <a:off x="6491288" y="5192713"/>
              <a:ext cx="1587" cy="34925"/>
            </a:xfrm>
            <a:custGeom>
              <a:avLst/>
              <a:gdLst>
                <a:gd name="T0" fmla="*/ 0 w 1587"/>
                <a:gd name="T1" fmla="*/ 0 h 22"/>
                <a:gd name="T2" fmla="*/ 0 w 1587"/>
                <a:gd name="T3" fmla="*/ 2147483646 h 22"/>
                <a:gd name="T4" fmla="*/ 0 w 1587"/>
                <a:gd name="T5" fmla="*/ 2147483646 h 22"/>
                <a:gd name="T6" fmla="*/ 0 w 1587"/>
                <a:gd name="T7" fmla="*/ 2147483646 h 22"/>
                <a:gd name="T8" fmla="*/ 0 60000 65536"/>
                <a:gd name="T9" fmla="*/ 0 60000 65536"/>
                <a:gd name="T10" fmla="*/ 0 60000 65536"/>
                <a:gd name="T11" fmla="*/ 0 60000 65536"/>
                <a:gd name="T12" fmla="*/ 0 w 1587"/>
                <a:gd name="T13" fmla="*/ 0 h 22"/>
                <a:gd name="T14" fmla="*/ 1587 w 1587"/>
                <a:gd name="T15" fmla="*/ 22 h 22"/>
              </a:gdLst>
              <a:ahLst/>
              <a:cxnLst>
                <a:cxn ang="T8">
                  <a:pos x="T0" y="T1"/>
                </a:cxn>
                <a:cxn ang="T9">
                  <a:pos x="T2" y="T3"/>
                </a:cxn>
                <a:cxn ang="T10">
                  <a:pos x="T4" y="T5"/>
                </a:cxn>
                <a:cxn ang="T11">
                  <a:pos x="T6" y="T7"/>
                </a:cxn>
              </a:cxnLst>
              <a:rect l="T12" t="T13" r="T14" b="T15"/>
              <a:pathLst>
                <a:path w="1587" h="22">
                  <a:moveTo>
                    <a:pt x="0" y="0"/>
                  </a:moveTo>
                  <a:lnTo>
                    <a:pt x="0" y="22"/>
                  </a:lnTo>
                  <a:lnTo>
                    <a:pt x="0" y="20"/>
                  </a:lnTo>
                  <a:lnTo>
                    <a:pt x="0" y="2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6" name="Freeform 38"/>
            <p:cNvSpPr>
              <a:spLocks/>
            </p:cNvSpPr>
            <p:nvPr/>
          </p:nvSpPr>
          <p:spPr bwMode="auto">
            <a:xfrm>
              <a:off x="6491288" y="5227638"/>
              <a:ext cx="1022350" cy="1587"/>
            </a:xfrm>
            <a:custGeom>
              <a:avLst/>
              <a:gdLst>
                <a:gd name="T0" fmla="*/ 0 w 644"/>
                <a:gd name="T1" fmla="*/ 0 h 1587"/>
                <a:gd name="T2" fmla="*/ 2147483646 w 644"/>
                <a:gd name="T3" fmla="*/ 0 h 1587"/>
                <a:gd name="T4" fmla="*/ 2147483646 w 644"/>
                <a:gd name="T5" fmla="*/ 0 h 1587"/>
                <a:gd name="T6" fmla="*/ 0 60000 65536"/>
                <a:gd name="T7" fmla="*/ 0 60000 65536"/>
                <a:gd name="T8" fmla="*/ 0 60000 65536"/>
                <a:gd name="T9" fmla="*/ 0 w 644"/>
                <a:gd name="T10" fmla="*/ 0 h 1587"/>
                <a:gd name="T11" fmla="*/ 644 w 644"/>
                <a:gd name="T12" fmla="*/ 1587 h 1587"/>
              </a:gdLst>
              <a:ahLst/>
              <a:cxnLst>
                <a:cxn ang="T6">
                  <a:pos x="T0" y="T1"/>
                </a:cxn>
                <a:cxn ang="T7">
                  <a:pos x="T2" y="T3"/>
                </a:cxn>
                <a:cxn ang="T8">
                  <a:pos x="T4" y="T5"/>
                </a:cxn>
              </a:cxnLst>
              <a:rect l="T9" t="T10" r="T11" b="T12"/>
              <a:pathLst>
                <a:path w="644" h="1587">
                  <a:moveTo>
                    <a:pt x="0" y="0"/>
                  </a:moveTo>
                  <a:lnTo>
                    <a:pt x="644"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7" name="Freeform 39"/>
            <p:cNvSpPr>
              <a:spLocks/>
            </p:cNvSpPr>
            <p:nvPr/>
          </p:nvSpPr>
          <p:spPr bwMode="auto">
            <a:xfrm>
              <a:off x="7513638" y="5192713"/>
              <a:ext cx="1587" cy="34925"/>
            </a:xfrm>
            <a:custGeom>
              <a:avLst/>
              <a:gdLst>
                <a:gd name="T0" fmla="*/ 0 w 1587"/>
                <a:gd name="T1" fmla="*/ 2147483646 h 22"/>
                <a:gd name="T2" fmla="*/ 0 w 1587"/>
                <a:gd name="T3" fmla="*/ 0 h 22"/>
                <a:gd name="T4" fmla="*/ 0 w 1587"/>
                <a:gd name="T5" fmla="*/ 0 h 22"/>
                <a:gd name="T6" fmla="*/ 0 60000 65536"/>
                <a:gd name="T7" fmla="*/ 0 60000 65536"/>
                <a:gd name="T8" fmla="*/ 0 60000 65536"/>
                <a:gd name="T9" fmla="*/ 0 w 1587"/>
                <a:gd name="T10" fmla="*/ 0 h 22"/>
                <a:gd name="T11" fmla="*/ 1587 w 1587"/>
                <a:gd name="T12" fmla="*/ 22 h 22"/>
              </a:gdLst>
              <a:ahLst/>
              <a:cxnLst>
                <a:cxn ang="T6">
                  <a:pos x="T0" y="T1"/>
                </a:cxn>
                <a:cxn ang="T7">
                  <a:pos x="T2" y="T3"/>
                </a:cxn>
                <a:cxn ang="T8">
                  <a:pos x="T4" y="T5"/>
                </a:cxn>
              </a:cxnLst>
              <a:rect l="T9" t="T10" r="T11" b="T12"/>
              <a:pathLst>
                <a:path w="1587" h="22">
                  <a:moveTo>
                    <a:pt x="0" y="22"/>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8" name="Freeform 40"/>
            <p:cNvSpPr>
              <a:spLocks/>
            </p:cNvSpPr>
            <p:nvPr/>
          </p:nvSpPr>
          <p:spPr bwMode="auto">
            <a:xfrm>
              <a:off x="6491288" y="5227638"/>
              <a:ext cx="1022350" cy="236537"/>
            </a:xfrm>
            <a:custGeom>
              <a:avLst/>
              <a:gdLst>
                <a:gd name="T0" fmla="*/ 2147483646 w 644"/>
                <a:gd name="T1" fmla="*/ 0 h 149"/>
                <a:gd name="T2" fmla="*/ 2147483646 w 644"/>
                <a:gd name="T3" fmla="*/ 2147483646 h 149"/>
                <a:gd name="T4" fmla="*/ 2147483646 w 644"/>
                <a:gd name="T5" fmla="*/ 2147483646 h 149"/>
                <a:gd name="T6" fmla="*/ 2147483646 w 644"/>
                <a:gd name="T7" fmla="*/ 2147483646 h 149"/>
                <a:gd name="T8" fmla="*/ 2147483646 w 644"/>
                <a:gd name="T9" fmla="*/ 2147483646 h 149"/>
                <a:gd name="T10" fmla="*/ 2147483646 w 644"/>
                <a:gd name="T11" fmla="*/ 2147483646 h 149"/>
                <a:gd name="T12" fmla="*/ 2147483646 w 644"/>
                <a:gd name="T13" fmla="*/ 2147483646 h 149"/>
                <a:gd name="T14" fmla="*/ 2147483646 w 644"/>
                <a:gd name="T15" fmla="*/ 2147483646 h 149"/>
                <a:gd name="T16" fmla="*/ 2147483646 w 644"/>
                <a:gd name="T17" fmla="*/ 2147483646 h 149"/>
                <a:gd name="T18" fmla="*/ 2147483646 w 644"/>
                <a:gd name="T19" fmla="*/ 2147483646 h 149"/>
                <a:gd name="T20" fmla="*/ 2147483646 w 644"/>
                <a:gd name="T21" fmla="*/ 2147483646 h 149"/>
                <a:gd name="T22" fmla="*/ 2147483646 w 644"/>
                <a:gd name="T23" fmla="*/ 2147483646 h 149"/>
                <a:gd name="T24" fmla="*/ 2147483646 w 644"/>
                <a:gd name="T25" fmla="*/ 2147483646 h 149"/>
                <a:gd name="T26" fmla="*/ 2147483646 w 644"/>
                <a:gd name="T27" fmla="*/ 2147483646 h 149"/>
                <a:gd name="T28" fmla="*/ 2147483646 w 644"/>
                <a:gd name="T29" fmla="*/ 2147483646 h 149"/>
                <a:gd name="T30" fmla="*/ 2147483646 w 644"/>
                <a:gd name="T31" fmla="*/ 2147483646 h 149"/>
                <a:gd name="T32" fmla="*/ 2147483646 w 644"/>
                <a:gd name="T33" fmla="*/ 2147483646 h 149"/>
                <a:gd name="T34" fmla="*/ 2147483646 w 644"/>
                <a:gd name="T35" fmla="*/ 2147483646 h 149"/>
                <a:gd name="T36" fmla="*/ 2147483646 w 644"/>
                <a:gd name="T37" fmla="*/ 2147483646 h 149"/>
                <a:gd name="T38" fmla="*/ 2147483646 w 644"/>
                <a:gd name="T39" fmla="*/ 2147483646 h 149"/>
                <a:gd name="T40" fmla="*/ 2147483646 w 644"/>
                <a:gd name="T41" fmla="*/ 2147483646 h 149"/>
                <a:gd name="T42" fmla="*/ 2147483646 w 644"/>
                <a:gd name="T43" fmla="*/ 2147483646 h 149"/>
                <a:gd name="T44" fmla="*/ 2147483646 w 644"/>
                <a:gd name="T45" fmla="*/ 2147483646 h 149"/>
                <a:gd name="T46" fmla="*/ 2147483646 w 644"/>
                <a:gd name="T47" fmla="*/ 2147483646 h 149"/>
                <a:gd name="T48" fmla="*/ 2147483646 w 644"/>
                <a:gd name="T49" fmla="*/ 2147483646 h 149"/>
                <a:gd name="T50" fmla="*/ 2147483646 w 644"/>
                <a:gd name="T51" fmla="*/ 2147483646 h 149"/>
                <a:gd name="T52" fmla="*/ 2147483646 w 644"/>
                <a:gd name="T53" fmla="*/ 2147483646 h 149"/>
                <a:gd name="T54" fmla="*/ 2147483646 w 644"/>
                <a:gd name="T55" fmla="*/ 2147483646 h 149"/>
                <a:gd name="T56" fmla="*/ 2147483646 w 644"/>
                <a:gd name="T57" fmla="*/ 2147483646 h 149"/>
                <a:gd name="T58" fmla="*/ 2147483646 w 644"/>
                <a:gd name="T59" fmla="*/ 2147483646 h 149"/>
                <a:gd name="T60" fmla="*/ 2147483646 w 644"/>
                <a:gd name="T61" fmla="*/ 2147483646 h 149"/>
                <a:gd name="T62" fmla="*/ 2147483646 w 644"/>
                <a:gd name="T63" fmla="*/ 2147483646 h 149"/>
                <a:gd name="T64" fmla="*/ 2147483646 w 644"/>
                <a:gd name="T65" fmla="*/ 2147483646 h 149"/>
                <a:gd name="T66" fmla="*/ 2147483646 w 644"/>
                <a:gd name="T67" fmla="*/ 2147483646 h 149"/>
                <a:gd name="T68" fmla="*/ 2147483646 w 644"/>
                <a:gd name="T69" fmla="*/ 2147483646 h 149"/>
                <a:gd name="T70" fmla="*/ 0 w 644"/>
                <a:gd name="T71" fmla="*/ 0 h 149"/>
                <a:gd name="T72" fmla="*/ 0 w 644"/>
                <a:gd name="T73" fmla="*/ 0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4"/>
                <a:gd name="T112" fmla="*/ 0 h 149"/>
                <a:gd name="T113" fmla="*/ 644 w 644"/>
                <a:gd name="T114" fmla="*/ 149 h 1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4" h="149">
                  <a:moveTo>
                    <a:pt x="644" y="0"/>
                  </a:moveTo>
                  <a:lnTo>
                    <a:pt x="644" y="15"/>
                  </a:lnTo>
                  <a:lnTo>
                    <a:pt x="640" y="27"/>
                  </a:lnTo>
                  <a:lnTo>
                    <a:pt x="633" y="42"/>
                  </a:lnTo>
                  <a:lnTo>
                    <a:pt x="624" y="54"/>
                  </a:lnTo>
                  <a:lnTo>
                    <a:pt x="612" y="66"/>
                  </a:lnTo>
                  <a:lnTo>
                    <a:pt x="598" y="78"/>
                  </a:lnTo>
                  <a:lnTo>
                    <a:pt x="582" y="88"/>
                  </a:lnTo>
                  <a:lnTo>
                    <a:pt x="564" y="100"/>
                  </a:lnTo>
                  <a:lnTo>
                    <a:pt x="543" y="110"/>
                  </a:lnTo>
                  <a:lnTo>
                    <a:pt x="520" y="118"/>
                  </a:lnTo>
                  <a:lnTo>
                    <a:pt x="497" y="125"/>
                  </a:lnTo>
                  <a:lnTo>
                    <a:pt x="472" y="132"/>
                  </a:lnTo>
                  <a:lnTo>
                    <a:pt x="445" y="140"/>
                  </a:lnTo>
                  <a:lnTo>
                    <a:pt x="417" y="142"/>
                  </a:lnTo>
                  <a:lnTo>
                    <a:pt x="387" y="147"/>
                  </a:lnTo>
                  <a:lnTo>
                    <a:pt x="360" y="149"/>
                  </a:lnTo>
                  <a:lnTo>
                    <a:pt x="332" y="149"/>
                  </a:lnTo>
                  <a:lnTo>
                    <a:pt x="303" y="149"/>
                  </a:lnTo>
                  <a:lnTo>
                    <a:pt x="273" y="147"/>
                  </a:lnTo>
                  <a:lnTo>
                    <a:pt x="243" y="145"/>
                  </a:lnTo>
                  <a:lnTo>
                    <a:pt x="216" y="142"/>
                  </a:lnTo>
                  <a:lnTo>
                    <a:pt x="188" y="135"/>
                  </a:lnTo>
                  <a:lnTo>
                    <a:pt x="163" y="130"/>
                  </a:lnTo>
                  <a:lnTo>
                    <a:pt x="138" y="122"/>
                  </a:lnTo>
                  <a:lnTo>
                    <a:pt x="115" y="115"/>
                  </a:lnTo>
                  <a:lnTo>
                    <a:pt x="92" y="105"/>
                  </a:lnTo>
                  <a:lnTo>
                    <a:pt x="74" y="93"/>
                  </a:lnTo>
                  <a:lnTo>
                    <a:pt x="57" y="83"/>
                  </a:lnTo>
                  <a:lnTo>
                    <a:pt x="41" y="74"/>
                  </a:lnTo>
                  <a:lnTo>
                    <a:pt x="28" y="59"/>
                  </a:lnTo>
                  <a:lnTo>
                    <a:pt x="19" y="47"/>
                  </a:lnTo>
                  <a:lnTo>
                    <a:pt x="9" y="34"/>
                  </a:lnTo>
                  <a:lnTo>
                    <a:pt x="5" y="20"/>
                  </a:lnTo>
                  <a:lnTo>
                    <a:pt x="2" y="7"/>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29" name="Freeform 41"/>
            <p:cNvSpPr>
              <a:spLocks/>
            </p:cNvSpPr>
            <p:nvPr/>
          </p:nvSpPr>
          <p:spPr bwMode="auto">
            <a:xfrm>
              <a:off x="6491288" y="4854575"/>
              <a:ext cx="1587" cy="271463"/>
            </a:xfrm>
            <a:custGeom>
              <a:avLst/>
              <a:gdLst>
                <a:gd name="T0" fmla="*/ 0 w 1587"/>
                <a:gd name="T1" fmla="*/ 0 h 171"/>
                <a:gd name="T2" fmla="*/ 0 w 1587"/>
                <a:gd name="T3" fmla="*/ 2147483646 h 171"/>
                <a:gd name="T4" fmla="*/ 0 w 1587"/>
                <a:gd name="T5" fmla="*/ 2147483646 h 171"/>
                <a:gd name="T6" fmla="*/ 0 w 1587"/>
                <a:gd name="T7" fmla="*/ 2147483646 h 171"/>
                <a:gd name="T8" fmla="*/ 0 60000 65536"/>
                <a:gd name="T9" fmla="*/ 0 60000 65536"/>
                <a:gd name="T10" fmla="*/ 0 60000 65536"/>
                <a:gd name="T11" fmla="*/ 0 60000 65536"/>
                <a:gd name="T12" fmla="*/ 0 w 1587"/>
                <a:gd name="T13" fmla="*/ 0 h 171"/>
                <a:gd name="T14" fmla="*/ 1587 w 1587"/>
                <a:gd name="T15" fmla="*/ 171 h 171"/>
              </a:gdLst>
              <a:ahLst/>
              <a:cxnLst>
                <a:cxn ang="T8">
                  <a:pos x="T0" y="T1"/>
                </a:cxn>
                <a:cxn ang="T9">
                  <a:pos x="T2" y="T3"/>
                </a:cxn>
                <a:cxn ang="T10">
                  <a:pos x="T4" y="T5"/>
                </a:cxn>
                <a:cxn ang="T11">
                  <a:pos x="T6" y="T7"/>
                </a:cxn>
              </a:cxnLst>
              <a:rect l="T12" t="T13" r="T14" b="T15"/>
              <a:pathLst>
                <a:path w="1587" h="171">
                  <a:moveTo>
                    <a:pt x="0" y="0"/>
                  </a:moveTo>
                  <a:lnTo>
                    <a:pt x="0" y="171"/>
                  </a:lnTo>
                  <a:lnTo>
                    <a:pt x="0" y="169"/>
                  </a:lnTo>
                  <a:lnTo>
                    <a:pt x="0" y="171"/>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30" name="Freeform 42"/>
            <p:cNvSpPr>
              <a:spLocks/>
            </p:cNvSpPr>
            <p:nvPr/>
          </p:nvSpPr>
          <p:spPr bwMode="auto">
            <a:xfrm>
              <a:off x="7513638" y="3019425"/>
              <a:ext cx="127000" cy="273050"/>
            </a:xfrm>
            <a:custGeom>
              <a:avLst/>
              <a:gdLst>
                <a:gd name="T0" fmla="*/ 0 w 80"/>
                <a:gd name="T1" fmla="*/ 0 h 172"/>
                <a:gd name="T2" fmla="*/ 2147483646 w 80"/>
                <a:gd name="T3" fmla="*/ 2147483646 h 172"/>
                <a:gd name="T4" fmla="*/ 0 w 80"/>
                <a:gd name="T5" fmla="*/ 2147483646 h 172"/>
                <a:gd name="T6" fmla="*/ 0 w 80"/>
                <a:gd name="T7" fmla="*/ 0 h 172"/>
                <a:gd name="T8" fmla="*/ 0 60000 65536"/>
                <a:gd name="T9" fmla="*/ 0 60000 65536"/>
                <a:gd name="T10" fmla="*/ 0 60000 65536"/>
                <a:gd name="T11" fmla="*/ 0 60000 65536"/>
                <a:gd name="T12" fmla="*/ 0 w 80"/>
                <a:gd name="T13" fmla="*/ 0 h 172"/>
                <a:gd name="T14" fmla="*/ 80 w 80"/>
                <a:gd name="T15" fmla="*/ 172 h 172"/>
              </a:gdLst>
              <a:ahLst/>
              <a:cxnLst>
                <a:cxn ang="T8">
                  <a:pos x="T0" y="T1"/>
                </a:cxn>
                <a:cxn ang="T9">
                  <a:pos x="T2" y="T3"/>
                </a:cxn>
                <a:cxn ang="T10">
                  <a:pos x="T4" y="T5"/>
                </a:cxn>
                <a:cxn ang="T11">
                  <a:pos x="T6" y="T7"/>
                </a:cxn>
              </a:cxnLst>
              <a:rect l="T12" t="T13" r="T14" b="T15"/>
              <a:pathLst>
                <a:path w="80" h="172">
                  <a:moveTo>
                    <a:pt x="0" y="0"/>
                  </a:moveTo>
                  <a:lnTo>
                    <a:pt x="80" y="86"/>
                  </a:lnTo>
                  <a:lnTo>
                    <a:pt x="0" y="172"/>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31" name="Freeform 43"/>
            <p:cNvSpPr>
              <a:spLocks/>
            </p:cNvSpPr>
            <p:nvPr/>
          </p:nvSpPr>
          <p:spPr bwMode="auto">
            <a:xfrm>
              <a:off x="7539038" y="2774950"/>
              <a:ext cx="331787" cy="354013"/>
            </a:xfrm>
            <a:custGeom>
              <a:avLst/>
              <a:gdLst>
                <a:gd name="T0" fmla="*/ 0 w 209"/>
                <a:gd name="T1" fmla="*/ 2147483646 h 223"/>
                <a:gd name="T2" fmla="*/ 2147483646 w 209"/>
                <a:gd name="T3" fmla="*/ 2147483646 h 223"/>
                <a:gd name="T4" fmla="*/ 2147483646 w 209"/>
                <a:gd name="T5" fmla="*/ 2147483646 h 223"/>
                <a:gd name="T6" fmla="*/ 2147483646 w 209"/>
                <a:gd name="T7" fmla="*/ 0 h 223"/>
                <a:gd name="T8" fmla="*/ 0 w 209"/>
                <a:gd name="T9" fmla="*/ 2147483646 h 223"/>
                <a:gd name="T10" fmla="*/ 0 60000 65536"/>
                <a:gd name="T11" fmla="*/ 0 60000 65536"/>
                <a:gd name="T12" fmla="*/ 0 60000 65536"/>
                <a:gd name="T13" fmla="*/ 0 60000 65536"/>
                <a:gd name="T14" fmla="*/ 0 60000 65536"/>
                <a:gd name="T15" fmla="*/ 0 w 209"/>
                <a:gd name="T16" fmla="*/ 0 h 223"/>
                <a:gd name="T17" fmla="*/ 209 w 209"/>
                <a:gd name="T18" fmla="*/ 223 h 223"/>
              </a:gdLst>
              <a:ahLst/>
              <a:cxnLst>
                <a:cxn ang="T10">
                  <a:pos x="T0" y="T1"/>
                </a:cxn>
                <a:cxn ang="T11">
                  <a:pos x="T2" y="T3"/>
                </a:cxn>
                <a:cxn ang="T12">
                  <a:pos x="T4" y="T5"/>
                </a:cxn>
                <a:cxn ang="T13">
                  <a:pos x="T6" y="T7"/>
                </a:cxn>
                <a:cxn ang="T14">
                  <a:pos x="T8" y="T9"/>
                </a:cxn>
              </a:cxnLst>
              <a:rect l="T15" t="T16" r="T17" b="T18"/>
              <a:pathLst>
                <a:path w="209" h="223">
                  <a:moveTo>
                    <a:pt x="0" y="137"/>
                  </a:moveTo>
                  <a:lnTo>
                    <a:pt x="80" y="223"/>
                  </a:lnTo>
                  <a:lnTo>
                    <a:pt x="209" y="86"/>
                  </a:lnTo>
                  <a:lnTo>
                    <a:pt x="129" y="0"/>
                  </a:lnTo>
                  <a:lnTo>
                    <a:pt x="0" y="13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532" name="Line 44"/>
            <p:cNvSpPr>
              <a:spLocks noChangeShapeType="1"/>
            </p:cNvSpPr>
            <p:nvPr/>
          </p:nvSpPr>
          <p:spPr bwMode="auto">
            <a:xfrm>
              <a:off x="7769225" y="2774950"/>
              <a:ext cx="104775" cy="1095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33" name="Line 45"/>
            <p:cNvSpPr>
              <a:spLocks noChangeShapeType="1"/>
            </p:cNvSpPr>
            <p:nvPr/>
          </p:nvSpPr>
          <p:spPr bwMode="auto">
            <a:xfrm>
              <a:off x="7874000" y="2884488"/>
              <a:ext cx="1588" cy="269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34" name="Line 46"/>
            <p:cNvSpPr>
              <a:spLocks noChangeShapeType="1"/>
            </p:cNvSpPr>
            <p:nvPr/>
          </p:nvSpPr>
          <p:spPr bwMode="auto">
            <a:xfrm flipH="1">
              <a:off x="7747000" y="2774950"/>
              <a:ext cx="2222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35" name="Line 47"/>
            <p:cNvSpPr>
              <a:spLocks noChangeShapeType="1"/>
            </p:cNvSpPr>
            <p:nvPr/>
          </p:nvSpPr>
          <p:spPr bwMode="auto">
            <a:xfrm flipH="1">
              <a:off x="7564438" y="3048000"/>
              <a:ext cx="25400" cy="269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36" name="Line 48"/>
            <p:cNvSpPr>
              <a:spLocks noChangeShapeType="1"/>
            </p:cNvSpPr>
            <p:nvPr/>
          </p:nvSpPr>
          <p:spPr bwMode="auto">
            <a:xfrm flipH="1">
              <a:off x="7589838" y="3074988"/>
              <a:ext cx="25400" cy="269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37" name="Line 49"/>
            <p:cNvSpPr>
              <a:spLocks noChangeShapeType="1"/>
            </p:cNvSpPr>
            <p:nvPr/>
          </p:nvSpPr>
          <p:spPr bwMode="auto">
            <a:xfrm>
              <a:off x="7564438" y="2965450"/>
              <a:ext cx="131762" cy="1365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38" name="Line 50"/>
            <p:cNvSpPr>
              <a:spLocks noChangeShapeType="1"/>
            </p:cNvSpPr>
            <p:nvPr/>
          </p:nvSpPr>
          <p:spPr bwMode="auto">
            <a:xfrm flipH="1">
              <a:off x="7589838" y="2801938"/>
              <a:ext cx="179387" cy="1905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39" name="Line 51"/>
            <p:cNvSpPr>
              <a:spLocks noChangeShapeType="1"/>
            </p:cNvSpPr>
            <p:nvPr/>
          </p:nvSpPr>
          <p:spPr bwMode="auto">
            <a:xfrm flipV="1">
              <a:off x="7615238" y="2830513"/>
              <a:ext cx="179387" cy="18891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0" name="Line 52"/>
            <p:cNvSpPr>
              <a:spLocks noChangeShapeType="1"/>
            </p:cNvSpPr>
            <p:nvPr/>
          </p:nvSpPr>
          <p:spPr bwMode="auto">
            <a:xfrm flipH="1">
              <a:off x="7640638" y="2857500"/>
              <a:ext cx="182562" cy="1905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1" name="Line 53"/>
            <p:cNvSpPr>
              <a:spLocks noChangeShapeType="1"/>
            </p:cNvSpPr>
            <p:nvPr/>
          </p:nvSpPr>
          <p:spPr bwMode="auto">
            <a:xfrm flipV="1">
              <a:off x="7666038" y="2884488"/>
              <a:ext cx="179387" cy="1905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2" name="Line 54"/>
            <p:cNvSpPr>
              <a:spLocks noChangeShapeType="1"/>
            </p:cNvSpPr>
            <p:nvPr/>
          </p:nvSpPr>
          <p:spPr bwMode="auto">
            <a:xfrm>
              <a:off x="6494463" y="3759200"/>
              <a:ext cx="1587" cy="4079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3" name="Line 55"/>
            <p:cNvSpPr>
              <a:spLocks noChangeShapeType="1"/>
            </p:cNvSpPr>
            <p:nvPr/>
          </p:nvSpPr>
          <p:spPr bwMode="auto">
            <a:xfrm>
              <a:off x="6651625" y="3579813"/>
              <a:ext cx="1588" cy="1905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4" name="Line 56"/>
            <p:cNvSpPr>
              <a:spLocks noChangeShapeType="1"/>
            </p:cNvSpPr>
            <p:nvPr/>
          </p:nvSpPr>
          <p:spPr bwMode="auto">
            <a:xfrm>
              <a:off x="7358063" y="3579813"/>
              <a:ext cx="1587" cy="1905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5" name="Line 57"/>
            <p:cNvSpPr>
              <a:spLocks noChangeShapeType="1"/>
            </p:cNvSpPr>
            <p:nvPr/>
          </p:nvSpPr>
          <p:spPr bwMode="auto">
            <a:xfrm flipH="1" flipV="1">
              <a:off x="6516688" y="3459163"/>
              <a:ext cx="134937" cy="1206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6" name="Line 58"/>
            <p:cNvSpPr>
              <a:spLocks noChangeShapeType="1"/>
            </p:cNvSpPr>
            <p:nvPr/>
          </p:nvSpPr>
          <p:spPr bwMode="auto">
            <a:xfrm flipV="1">
              <a:off x="7358063" y="3459163"/>
              <a:ext cx="133350" cy="1206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7" name="Line 59"/>
            <p:cNvSpPr>
              <a:spLocks noChangeShapeType="1"/>
            </p:cNvSpPr>
            <p:nvPr/>
          </p:nvSpPr>
          <p:spPr bwMode="auto">
            <a:xfrm>
              <a:off x="6516688" y="2632075"/>
              <a:ext cx="1587" cy="8270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8" name="Line 60"/>
            <p:cNvSpPr>
              <a:spLocks noChangeShapeType="1"/>
            </p:cNvSpPr>
            <p:nvPr/>
          </p:nvSpPr>
          <p:spPr bwMode="auto">
            <a:xfrm>
              <a:off x="7491413" y="2632075"/>
              <a:ext cx="1587" cy="8270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49" name="Line 61"/>
            <p:cNvSpPr>
              <a:spLocks noChangeShapeType="1"/>
            </p:cNvSpPr>
            <p:nvPr/>
          </p:nvSpPr>
          <p:spPr bwMode="auto">
            <a:xfrm flipH="1">
              <a:off x="6313488" y="3759200"/>
              <a:ext cx="1301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0" name="Line 62"/>
            <p:cNvSpPr>
              <a:spLocks noChangeShapeType="1"/>
            </p:cNvSpPr>
            <p:nvPr/>
          </p:nvSpPr>
          <p:spPr bwMode="auto">
            <a:xfrm flipH="1">
              <a:off x="6313488" y="3813175"/>
              <a:ext cx="1301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1" name="Line 63"/>
            <p:cNvSpPr>
              <a:spLocks noChangeShapeType="1"/>
            </p:cNvSpPr>
            <p:nvPr/>
          </p:nvSpPr>
          <p:spPr bwMode="auto">
            <a:xfrm flipH="1">
              <a:off x="6313488" y="3867150"/>
              <a:ext cx="1301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2" name="Line 64"/>
            <p:cNvSpPr>
              <a:spLocks noChangeShapeType="1"/>
            </p:cNvSpPr>
            <p:nvPr/>
          </p:nvSpPr>
          <p:spPr bwMode="auto">
            <a:xfrm flipH="1">
              <a:off x="6313488" y="3921125"/>
              <a:ext cx="1301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3" name="Line 65"/>
            <p:cNvSpPr>
              <a:spLocks noChangeShapeType="1"/>
            </p:cNvSpPr>
            <p:nvPr/>
          </p:nvSpPr>
          <p:spPr bwMode="auto">
            <a:xfrm flipH="1">
              <a:off x="6313488" y="3976688"/>
              <a:ext cx="130175"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4" name="Line 66"/>
            <p:cNvSpPr>
              <a:spLocks noChangeShapeType="1"/>
            </p:cNvSpPr>
            <p:nvPr/>
          </p:nvSpPr>
          <p:spPr bwMode="auto">
            <a:xfrm>
              <a:off x="6651625" y="3770313"/>
              <a:ext cx="1588" cy="1936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5" name="Line 67"/>
            <p:cNvSpPr>
              <a:spLocks noChangeShapeType="1"/>
            </p:cNvSpPr>
            <p:nvPr/>
          </p:nvSpPr>
          <p:spPr bwMode="auto">
            <a:xfrm>
              <a:off x="7358063" y="3770313"/>
              <a:ext cx="1587" cy="1936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6" name="Line 68"/>
            <p:cNvSpPr>
              <a:spLocks noChangeShapeType="1"/>
            </p:cNvSpPr>
            <p:nvPr/>
          </p:nvSpPr>
          <p:spPr bwMode="auto">
            <a:xfrm>
              <a:off x="6443663" y="3759200"/>
              <a:ext cx="50800"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7" name="Line 69"/>
            <p:cNvSpPr>
              <a:spLocks noChangeShapeType="1"/>
            </p:cNvSpPr>
            <p:nvPr/>
          </p:nvSpPr>
          <p:spPr bwMode="auto">
            <a:xfrm>
              <a:off x="6443663" y="3976688"/>
              <a:ext cx="50800"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8" name="Line 70"/>
            <p:cNvSpPr>
              <a:spLocks noChangeShapeType="1"/>
            </p:cNvSpPr>
            <p:nvPr/>
          </p:nvSpPr>
          <p:spPr bwMode="auto">
            <a:xfrm>
              <a:off x="6443663" y="3759200"/>
              <a:ext cx="1587" cy="2174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59" name="Line 71"/>
            <p:cNvSpPr>
              <a:spLocks noChangeShapeType="1"/>
            </p:cNvSpPr>
            <p:nvPr/>
          </p:nvSpPr>
          <p:spPr bwMode="auto">
            <a:xfrm flipH="1">
              <a:off x="6110288" y="3759200"/>
              <a:ext cx="203200"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0" name="Line 72"/>
            <p:cNvSpPr>
              <a:spLocks noChangeShapeType="1"/>
            </p:cNvSpPr>
            <p:nvPr/>
          </p:nvSpPr>
          <p:spPr bwMode="auto">
            <a:xfrm flipH="1">
              <a:off x="6110288" y="3813175"/>
              <a:ext cx="177800"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1" name="Line 73"/>
            <p:cNvSpPr>
              <a:spLocks noChangeShapeType="1"/>
            </p:cNvSpPr>
            <p:nvPr/>
          </p:nvSpPr>
          <p:spPr bwMode="auto">
            <a:xfrm flipH="1">
              <a:off x="6237288" y="3813175"/>
              <a:ext cx="1047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2" name="Line 74"/>
            <p:cNvSpPr>
              <a:spLocks noChangeShapeType="1"/>
            </p:cNvSpPr>
            <p:nvPr/>
          </p:nvSpPr>
          <p:spPr bwMode="auto">
            <a:xfrm flipH="1">
              <a:off x="6110288" y="3867150"/>
              <a:ext cx="203200"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3" name="Line 75"/>
            <p:cNvSpPr>
              <a:spLocks noChangeShapeType="1"/>
            </p:cNvSpPr>
            <p:nvPr/>
          </p:nvSpPr>
          <p:spPr bwMode="auto">
            <a:xfrm flipH="1">
              <a:off x="6110288" y="3921125"/>
              <a:ext cx="203200"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4" name="Line 76"/>
            <p:cNvSpPr>
              <a:spLocks noChangeShapeType="1"/>
            </p:cNvSpPr>
            <p:nvPr/>
          </p:nvSpPr>
          <p:spPr bwMode="auto">
            <a:xfrm flipH="1">
              <a:off x="6110288" y="3976688"/>
              <a:ext cx="231775"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5" name="Line 77"/>
            <p:cNvSpPr>
              <a:spLocks noChangeShapeType="1"/>
            </p:cNvSpPr>
            <p:nvPr/>
          </p:nvSpPr>
          <p:spPr bwMode="auto">
            <a:xfrm>
              <a:off x="6110288" y="3759200"/>
              <a:ext cx="1587" cy="2174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6" name="Line 78"/>
            <p:cNvSpPr>
              <a:spLocks noChangeShapeType="1"/>
            </p:cNvSpPr>
            <p:nvPr/>
          </p:nvSpPr>
          <p:spPr bwMode="auto">
            <a:xfrm flipH="1">
              <a:off x="6084888" y="3759200"/>
              <a:ext cx="25400" cy="269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7" name="Line 79"/>
            <p:cNvSpPr>
              <a:spLocks noChangeShapeType="1"/>
            </p:cNvSpPr>
            <p:nvPr/>
          </p:nvSpPr>
          <p:spPr bwMode="auto">
            <a:xfrm>
              <a:off x="6084888" y="3786188"/>
              <a:ext cx="1587" cy="16351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8" name="Line 80"/>
            <p:cNvSpPr>
              <a:spLocks noChangeShapeType="1"/>
            </p:cNvSpPr>
            <p:nvPr/>
          </p:nvSpPr>
          <p:spPr bwMode="auto">
            <a:xfrm>
              <a:off x="6084888" y="3949700"/>
              <a:ext cx="25400" cy="269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69" name="Line 81"/>
            <p:cNvSpPr>
              <a:spLocks noChangeShapeType="1"/>
            </p:cNvSpPr>
            <p:nvPr/>
          </p:nvSpPr>
          <p:spPr bwMode="auto">
            <a:xfrm>
              <a:off x="6538913" y="4376738"/>
              <a:ext cx="93186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0" name="Line 82"/>
            <p:cNvSpPr>
              <a:spLocks noChangeShapeType="1"/>
            </p:cNvSpPr>
            <p:nvPr/>
          </p:nvSpPr>
          <p:spPr bwMode="auto">
            <a:xfrm>
              <a:off x="7358063" y="3963988"/>
              <a:ext cx="112712" cy="4127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1" name="Line 83"/>
            <p:cNvSpPr>
              <a:spLocks noChangeShapeType="1"/>
            </p:cNvSpPr>
            <p:nvPr/>
          </p:nvSpPr>
          <p:spPr bwMode="auto">
            <a:xfrm flipH="1">
              <a:off x="6538913" y="3963988"/>
              <a:ext cx="112712" cy="4127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2" name="Line 84"/>
            <p:cNvSpPr>
              <a:spLocks noChangeShapeType="1"/>
            </p:cNvSpPr>
            <p:nvPr/>
          </p:nvSpPr>
          <p:spPr bwMode="auto">
            <a:xfrm>
              <a:off x="6538913" y="4376738"/>
              <a:ext cx="1587" cy="1206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3" name="Line 85"/>
            <p:cNvSpPr>
              <a:spLocks noChangeShapeType="1"/>
            </p:cNvSpPr>
            <p:nvPr/>
          </p:nvSpPr>
          <p:spPr bwMode="auto">
            <a:xfrm>
              <a:off x="6538913" y="4527550"/>
              <a:ext cx="1587" cy="1206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4" name="Line 86"/>
            <p:cNvSpPr>
              <a:spLocks noChangeShapeType="1"/>
            </p:cNvSpPr>
            <p:nvPr/>
          </p:nvSpPr>
          <p:spPr bwMode="auto">
            <a:xfrm>
              <a:off x="6538913" y="4679950"/>
              <a:ext cx="1587" cy="1158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5" name="Line 87"/>
            <p:cNvSpPr>
              <a:spLocks noChangeShapeType="1"/>
            </p:cNvSpPr>
            <p:nvPr/>
          </p:nvSpPr>
          <p:spPr bwMode="auto">
            <a:xfrm>
              <a:off x="6538913" y="4827588"/>
              <a:ext cx="1587" cy="1206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6" name="Line 88"/>
            <p:cNvSpPr>
              <a:spLocks noChangeShapeType="1"/>
            </p:cNvSpPr>
            <p:nvPr/>
          </p:nvSpPr>
          <p:spPr bwMode="auto">
            <a:xfrm>
              <a:off x="6538913" y="4975225"/>
              <a:ext cx="1587" cy="349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7" name="Line 89"/>
            <p:cNvSpPr>
              <a:spLocks noChangeShapeType="1"/>
            </p:cNvSpPr>
            <p:nvPr/>
          </p:nvSpPr>
          <p:spPr bwMode="auto">
            <a:xfrm>
              <a:off x="7470775" y="4376738"/>
              <a:ext cx="1588" cy="1206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8" name="Line 90"/>
            <p:cNvSpPr>
              <a:spLocks noChangeShapeType="1"/>
            </p:cNvSpPr>
            <p:nvPr/>
          </p:nvSpPr>
          <p:spPr bwMode="auto">
            <a:xfrm>
              <a:off x="7470775" y="4527550"/>
              <a:ext cx="1588" cy="1206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79" name="Line 91"/>
            <p:cNvSpPr>
              <a:spLocks noChangeShapeType="1"/>
            </p:cNvSpPr>
            <p:nvPr/>
          </p:nvSpPr>
          <p:spPr bwMode="auto">
            <a:xfrm>
              <a:off x="7470775" y="4679950"/>
              <a:ext cx="1588" cy="1158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0" name="Line 92"/>
            <p:cNvSpPr>
              <a:spLocks noChangeShapeType="1"/>
            </p:cNvSpPr>
            <p:nvPr/>
          </p:nvSpPr>
          <p:spPr bwMode="auto">
            <a:xfrm>
              <a:off x="7470775" y="4827588"/>
              <a:ext cx="1588" cy="1206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1" name="Line 93"/>
            <p:cNvSpPr>
              <a:spLocks noChangeShapeType="1"/>
            </p:cNvSpPr>
            <p:nvPr/>
          </p:nvSpPr>
          <p:spPr bwMode="auto">
            <a:xfrm>
              <a:off x="7470775" y="4975225"/>
              <a:ext cx="1588" cy="349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2" name="Line 94"/>
            <p:cNvSpPr>
              <a:spLocks noChangeShapeType="1"/>
            </p:cNvSpPr>
            <p:nvPr/>
          </p:nvSpPr>
          <p:spPr bwMode="auto">
            <a:xfrm>
              <a:off x="6538913" y="5010150"/>
              <a:ext cx="112712"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3" name="Line 95"/>
            <p:cNvSpPr>
              <a:spLocks noChangeShapeType="1"/>
            </p:cNvSpPr>
            <p:nvPr/>
          </p:nvSpPr>
          <p:spPr bwMode="auto">
            <a:xfrm>
              <a:off x="6680200" y="5010150"/>
              <a:ext cx="109538"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4" name="Line 96"/>
            <p:cNvSpPr>
              <a:spLocks noChangeShapeType="1"/>
            </p:cNvSpPr>
            <p:nvPr/>
          </p:nvSpPr>
          <p:spPr bwMode="auto">
            <a:xfrm>
              <a:off x="6818313" y="5010150"/>
              <a:ext cx="112712"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5" name="Line 97"/>
            <p:cNvSpPr>
              <a:spLocks noChangeShapeType="1"/>
            </p:cNvSpPr>
            <p:nvPr/>
          </p:nvSpPr>
          <p:spPr bwMode="auto">
            <a:xfrm>
              <a:off x="6958013" y="5010150"/>
              <a:ext cx="112712"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6" name="Line 98"/>
            <p:cNvSpPr>
              <a:spLocks noChangeShapeType="1"/>
            </p:cNvSpPr>
            <p:nvPr/>
          </p:nvSpPr>
          <p:spPr bwMode="auto">
            <a:xfrm>
              <a:off x="7099300" y="5010150"/>
              <a:ext cx="112713"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7" name="Line 99"/>
            <p:cNvSpPr>
              <a:spLocks noChangeShapeType="1"/>
            </p:cNvSpPr>
            <p:nvPr/>
          </p:nvSpPr>
          <p:spPr bwMode="auto">
            <a:xfrm>
              <a:off x="7240588" y="5010150"/>
              <a:ext cx="109537"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8" name="Line 100"/>
            <p:cNvSpPr>
              <a:spLocks noChangeShapeType="1"/>
            </p:cNvSpPr>
            <p:nvPr/>
          </p:nvSpPr>
          <p:spPr bwMode="auto">
            <a:xfrm>
              <a:off x="7378700" y="5010150"/>
              <a:ext cx="920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89" name="Line 101"/>
            <p:cNvSpPr>
              <a:spLocks noChangeShapeType="1"/>
            </p:cNvSpPr>
            <p:nvPr/>
          </p:nvSpPr>
          <p:spPr bwMode="auto">
            <a:xfrm flipV="1">
              <a:off x="7378700" y="2293938"/>
              <a:ext cx="1588" cy="730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0" name="Line 102"/>
            <p:cNvSpPr>
              <a:spLocks noChangeShapeType="1"/>
            </p:cNvSpPr>
            <p:nvPr/>
          </p:nvSpPr>
          <p:spPr bwMode="auto">
            <a:xfrm flipH="1">
              <a:off x="6629400" y="2293938"/>
              <a:ext cx="749300"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1" name="Line 103"/>
            <p:cNvSpPr>
              <a:spLocks noChangeShapeType="1"/>
            </p:cNvSpPr>
            <p:nvPr/>
          </p:nvSpPr>
          <p:spPr bwMode="auto">
            <a:xfrm>
              <a:off x="6629400" y="2293938"/>
              <a:ext cx="1588" cy="730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21592" name="Group 104"/>
            <p:cNvGrpSpPr>
              <a:grpSpLocks/>
            </p:cNvGrpSpPr>
            <p:nvPr/>
          </p:nvGrpSpPr>
          <p:grpSpPr bwMode="auto">
            <a:xfrm>
              <a:off x="6629400" y="2219325"/>
              <a:ext cx="862013" cy="412750"/>
              <a:chOff x="3952" y="1089"/>
              <a:chExt cx="543" cy="260"/>
            </a:xfrm>
          </p:grpSpPr>
          <p:sp>
            <p:nvSpPr>
              <p:cNvPr id="22117" name="Line 105"/>
              <p:cNvSpPr>
                <a:spLocks noChangeShapeType="1"/>
              </p:cNvSpPr>
              <p:nvPr/>
            </p:nvSpPr>
            <p:spPr bwMode="auto">
              <a:xfrm>
                <a:off x="3952" y="1182"/>
                <a:ext cx="472"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8" name="Line 106"/>
              <p:cNvSpPr>
                <a:spLocks noChangeShapeType="1"/>
              </p:cNvSpPr>
              <p:nvPr/>
            </p:nvSpPr>
            <p:spPr bwMode="auto">
              <a:xfrm>
                <a:off x="4381" y="1089"/>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9" name="Line 107"/>
              <p:cNvSpPr>
                <a:spLocks noChangeShapeType="1"/>
              </p:cNvSpPr>
              <p:nvPr/>
            </p:nvSpPr>
            <p:spPr bwMode="auto">
              <a:xfrm flipH="1" flipV="1">
                <a:off x="4482" y="1334"/>
                <a:ext cx="13" cy="1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1593" name="Line 108"/>
            <p:cNvSpPr>
              <a:spLocks noChangeShapeType="1"/>
            </p:cNvSpPr>
            <p:nvPr/>
          </p:nvSpPr>
          <p:spPr bwMode="auto">
            <a:xfrm flipV="1">
              <a:off x="6516688" y="2608263"/>
              <a:ext cx="22225" cy="2381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4" name="Line 109"/>
            <p:cNvSpPr>
              <a:spLocks noChangeShapeType="1"/>
            </p:cNvSpPr>
            <p:nvPr/>
          </p:nvSpPr>
          <p:spPr bwMode="auto">
            <a:xfrm>
              <a:off x="6538913" y="2608263"/>
              <a:ext cx="93186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595" name="Line 110"/>
            <p:cNvSpPr>
              <a:spLocks noChangeShapeType="1"/>
            </p:cNvSpPr>
            <p:nvPr/>
          </p:nvSpPr>
          <p:spPr bwMode="auto">
            <a:xfrm>
              <a:off x="6516688" y="2632075"/>
              <a:ext cx="22225" cy="269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21596" name="Group 111"/>
            <p:cNvGrpSpPr>
              <a:grpSpLocks/>
            </p:cNvGrpSpPr>
            <p:nvPr/>
          </p:nvGrpSpPr>
          <p:grpSpPr bwMode="auto">
            <a:xfrm>
              <a:off x="5595938" y="2632075"/>
              <a:ext cx="3267075" cy="1676400"/>
              <a:chOff x="3301" y="1349"/>
              <a:chExt cx="2058" cy="1056"/>
            </a:xfrm>
          </p:grpSpPr>
          <p:sp>
            <p:nvSpPr>
              <p:cNvPr id="22095" name="Line 112"/>
              <p:cNvSpPr>
                <a:spLocks noChangeShapeType="1"/>
              </p:cNvSpPr>
              <p:nvPr/>
            </p:nvSpPr>
            <p:spPr bwMode="auto">
              <a:xfrm>
                <a:off x="3895" y="1366"/>
                <a:ext cx="587"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6" name="Line 113"/>
              <p:cNvSpPr>
                <a:spLocks noChangeShapeType="1"/>
              </p:cNvSpPr>
              <p:nvPr/>
            </p:nvSpPr>
            <p:spPr bwMode="auto">
              <a:xfrm flipV="1">
                <a:off x="4482" y="1349"/>
                <a:ext cx="13" cy="1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7" name="Line 114"/>
              <p:cNvSpPr>
                <a:spLocks noChangeShapeType="1"/>
              </p:cNvSpPr>
              <p:nvPr/>
            </p:nvSpPr>
            <p:spPr bwMode="auto">
              <a:xfrm flipH="1">
                <a:off x="4509" y="1816"/>
                <a:ext cx="158"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8" name="Line 115"/>
              <p:cNvSpPr>
                <a:spLocks noChangeShapeType="1"/>
              </p:cNvSpPr>
              <p:nvPr/>
            </p:nvSpPr>
            <p:spPr bwMode="auto">
              <a:xfrm>
                <a:off x="4823" y="1816"/>
                <a:ext cx="12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9" name="Line 116"/>
              <p:cNvSpPr>
                <a:spLocks noChangeShapeType="1"/>
              </p:cNvSpPr>
              <p:nvPr/>
            </p:nvSpPr>
            <p:spPr bwMode="auto">
              <a:xfrm>
                <a:off x="4667" y="1816"/>
                <a:ext cx="156"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00" name="Line 117"/>
              <p:cNvSpPr>
                <a:spLocks noChangeShapeType="1"/>
              </p:cNvSpPr>
              <p:nvPr/>
            </p:nvSpPr>
            <p:spPr bwMode="auto">
              <a:xfrm>
                <a:off x="4938" y="1816"/>
                <a:ext cx="6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01" name="Line 118"/>
              <p:cNvSpPr>
                <a:spLocks noChangeShapeType="1"/>
              </p:cNvSpPr>
              <p:nvPr/>
            </p:nvSpPr>
            <p:spPr bwMode="auto">
              <a:xfrm>
                <a:off x="5002" y="1816"/>
                <a:ext cx="128"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02" name="Line 119"/>
              <p:cNvSpPr>
                <a:spLocks noChangeShapeType="1"/>
              </p:cNvSpPr>
              <p:nvPr/>
            </p:nvSpPr>
            <p:spPr bwMode="auto">
              <a:xfrm>
                <a:off x="5231" y="1816"/>
                <a:ext cx="128"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03" name="Line 120"/>
              <p:cNvSpPr>
                <a:spLocks noChangeShapeType="1"/>
              </p:cNvSpPr>
              <p:nvPr/>
            </p:nvSpPr>
            <p:spPr bwMode="auto">
              <a:xfrm>
                <a:off x="5174" y="1662"/>
                <a:ext cx="1" cy="7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04" name="Line 121"/>
              <p:cNvSpPr>
                <a:spLocks noChangeShapeType="1"/>
              </p:cNvSpPr>
              <p:nvPr/>
            </p:nvSpPr>
            <p:spPr bwMode="auto">
              <a:xfrm>
                <a:off x="5174" y="1758"/>
                <a:ext cx="1" cy="7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05" name="Line 122"/>
              <p:cNvSpPr>
                <a:spLocks noChangeShapeType="1"/>
              </p:cNvSpPr>
              <p:nvPr/>
            </p:nvSpPr>
            <p:spPr bwMode="auto">
              <a:xfrm>
                <a:off x="5174" y="1851"/>
                <a:ext cx="1" cy="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06" name="Line 123"/>
              <p:cNvSpPr>
                <a:spLocks noChangeShapeType="1"/>
              </p:cNvSpPr>
              <p:nvPr/>
            </p:nvSpPr>
            <p:spPr bwMode="auto">
              <a:xfrm>
                <a:off x="5174" y="1946"/>
                <a:ext cx="1" cy="2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07" name="Freeform 124"/>
              <p:cNvSpPr>
                <a:spLocks/>
              </p:cNvSpPr>
              <p:nvPr/>
            </p:nvSpPr>
            <p:spPr bwMode="auto">
              <a:xfrm>
                <a:off x="5139" y="1968"/>
                <a:ext cx="99" cy="1"/>
              </a:xfrm>
              <a:custGeom>
                <a:avLst/>
                <a:gdLst>
                  <a:gd name="T0" fmla="*/ 99 w 99"/>
                  <a:gd name="T1" fmla="*/ 0 h 1"/>
                  <a:gd name="T2" fmla="*/ 0 w 99"/>
                  <a:gd name="T3" fmla="*/ 0 h 1"/>
                  <a:gd name="T4" fmla="*/ 99 w 99"/>
                  <a:gd name="T5" fmla="*/ 0 h 1"/>
                  <a:gd name="T6" fmla="*/ 0 60000 65536"/>
                  <a:gd name="T7" fmla="*/ 0 60000 65536"/>
                  <a:gd name="T8" fmla="*/ 0 60000 65536"/>
                  <a:gd name="T9" fmla="*/ 0 w 99"/>
                  <a:gd name="T10" fmla="*/ 0 h 1"/>
                  <a:gd name="T11" fmla="*/ 99 w 99"/>
                  <a:gd name="T12" fmla="*/ 1 h 1"/>
                </a:gdLst>
                <a:ahLst/>
                <a:cxnLst>
                  <a:cxn ang="T6">
                    <a:pos x="T0" y="T1"/>
                  </a:cxn>
                  <a:cxn ang="T7">
                    <a:pos x="T2" y="T3"/>
                  </a:cxn>
                  <a:cxn ang="T8">
                    <a:pos x="T4" y="T5"/>
                  </a:cxn>
                </a:cxnLst>
                <a:rect l="T9" t="T10" r="T11" b="T12"/>
                <a:pathLst>
                  <a:path w="99" h="1">
                    <a:moveTo>
                      <a:pt x="99" y="0"/>
                    </a:moveTo>
                    <a:lnTo>
                      <a:pt x="0" y="0"/>
                    </a:lnTo>
                    <a:lnTo>
                      <a:pt x="99"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108" name="Rectangle 125"/>
              <p:cNvSpPr>
                <a:spLocks noChangeArrowheads="1"/>
              </p:cNvSpPr>
              <p:nvPr/>
            </p:nvSpPr>
            <p:spPr bwMode="auto">
              <a:xfrm>
                <a:off x="5139" y="1662"/>
                <a:ext cx="99" cy="306"/>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ClrTx/>
                  <a:buFontTx/>
                  <a:buNone/>
                </a:pPr>
                <a:endParaRPr lang="en-US" altLang="en-US">
                  <a:cs typeface="Arial" panose="020B0604020202020204" pitchFamily="34" charset="0"/>
                </a:endParaRPr>
              </a:p>
            </p:txBody>
          </p:sp>
          <p:sp>
            <p:nvSpPr>
              <p:cNvPr id="22109" name="Line 126"/>
              <p:cNvSpPr>
                <a:spLocks noChangeShapeType="1"/>
              </p:cNvSpPr>
              <p:nvPr/>
            </p:nvSpPr>
            <p:spPr bwMode="auto">
              <a:xfrm flipV="1">
                <a:off x="5204" y="1892"/>
                <a:ext cx="1" cy="7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0" name="Line 127"/>
              <p:cNvSpPr>
                <a:spLocks noChangeShapeType="1"/>
              </p:cNvSpPr>
              <p:nvPr/>
            </p:nvSpPr>
            <p:spPr bwMode="auto">
              <a:xfrm flipV="1">
                <a:off x="5204" y="1799"/>
                <a:ext cx="1" cy="7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1" name="Line 128"/>
              <p:cNvSpPr>
                <a:spLocks noChangeShapeType="1"/>
              </p:cNvSpPr>
              <p:nvPr/>
            </p:nvSpPr>
            <p:spPr bwMode="auto">
              <a:xfrm flipV="1">
                <a:off x="5204" y="1777"/>
                <a:ext cx="1" cy="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2" name="Line 129"/>
              <p:cNvSpPr>
                <a:spLocks noChangeShapeType="1"/>
              </p:cNvSpPr>
              <p:nvPr/>
            </p:nvSpPr>
            <p:spPr bwMode="auto">
              <a:xfrm flipV="1">
                <a:off x="5204" y="1701"/>
                <a:ext cx="1" cy="7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3" name="Line 130"/>
              <p:cNvSpPr>
                <a:spLocks noChangeShapeType="1"/>
              </p:cNvSpPr>
              <p:nvPr/>
            </p:nvSpPr>
            <p:spPr bwMode="auto">
              <a:xfrm flipV="1">
                <a:off x="5204" y="1662"/>
                <a:ext cx="1" cy="2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4" name="Line 131"/>
              <p:cNvSpPr>
                <a:spLocks noChangeShapeType="1"/>
              </p:cNvSpPr>
              <p:nvPr/>
            </p:nvSpPr>
            <p:spPr bwMode="auto">
              <a:xfrm flipH="1">
                <a:off x="5132" y="1816"/>
                <a:ext cx="7"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5" name="Line 132"/>
              <p:cNvSpPr>
                <a:spLocks noChangeShapeType="1"/>
              </p:cNvSpPr>
              <p:nvPr/>
            </p:nvSpPr>
            <p:spPr bwMode="auto">
              <a:xfrm flipH="1">
                <a:off x="3301" y="2404"/>
                <a:ext cx="56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116" name="Line 133"/>
              <p:cNvSpPr>
                <a:spLocks noChangeShapeType="1"/>
              </p:cNvSpPr>
              <p:nvPr/>
            </p:nvSpPr>
            <p:spPr bwMode="auto">
              <a:xfrm flipH="1">
                <a:off x="4511" y="1358"/>
                <a:ext cx="557"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1597" name="Line 134"/>
            <p:cNvSpPr>
              <a:spLocks noChangeShapeType="1"/>
            </p:cNvSpPr>
            <p:nvPr/>
          </p:nvSpPr>
          <p:spPr bwMode="auto">
            <a:xfrm>
              <a:off x="6699250" y="2219325"/>
              <a:ext cx="1588" cy="7461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21598" name="Group 135"/>
            <p:cNvGrpSpPr>
              <a:grpSpLocks/>
            </p:cNvGrpSpPr>
            <p:nvPr/>
          </p:nvGrpSpPr>
          <p:grpSpPr bwMode="auto">
            <a:xfrm>
              <a:off x="6411913" y="5106988"/>
              <a:ext cx="1343025" cy="785812"/>
              <a:chOff x="3815" y="2908"/>
              <a:chExt cx="846" cy="495"/>
            </a:xfrm>
          </p:grpSpPr>
          <p:sp>
            <p:nvSpPr>
              <p:cNvPr id="22056" name="Line 136"/>
              <p:cNvSpPr>
                <a:spLocks noChangeShapeType="1"/>
              </p:cNvSpPr>
              <p:nvPr/>
            </p:nvSpPr>
            <p:spPr bwMode="auto">
              <a:xfrm>
                <a:off x="4573" y="2908"/>
                <a:ext cx="5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57" name="Line 137"/>
              <p:cNvSpPr>
                <a:spLocks noChangeShapeType="1"/>
              </p:cNvSpPr>
              <p:nvPr/>
            </p:nvSpPr>
            <p:spPr bwMode="auto">
              <a:xfrm>
                <a:off x="4573" y="2908"/>
                <a:ext cx="1" cy="6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58" name="Line 138"/>
              <p:cNvSpPr>
                <a:spLocks noChangeShapeType="1"/>
              </p:cNvSpPr>
              <p:nvPr/>
            </p:nvSpPr>
            <p:spPr bwMode="auto">
              <a:xfrm>
                <a:off x="4573" y="2969"/>
                <a:ext cx="5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59" name="Line 139"/>
              <p:cNvSpPr>
                <a:spLocks noChangeShapeType="1"/>
              </p:cNvSpPr>
              <p:nvPr/>
            </p:nvSpPr>
            <p:spPr bwMode="auto">
              <a:xfrm>
                <a:off x="4580" y="2969"/>
                <a:ext cx="1"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0" name="Line 140"/>
              <p:cNvSpPr>
                <a:spLocks noChangeShapeType="1"/>
              </p:cNvSpPr>
              <p:nvPr/>
            </p:nvSpPr>
            <p:spPr bwMode="auto">
              <a:xfrm>
                <a:off x="4573" y="2977"/>
                <a:ext cx="5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1" name="Line 141"/>
              <p:cNvSpPr>
                <a:spLocks noChangeShapeType="1"/>
              </p:cNvSpPr>
              <p:nvPr/>
            </p:nvSpPr>
            <p:spPr bwMode="auto">
              <a:xfrm>
                <a:off x="4624" y="2969"/>
                <a:ext cx="7"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2" name="Line 142"/>
              <p:cNvSpPr>
                <a:spLocks noChangeShapeType="1"/>
              </p:cNvSpPr>
              <p:nvPr/>
            </p:nvSpPr>
            <p:spPr bwMode="auto">
              <a:xfrm flipH="1">
                <a:off x="4624" y="2908"/>
                <a:ext cx="7"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3" name="Line 143"/>
              <p:cNvSpPr>
                <a:spLocks noChangeShapeType="1"/>
              </p:cNvSpPr>
              <p:nvPr/>
            </p:nvSpPr>
            <p:spPr bwMode="auto">
              <a:xfrm>
                <a:off x="4631" y="2908"/>
                <a:ext cx="29"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4" name="Line 144"/>
              <p:cNvSpPr>
                <a:spLocks noChangeShapeType="1"/>
              </p:cNvSpPr>
              <p:nvPr/>
            </p:nvSpPr>
            <p:spPr bwMode="auto">
              <a:xfrm flipV="1">
                <a:off x="4660" y="2908"/>
                <a:ext cx="1" cy="6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5" name="Line 145"/>
              <p:cNvSpPr>
                <a:spLocks noChangeShapeType="1"/>
              </p:cNvSpPr>
              <p:nvPr/>
            </p:nvSpPr>
            <p:spPr bwMode="auto">
              <a:xfrm>
                <a:off x="4631" y="2969"/>
                <a:ext cx="29"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6" name="Line 146"/>
              <p:cNvSpPr>
                <a:spLocks noChangeShapeType="1"/>
              </p:cNvSpPr>
              <p:nvPr/>
            </p:nvSpPr>
            <p:spPr bwMode="auto">
              <a:xfrm>
                <a:off x="4573" y="2977"/>
                <a:ext cx="1" cy="11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7" name="Line 147"/>
              <p:cNvSpPr>
                <a:spLocks noChangeShapeType="1"/>
              </p:cNvSpPr>
              <p:nvPr/>
            </p:nvSpPr>
            <p:spPr bwMode="auto">
              <a:xfrm>
                <a:off x="4654" y="2969"/>
                <a:ext cx="1"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8" name="Line 148"/>
              <p:cNvSpPr>
                <a:spLocks noChangeShapeType="1"/>
              </p:cNvSpPr>
              <p:nvPr/>
            </p:nvSpPr>
            <p:spPr bwMode="auto">
              <a:xfrm>
                <a:off x="4624" y="2977"/>
                <a:ext cx="36"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69" name="Line 149"/>
              <p:cNvSpPr>
                <a:spLocks noChangeShapeType="1"/>
              </p:cNvSpPr>
              <p:nvPr/>
            </p:nvSpPr>
            <p:spPr bwMode="auto">
              <a:xfrm>
                <a:off x="4660" y="2977"/>
                <a:ext cx="1" cy="11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70" name="Line 150"/>
              <p:cNvSpPr>
                <a:spLocks noChangeShapeType="1"/>
              </p:cNvSpPr>
              <p:nvPr/>
            </p:nvSpPr>
            <p:spPr bwMode="auto">
              <a:xfrm>
                <a:off x="4573" y="3092"/>
                <a:ext cx="87"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71" name="Line 151"/>
              <p:cNvSpPr>
                <a:spLocks noChangeShapeType="1"/>
              </p:cNvSpPr>
              <p:nvPr/>
            </p:nvSpPr>
            <p:spPr bwMode="auto">
              <a:xfrm>
                <a:off x="4573" y="3092"/>
                <a:ext cx="7" cy="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72" name="Line 152"/>
              <p:cNvSpPr>
                <a:spLocks noChangeShapeType="1"/>
              </p:cNvSpPr>
              <p:nvPr/>
            </p:nvSpPr>
            <p:spPr bwMode="auto">
              <a:xfrm flipH="1">
                <a:off x="4654" y="3092"/>
                <a:ext cx="6" cy="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73" name="Line 153"/>
              <p:cNvSpPr>
                <a:spLocks noChangeShapeType="1"/>
              </p:cNvSpPr>
              <p:nvPr/>
            </p:nvSpPr>
            <p:spPr bwMode="auto">
              <a:xfrm>
                <a:off x="4580" y="3099"/>
                <a:ext cx="7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74" name="Line 154"/>
              <p:cNvSpPr>
                <a:spLocks noChangeShapeType="1"/>
              </p:cNvSpPr>
              <p:nvPr/>
            </p:nvSpPr>
            <p:spPr bwMode="auto">
              <a:xfrm>
                <a:off x="4571" y="2965"/>
                <a:ext cx="2"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75" name="Line 155"/>
              <p:cNvSpPr>
                <a:spLocks noChangeShapeType="1"/>
              </p:cNvSpPr>
              <p:nvPr/>
            </p:nvSpPr>
            <p:spPr bwMode="auto">
              <a:xfrm>
                <a:off x="4571" y="2920"/>
                <a:ext cx="2"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76" name="Freeform 156"/>
              <p:cNvSpPr>
                <a:spLocks/>
              </p:cNvSpPr>
              <p:nvPr/>
            </p:nvSpPr>
            <p:spPr bwMode="auto">
              <a:xfrm>
                <a:off x="4337" y="3312"/>
                <a:ext cx="1" cy="91"/>
              </a:xfrm>
              <a:custGeom>
                <a:avLst/>
                <a:gdLst>
                  <a:gd name="T0" fmla="*/ 0 w 1"/>
                  <a:gd name="T1" fmla="*/ 0 h 91"/>
                  <a:gd name="T2" fmla="*/ 0 w 1"/>
                  <a:gd name="T3" fmla="*/ 91 h 91"/>
                  <a:gd name="T4" fmla="*/ 0 w 1"/>
                  <a:gd name="T5" fmla="*/ 91 h 91"/>
                  <a:gd name="T6" fmla="*/ 0 60000 65536"/>
                  <a:gd name="T7" fmla="*/ 0 60000 65536"/>
                  <a:gd name="T8" fmla="*/ 0 60000 65536"/>
                  <a:gd name="T9" fmla="*/ 0 w 1"/>
                  <a:gd name="T10" fmla="*/ 0 h 91"/>
                  <a:gd name="T11" fmla="*/ 1 w 1"/>
                  <a:gd name="T12" fmla="*/ 91 h 91"/>
                </a:gdLst>
                <a:ahLst/>
                <a:cxnLst>
                  <a:cxn ang="T6">
                    <a:pos x="T0" y="T1"/>
                  </a:cxn>
                  <a:cxn ang="T7">
                    <a:pos x="T2" y="T3"/>
                  </a:cxn>
                  <a:cxn ang="T8">
                    <a:pos x="T4" y="T5"/>
                  </a:cxn>
                </a:cxnLst>
                <a:rect l="T9" t="T10" r="T11" b="T12"/>
                <a:pathLst>
                  <a:path w="1" h="91">
                    <a:moveTo>
                      <a:pt x="0" y="0"/>
                    </a:moveTo>
                    <a:lnTo>
                      <a:pt x="0" y="91"/>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77" name="Freeform 157"/>
              <p:cNvSpPr>
                <a:spLocks/>
              </p:cNvSpPr>
              <p:nvPr/>
            </p:nvSpPr>
            <p:spPr bwMode="auto">
              <a:xfrm>
                <a:off x="4337" y="3312"/>
                <a:ext cx="158" cy="91"/>
              </a:xfrm>
              <a:custGeom>
                <a:avLst/>
                <a:gdLst>
                  <a:gd name="T0" fmla="*/ 0 w 158"/>
                  <a:gd name="T1" fmla="*/ 91 h 91"/>
                  <a:gd name="T2" fmla="*/ 158 w 158"/>
                  <a:gd name="T3" fmla="*/ 0 h 91"/>
                  <a:gd name="T4" fmla="*/ 158 w 158"/>
                  <a:gd name="T5" fmla="*/ 0 h 91"/>
                  <a:gd name="T6" fmla="*/ 0 60000 65536"/>
                  <a:gd name="T7" fmla="*/ 0 60000 65536"/>
                  <a:gd name="T8" fmla="*/ 0 60000 65536"/>
                  <a:gd name="T9" fmla="*/ 0 w 158"/>
                  <a:gd name="T10" fmla="*/ 0 h 91"/>
                  <a:gd name="T11" fmla="*/ 158 w 158"/>
                  <a:gd name="T12" fmla="*/ 91 h 91"/>
                </a:gdLst>
                <a:ahLst/>
                <a:cxnLst>
                  <a:cxn ang="T6">
                    <a:pos x="T0" y="T1"/>
                  </a:cxn>
                  <a:cxn ang="T7">
                    <a:pos x="T2" y="T3"/>
                  </a:cxn>
                  <a:cxn ang="T8">
                    <a:pos x="T4" y="T5"/>
                  </a:cxn>
                </a:cxnLst>
                <a:rect l="T9" t="T10" r="T11" b="T12"/>
                <a:pathLst>
                  <a:path w="158" h="91">
                    <a:moveTo>
                      <a:pt x="0" y="91"/>
                    </a:moveTo>
                    <a:lnTo>
                      <a:pt x="158"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78" name="Freeform 158"/>
              <p:cNvSpPr>
                <a:spLocks/>
              </p:cNvSpPr>
              <p:nvPr/>
            </p:nvSpPr>
            <p:spPr bwMode="auto">
              <a:xfrm>
                <a:off x="4337" y="3312"/>
                <a:ext cx="158" cy="91"/>
              </a:xfrm>
              <a:custGeom>
                <a:avLst/>
                <a:gdLst>
                  <a:gd name="T0" fmla="*/ 0 w 158"/>
                  <a:gd name="T1" fmla="*/ 0 h 91"/>
                  <a:gd name="T2" fmla="*/ 158 w 158"/>
                  <a:gd name="T3" fmla="*/ 91 h 91"/>
                  <a:gd name="T4" fmla="*/ 158 w 158"/>
                  <a:gd name="T5" fmla="*/ 91 h 91"/>
                  <a:gd name="T6" fmla="*/ 0 60000 65536"/>
                  <a:gd name="T7" fmla="*/ 0 60000 65536"/>
                  <a:gd name="T8" fmla="*/ 0 60000 65536"/>
                  <a:gd name="T9" fmla="*/ 0 w 158"/>
                  <a:gd name="T10" fmla="*/ 0 h 91"/>
                  <a:gd name="T11" fmla="*/ 158 w 158"/>
                  <a:gd name="T12" fmla="*/ 91 h 91"/>
                </a:gdLst>
                <a:ahLst/>
                <a:cxnLst>
                  <a:cxn ang="T6">
                    <a:pos x="T0" y="T1"/>
                  </a:cxn>
                  <a:cxn ang="T7">
                    <a:pos x="T2" y="T3"/>
                  </a:cxn>
                  <a:cxn ang="T8">
                    <a:pos x="T4" y="T5"/>
                  </a:cxn>
                </a:cxnLst>
                <a:rect l="T9" t="T10" r="T11" b="T12"/>
                <a:pathLst>
                  <a:path w="158" h="91">
                    <a:moveTo>
                      <a:pt x="0" y="0"/>
                    </a:moveTo>
                    <a:lnTo>
                      <a:pt x="158" y="91"/>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79" name="Freeform 159"/>
              <p:cNvSpPr>
                <a:spLocks/>
              </p:cNvSpPr>
              <p:nvPr/>
            </p:nvSpPr>
            <p:spPr bwMode="auto">
              <a:xfrm>
                <a:off x="4495" y="3312"/>
                <a:ext cx="1" cy="91"/>
              </a:xfrm>
              <a:custGeom>
                <a:avLst/>
                <a:gdLst>
                  <a:gd name="T0" fmla="*/ 0 w 1"/>
                  <a:gd name="T1" fmla="*/ 0 h 91"/>
                  <a:gd name="T2" fmla="*/ 0 w 1"/>
                  <a:gd name="T3" fmla="*/ 91 h 91"/>
                  <a:gd name="T4" fmla="*/ 0 w 1"/>
                  <a:gd name="T5" fmla="*/ 91 h 91"/>
                  <a:gd name="T6" fmla="*/ 0 60000 65536"/>
                  <a:gd name="T7" fmla="*/ 0 60000 65536"/>
                  <a:gd name="T8" fmla="*/ 0 60000 65536"/>
                  <a:gd name="T9" fmla="*/ 0 w 1"/>
                  <a:gd name="T10" fmla="*/ 0 h 91"/>
                  <a:gd name="T11" fmla="*/ 1 w 1"/>
                  <a:gd name="T12" fmla="*/ 91 h 91"/>
                </a:gdLst>
                <a:ahLst/>
                <a:cxnLst>
                  <a:cxn ang="T6">
                    <a:pos x="T0" y="T1"/>
                  </a:cxn>
                  <a:cxn ang="T7">
                    <a:pos x="T2" y="T3"/>
                  </a:cxn>
                  <a:cxn ang="T8">
                    <a:pos x="T4" y="T5"/>
                  </a:cxn>
                </a:cxnLst>
                <a:rect l="T9" t="T10" r="T11" b="T12"/>
                <a:pathLst>
                  <a:path w="1" h="91">
                    <a:moveTo>
                      <a:pt x="0" y="0"/>
                    </a:moveTo>
                    <a:lnTo>
                      <a:pt x="0" y="91"/>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80" name="Freeform 160"/>
              <p:cNvSpPr>
                <a:spLocks/>
              </p:cNvSpPr>
              <p:nvPr/>
            </p:nvSpPr>
            <p:spPr bwMode="auto">
              <a:xfrm>
                <a:off x="4417" y="3312"/>
                <a:ext cx="1" cy="47"/>
              </a:xfrm>
              <a:custGeom>
                <a:avLst/>
                <a:gdLst>
                  <a:gd name="T0" fmla="*/ 0 w 1"/>
                  <a:gd name="T1" fmla="*/ 47 h 47"/>
                  <a:gd name="T2" fmla="*/ 0 w 1"/>
                  <a:gd name="T3" fmla="*/ 0 h 47"/>
                  <a:gd name="T4" fmla="*/ 0 w 1"/>
                  <a:gd name="T5" fmla="*/ 0 h 47"/>
                  <a:gd name="T6" fmla="*/ 0 60000 65536"/>
                  <a:gd name="T7" fmla="*/ 0 60000 65536"/>
                  <a:gd name="T8" fmla="*/ 0 60000 65536"/>
                  <a:gd name="T9" fmla="*/ 0 w 1"/>
                  <a:gd name="T10" fmla="*/ 0 h 47"/>
                  <a:gd name="T11" fmla="*/ 1 w 1"/>
                  <a:gd name="T12" fmla="*/ 47 h 47"/>
                </a:gdLst>
                <a:ahLst/>
                <a:cxnLst>
                  <a:cxn ang="T6">
                    <a:pos x="T0" y="T1"/>
                  </a:cxn>
                  <a:cxn ang="T7">
                    <a:pos x="T2" y="T3"/>
                  </a:cxn>
                  <a:cxn ang="T8">
                    <a:pos x="T4" y="T5"/>
                  </a:cxn>
                </a:cxnLst>
                <a:rect l="T9" t="T10" r="T11" b="T12"/>
                <a:pathLst>
                  <a:path w="1" h="47">
                    <a:moveTo>
                      <a:pt x="0" y="47"/>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81" name="Freeform 161"/>
              <p:cNvSpPr>
                <a:spLocks/>
              </p:cNvSpPr>
              <p:nvPr/>
            </p:nvSpPr>
            <p:spPr bwMode="auto">
              <a:xfrm>
                <a:off x="4381" y="3312"/>
                <a:ext cx="71" cy="1"/>
              </a:xfrm>
              <a:custGeom>
                <a:avLst/>
                <a:gdLst>
                  <a:gd name="T0" fmla="*/ 0 w 71"/>
                  <a:gd name="T1" fmla="*/ 0 h 1"/>
                  <a:gd name="T2" fmla="*/ 71 w 71"/>
                  <a:gd name="T3" fmla="*/ 0 h 1"/>
                  <a:gd name="T4" fmla="*/ 71 w 71"/>
                  <a:gd name="T5" fmla="*/ 0 h 1"/>
                  <a:gd name="T6" fmla="*/ 0 60000 65536"/>
                  <a:gd name="T7" fmla="*/ 0 60000 65536"/>
                  <a:gd name="T8" fmla="*/ 0 60000 65536"/>
                  <a:gd name="T9" fmla="*/ 0 w 71"/>
                  <a:gd name="T10" fmla="*/ 0 h 1"/>
                  <a:gd name="T11" fmla="*/ 71 w 71"/>
                  <a:gd name="T12" fmla="*/ 1 h 1"/>
                </a:gdLst>
                <a:ahLst/>
                <a:cxnLst>
                  <a:cxn ang="T6">
                    <a:pos x="T0" y="T1"/>
                  </a:cxn>
                  <a:cxn ang="T7">
                    <a:pos x="T2" y="T3"/>
                  </a:cxn>
                  <a:cxn ang="T8">
                    <a:pos x="T4" y="T5"/>
                  </a:cxn>
                </a:cxnLst>
                <a:rect l="T9" t="T10" r="T11" b="T12"/>
                <a:pathLst>
                  <a:path w="71" h="1">
                    <a:moveTo>
                      <a:pt x="0" y="0"/>
                    </a:moveTo>
                    <a:lnTo>
                      <a:pt x="71"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82" name="Freeform 162"/>
              <p:cNvSpPr>
                <a:spLocks/>
              </p:cNvSpPr>
              <p:nvPr/>
            </p:nvSpPr>
            <p:spPr bwMode="auto">
              <a:xfrm>
                <a:off x="4381" y="3283"/>
                <a:ext cx="71" cy="1"/>
              </a:xfrm>
              <a:custGeom>
                <a:avLst/>
                <a:gdLst>
                  <a:gd name="T0" fmla="*/ 0 w 71"/>
                  <a:gd name="T1" fmla="*/ 0 h 1"/>
                  <a:gd name="T2" fmla="*/ 71 w 71"/>
                  <a:gd name="T3" fmla="*/ 0 h 1"/>
                  <a:gd name="T4" fmla="*/ 71 w 71"/>
                  <a:gd name="T5" fmla="*/ 0 h 1"/>
                  <a:gd name="T6" fmla="*/ 0 60000 65536"/>
                  <a:gd name="T7" fmla="*/ 0 60000 65536"/>
                  <a:gd name="T8" fmla="*/ 0 60000 65536"/>
                  <a:gd name="T9" fmla="*/ 0 w 71"/>
                  <a:gd name="T10" fmla="*/ 0 h 1"/>
                  <a:gd name="T11" fmla="*/ 71 w 71"/>
                  <a:gd name="T12" fmla="*/ 1 h 1"/>
                </a:gdLst>
                <a:ahLst/>
                <a:cxnLst>
                  <a:cxn ang="T6">
                    <a:pos x="T0" y="T1"/>
                  </a:cxn>
                  <a:cxn ang="T7">
                    <a:pos x="T2" y="T3"/>
                  </a:cxn>
                  <a:cxn ang="T8">
                    <a:pos x="T4" y="T5"/>
                  </a:cxn>
                </a:cxnLst>
                <a:rect l="T9" t="T10" r="T11" b="T12"/>
                <a:pathLst>
                  <a:path w="71" h="1">
                    <a:moveTo>
                      <a:pt x="0" y="0"/>
                    </a:moveTo>
                    <a:lnTo>
                      <a:pt x="71"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83" name="Freeform 163"/>
              <p:cNvSpPr>
                <a:spLocks/>
              </p:cNvSpPr>
              <p:nvPr/>
            </p:nvSpPr>
            <p:spPr bwMode="auto">
              <a:xfrm>
                <a:off x="4452" y="3283"/>
                <a:ext cx="1" cy="29"/>
              </a:xfrm>
              <a:custGeom>
                <a:avLst/>
                <a:gdLst>
                  <a:gd name="T0" fmla="*/ 0 w 1"/>
                  <a:gd name="T1" fmla="*/ 0 h 29"/>
                  <a:gd name="T2" fmla="*/ 0 w 1"/>
                  <a:gd name="T3" fmla="*/ 29 h 29"/>
                  <a:gd name="T4" fmla="*/ 0 w 1"/>
                  <a:gd name="T5" fmla="*/ 29 h 29"/>
                  <a:gd name="T6" fmla="*/ 0 60000 65536"/>
                  <a:gd name="T7" fmla="*/ 0 60000 65536"/>
                  <a:gd name="T8" fmla="*/ 0 60000 65536"/>
                  <a:gd name="T9" fmla="*/ 0 w 1"/>
                  <a:gd name="T10" fmla="*/ 0 h 29"/>
                  <a:gd name="T11" fmla="*/ 1 w 1"/>
                  <a:gd name="T12" fmla="*/ 29 h 29"/>
                </a:gdLst>
                <a:ahLst/>
                <a:cxnLst>
                  <a:cxn ang="T6">
                    <a:pos x="T0" y="T1"/>
                  </a:cxn>
                  <a:cxn ang="T7">
                    <a:pos x="T2" y="T3"/>
                  </a:cxn>
                  <a:cxn ang="T8">
                    <a:pos x="T4" y="T5"/>
                  </a:cxn>
                </a:cxnLst>
                <a:rect l="T9" t="T10" r="T11" b="T12"/>
                <a:pathLst>
                  <a:path w="1" h="29">
                    <a:moveTo>
                      <a:pt x="0" y="0"/>
                    </a:moveTo>
                    <a:lnTo>
                      <a:pt x="0" y="29"/>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84" name="Freeform 164"/>
              <p:cNvSpPr>
                <a:spLocks/>
              </p:cNvSpPr>
              <p:nvPr/>
            </p:nvSpPr>
            <p:spPr bwMode="auto">
              <a:xfrm>
                <a:off x="4381" y="3283"/>
                <a:ext cx="1" cy="29"/>
              </a:xfrm>
              <a:custGeom>
                <a:avLst/>
                <a:gdLst>
                  <a:gd name="T0" fmla="*/ 0 w 1"/>
                  <a:gd name="T1" fmla="*/ 0 h 29"/>
                  <a:gd name="T2" fmla="*/ 0 w 1"/>
                  <a:gd name="T3" fmla="*/ 29 h 29"/>
                  <a:gd name="T4" fmla="*/ 0 w 1"/>
                  <a:gd name="T5" fmla="*/ 29 h 29"/>
                  <a:gd name="T6" fmla="*/ 0 60000 65536"/>
                  <a:gd name="T7" fmla="*/ 0 60000 65536"/>
                  <a:gd name="T8" fmla="*/ 0 60000 65536"/>
                  <a:gd name="T9" fmla="*/ 0 w 1"/>
                  <a:gd name="T10" fmla="*/ 0 h 29"/>
                  <a:gd name="T11" fmla="*/ 1 w 1"/>
                  <a:gd name="T12" fmla="*/ 29 h 29"/>
                </a:gdLst>
                <a:ahLst/>
                <a:cxnLst>
                  <a:cxn ang="T6">
                    <a:pos x="T0" y="T1"/>
                  </a:cxn>
                  <a:cxn ang="T7">
                    <a:pos x="T2" y="T3"/>
                  </a:cxn>
                  <a:cxn ang="T8">
                    <a:pos x="T4" y="T5"/>
                  </a:cxn>
                </a:cxnLst>
                <a:rect l="T9" t="T10" r="T11" b="T12"/>
                <a:pathLst>
                  <a:path w="1" h="29">
                    <a:moveTo>
                      <a:pt x="0" y="0"/>
                    </a:moveTo>
                    <a:lnTo>
                      <a:pt x="0" y="29"/>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85" name="Line 165"/>
              <p:cNvSpPr>
                <a:spLocks noChangeShapeType="1"/>
              </p:cNvSpPr>
              <p:nvPr/>
            </p:nvSpPr>
            <p:spPr bwMode="auto">
              <a:xfrm>
                <a:off x="4195" y="3359"/>
                <a:ext cx="142"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86" name="Line 166"/>
              <p:cNvSpPr>
                <a:spLocks noChangeShapeType="1"/>
              </p:cNvSpPr>
              <p:nvPr/>
            </p:nvSpPr>
            <p:spPr bwMode="auto">
              <a:xfrm>
                <a:off x="4495" y="3359"/>
                <a:ext cx="7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87" name="Line 167"/>
              <p:cNvSpPr>
                <a:spLocks noChangeShapeType="1"/>
              </p:cNvSpPr>
              <p:nvPr/>
            </p:nvSpPr>
            <p:spPr bwMode="auto">
              <a:xfrm>
                <a:off x="4188" y="3136"/>
                <a:ext cx="1" cy="22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88" name="Line 168"/>
              <p:cNvSpPr>
                <a:spLocks noChangeShapeType="1"/>
              </p:cNvSpPr>
              <p:nvPr/>
            </p:nvSpPr>
            <p:spPr bwMode="auto">
              <a:xfrm flipH="1">
                <a:off x="4188" y="3359"/>
                <a:ext cx="7"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89" name="Line 169"/>
              <p:cNvSpPr>
                <a:spLocks noChangeShapeType="1"/>
              </p:cNvSpPr>
              <p:nvPr/>
            </p:nvSpPr>
            <p:spPr bwMode="auto">
              <a:xfrm>
                <a:off x="3817" y="2977"/>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0" name="Line 170"/>
              <p:cNvSpPr>
                <a:spLocks noChangeShapeType="1"/>
              </p:cNvSpPr>
              <p:nvPr/>
            </p:nvSpPr>
            <p:spPr bwMode="auto">
              <a:xfrm>
                <a:off x="3817" y="3021"/>
                <a:ext cx="3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1" name="Line 171"/>
              <p:cNvSpPr>
                <a:spLocks noChangeShapeType="1"/>
              </p:cNvSpPr>
              <p:nvPr/>
            </p:nvSpPr>
            <p:spPr bwMode="auto">
              <a:xfrm flipV="1">
                <a:off x="3851" y="2969"/>
                <a:ext cx="1" cy="5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2" name="Line 172"/>
              <p:cNvSpPr>
                <a:spLocks noChangeShapeType="1"/>
              </p:cNvSpPr>
              <p:nvPr/>
            </p:nvSpPr>
            <p:spPr bwMode="auto">
              <a:xfrm>
                <a:off x="3817" y="2969"/>
                <a:ext cx="1"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3" name="Line 173"/>
              <p:cNvSpPr>
                <a:spLocks noChangeShapeType="1"/>
              </p:cNvSpPr>
              <p:nvPr/>
            </p:nvSpPr>
            <p:spPr bwMode="auto">
              <a:xfrm>
                <a:off x="3815" y="2965"/>
                <a:ext cx="1" cy="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94" name="Line 174"/>
              <p:cNvSpPr>
                <a:spLocks noChangeShapeType="1"/>
              </p:cNvSpPr>
              <p:nvPr/>
            </p:nvSpPr>
            <p:spPr bwMode="auto">
              <a:xfrm>
                <a:off x="3851" y="2965"/>
                <a:ext cx="1" cy="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1599" name="Group 175"/>
            <p:cNvGrpSpPr>
              <a:grpSpLocks/>
            </p:cNvGrpSpPr>
            <p:nvPr/>
          </p:nvGrpSpPr>
          <p:grpSpPr bwMode="auto">
            <a:xfrm>
              <a:off x="6640513" y="2366963"/>
              <a:ext cx="38100" cy="76200"/>
              <a:chOff x="3959" y="1182"/>
              <a:chExt cx="24" cy="48"/>
            </a:xfrm>
          </p:grpSpPr>
          <p:sp>
            <p:nvSpPr>
              <p:cNvPr id="22053" name="Line 176"/>
              <p:cNvSpPr>
                <a:spLocks noChangeShapeType="1"/>
              </p:cNvSpPr>
              <p:nvPr/>
            </p:nvSpPr>
            <p:spPr bwMode="auto">
              <a:xfrm>
                <a:off x="3959" y="1182"/>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54" name="Line 177"/>
              <p:cNvSpPr>
                <a:spLocks noChangeShapeType="1"/>
              </p:cNvSpPr>
              <p:nvPr/>
            </p:nvSpPr>
            <p:spPr bwMode="auto">
              <a:xfrm>
                <a:off x="3982" y="1182"/>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55" name="Line 178"/>
              <p:cNvSpPr>
                <a:spLocks noChangeShapeType="1"/>
              </p:cNvSpPr>
              <p:nvPr/>
            </p:nvSpPr>
            <p:spPr bwMode="auto">
              <a:xfrm flipH="1">
                <a:off x="3959" y="1229"/>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1600" name="Group 179"/>
            <p:cNvGrpSpPr>
              <a:grpSpLocks/>
            </p:cNvGrpSpPr>
            <p:nvPr/>
          </p:nvGrpSpPr>
          <p:grpSpPr bwMode="auto">
            <a:xfrm>
              <a:off x="6426200" y="5091113"/>
              <a:ext cx="34925" cy="31750"/>
              <a:chOff x="3824" y="2898"/>
              <a:chExt cx="22" cy="20"/>
            </a:xfrm>
          </p:grpSpPr>
          <p:sp>
            <p:nvSpPr>
              <p:cNvPr id="22048" name="Line 180"/>
              <p:cNvSpPr>
                <a:spLocks noChangeShapeType="1"/>
              </p:cNvSpPr>
              <p:nvPr/>
            </p:nvSpPr>
            <p:spPr bwMode="auto">
              <a:xfrm flipV="1">
                <a:off x="3824" y="2898"/>
                <a:ext cx="1" cy="1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49" name="Line 181"/>
              <p:cNvSpPr>
                <a:spLocks noChangeShapeType="1"/>
              </p:cNvSpPr>
              <p:nvPr/>
            </p:nvSpPr>
            <p:spPr bwMode="auto">
              <a:xfrm>
                <a:off x="3824" y="2898"/>
                <a:ext cx="2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50" name="Line 182"/>
              <p:cNvSpPr>
                <a:spLocks noChangeShapeType="1"/>
              </p:cNvSpPr>
              <p:nvPr/>
            </p:nvSpPr>
            <p:spPr bwMode="auto">
              <a:xfrm>
                <a:off x="3845" y="2898"/>
                <a:ext cx="1" cy="1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51" name="Line 183"/>
              <p:cNvSpPr>
                <a:spLocks noChangeShapeType="1"/>
              </p:cNvSpPr>
              <p:nvPr/>
            </p:nvSpPr>
            <p:spPr bwMode="auto">
              <a:xfrm>
                <a:off x="3824" y="2913"/>
                <a:ext cx="1" cy="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52" name="Line 184"/>
              <p:cNvSpPr>
                <a:spLocks noChangeShapeType="1"/>
              </p:cNvSpPr>
              <p:nvPr/>
            </p:nvSpPr>
            <p:spPr bwMode="auto">
              <a:xfrm>
                <a:off x="3845" y="2913"/>
                <a:ext cx="1" cy="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1601" name="Group 185"/>
            <p:cNvGrpSpPr>
              <a:grpSpLocks/>
            </p:cNvGrpSpPr>
            <p:nvPr/>
          </p:nvGrpSpPr>
          <p:grpSpPr bwMode="auto">
            <a:xfrm>
              <a:off x="6640513" y="2270125"/>
              <a:ext cx="38100" cy="23813"/>
              <a:chOff x="3959" y="1121"/>
              <a:chExt cx="24" cy="15"/>
            </a:xfrm>
          </p:grpSpPr>
          <p:sp>
            <p:nvSpPr>
              <p:cNvPr id="22045" name="Line 186"/>
              <p:cNvSpPr>
                <a:spLocks noChangeShapeType="1"/>
              </p:cNvSpPr>
              <p:nvPr/>
            </p:nvSpPr>
            <p:spPr bwMode="auto">
              <a:xfrm flipV="1">
                <a:off x="3959" y="1121"/>
                <a:ext cx="1" cy="1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46" name="Line 187"/>
              <p:cNvSpPr>
                <a:spLocks noChangeShapeType="1"/>
              </p:cNvSpPr>
              <p:nvPr/>
            </p:nvSpPr>
            <p:spPr bwMode="auto">
              <a:xfrm>
                <a:off x="3959" y="1121"/>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47" name="Line 188"/>
              <p:cNvSpPr>
                <a:spLocks noChangeShapeType="1"/>
              </p:cNvSpPr>
              <p:nvPr/>
            </p:nvSpPr>
            <p:spPr bwMode="auto">
              <a:xfrm>
                <a:off x="3982" y="1121"/>
                <a:ext cx="1" cy="1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1602" name="Line 189"/>
            <p:cNvSpPr>
              <a:spLocks noChangeShapeType="1"/>
            </p:cNvSpPr>
            <p:nvPr/>
          </p:nvSpPr>
          <p:spPr bwMode="auto">
            <a:xfrm flipH="1">
              <a:off x="5538788" y="4306888"/>
              <a:ext cx="57150"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03" name="Line 190"/>
            <p:cNvSpPr>
              <a:spLocks noChangeShapeType="1"/>
            </p:cNvSpPr>
            <p:nvPr/>
          </p:nvSpPr>
          <p:spPr bwMode="auto">
            <a:xfrm>
              <a:off x="8401050" y="2646363"/>
              <a:ext cx="58738"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04" name="Freeform 191"/>
            <p:cNvSpPr>
              <a:spLocks/>
            </p:cNvSpPr>
            <p:nvPr/>
          </p:nvSpPr>
          <p:spPr bwMode="auto">
            <a:xfrm>
              <a:off x="5473700" y="4256088"/>
              <a:ext cx="68263" cy="96837"/>
            </a:xfrm>
            <a:custGeom>
              <a:avLst/>
              <a:gdLst>
                <a:gd name="T0" fmla="*/ 2147483646 w 43"/>
                <a:gd name="T1" fmla="*/ 2147483646 h 61"/>
                <a:gd name="T2" fmla="*/ 0 w 43"/>
                <a:gd name="T3" fmla="*/ 0 h 61"/>
                <a:gd name="T4" fmla="*/ 0 w 43"/>
                <a:gd name="T5" fmla="*/ 2147483646 h 61"/>
                <a:gd name="T6" fmla="*/ 2147483646 w 43"/>
                <a:gd name="T7" fmla="*/ 2147483646 h 61"/>
                <a:gd name="T8" fmla="*/ 0 60000 65536"/>
                <a:gd name="T9" fmla="*/ 0 60000 65536"/>
                <a:gd name="T10" fmla="*/ 0 60000 65536"/>
                <a:gd name="T11" fmla="*/ 0 60000 65536"/>
                <a:gd name="T12" fmla="*/ 0 w 43"/>
                <a:gd name="T13" fmla="*/ 0 h 61"/>
                <a:gd name="T14" fmla="*/ 43 w 43"/>
                <a:gd name="T15" fmla="*/ 61 h 61"/>
              </a:gdLst>
              <a:ahLst/>
              <a:cxnLst>
                <a:cxn ang="T8">
                  <a:pos x="T0" y="T1"/>
                </a:cxn>
                <a:cxn ang="T9">
                  <a:pos x="T2" y="T3"/>
                </a:cxn>
                <a:cxn ang="T10">
                  <a:pos x="T4" y="T5"/>
                </a:cxn>
                <a:cxn ang="T11">
                  <a:pos x="T6" y="T7"/>
                </a:cxn>
              </a:cxnLst>
              <a:rect l="T12" t="T13" r="T14" b="T15"/>
              <a:pathLst>
                <a:path w="43" h="61">
                  <a:moveTo>
                    <a:pt x="43" y="32"/>
                  </a:moveTo>
                  <a:lnTo>
                    <a:pt x="0" y="0"/>
                  </a:lnTo>
                  <a:lnTo>
                    <a:pt x="0" y="61"/>
                  </a:lnTo>
                  <a:lnTo>
                    <a:pt x="43" y="32"/>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05" name="Freeform 192"/>
            <p:cNvSpPr>
              <a:spLocks/>
            </p:cNvSpPr>
            <p:nvPr/>
          </p:nvSpPr>
          <p:spPr bwMode="auto">
            <a:xfrm>
              <a:off x="8459788" y="2600325"/>
              <a:ext cx="65087" cy="96838"/>
            </a:xfrm>
            <a:custGeom>
              <a:avLst/>
              <a:gdLst>
                <a:gd name="T0" fmla="*/ 0 w 41"/>
                <a:gd name="T1" fmla="*/ 2147483646 h 61"/>
                <a:gd name="T2" fmla="*/ 2147483646 w 41"/>
                <a:gd name="T3" fmla="*/ 0 h 61"/>
                <a:gd name="T4" fmla="*/ 2147483646 w 41"/>
                <a:gd name="T5" fmla="*/ 2147483646 h 61"/>
                <a:gd name="T6" fmla="*/ 0 w 41"/>
                <a:gd name="T7" fmla="*/ 2147483646 h 61"/>
                <a:gd name="T8" fmla="*/ 0 60000 65536"/>
                <a:gd name="T9" fmla="*/ 0 60000 65536"/>
                <a:gd name="T10" fmla="*/ 0 60000 65536"/>
                <a:gd name="T11" fmla="*/ 0 60000 65536"/>
                <a:gd name="T12" fmla="*/ 0 w 41"/>
                <a:gd name="T13" fmla="*/ 0 h 61"/>
                <a:gd name="T14" fmla="*/ 41 w 41"/>
                <a:gd name="T15" fmla="*/ 61 h 61"/>
              </a:gdLst>
              <a:ahLst/>
              <a:cxnLst>
                <a:cxn ang="T8">
                  <a:pos x="T0" y="T1"/>
                </a:cxn>
                <a:cxn ang="T9">
                  <a:pos x="T2" y="T3"/>
                </a:cxn>
                <a:cxn ang="T10">
                  <a:pos x="T4" y="T5"/>
                </a:cxn>
                <a:cxn ang="T11">
                  <a:pos x="T6" y="T7"/>
                </a:cxn>
              </a:cxnLst>
              <a:rect l="T12" t="T13" r="T14" b="T15"/>
              <a:pathLst>
                <a:path w="41" h="61">
                  <a:moveTo>
                    <a:pt x="0" y="29"/>
                  </a:moveTo>
                  <a:lnTo>
                    <a:pt x="41" y="0"/>
                  </a:lnTo>
                  <a:lnTo>
                    <a:pt x="41" y="61"/>
                  </a:lnTo>
                  <a:lnTo>
                    <a:pt x="0" y="29"/>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06" name="Freeform 193"/>
            <p:cNvSpPr>
              <a:spLocks/>
            </p:cNvSpPr>
            <p:nvPr/>
          </p:nvSpPr>
          <p:spPr bwMode="auto">
            <a:xfrm>
              <a:off x="8932863" y="3322638"/>
              <a:ext cx="68262" cy="98425"/>
            </a:xfrm>
            <a:custGeom>
              <a:avLst/>
              <a:gdLst>
                <a:gd name="T0" fmla="*/ 2147483646 w 43"/>
                <a:gd name="T1" fmla="*/ 2147483646 h 62"/>
                <a:gd name="T2" fmla="*/ 0 w 43"/>
                <a:gd name="T3" fmla="*/ 0 h 62"/>
                <a:gd name="T4" fmla="*/ 0 w 43"/>
                <a:gd name="T5" fmla="*/ 2147483646 h 62"/>
                <a:gd name="T6" fmla="*/ 2147483646 w 43"/>
                <a:gd name="T7" fmla="*/ 2147483646 h 62"/>
                <a:gd name="T8" fmla="*/ 0 60000 65536"/>
                <a:gd name="T9" fmla="*/ 0 60000 65536"/>
                <a:gd name="T10" fmla="*/ 0 60000 65536"/>
                <a:gd name="T11" fmla="*/ 0 60000 65536"/>
                <a:gd name="T12" fmla="*/ 0 w 43"/>
                <a:gd name="T13" fmla="*/ 0 h 62"/>
                <a:gd name="T14" fmla="*/ 43 w 43"/>
                <a:gd name="T15" fmla="*/ 62 h 62"/>
              </a:gdLst>
              <a:ahLst/>
              <a:cxnLst>
                <a:cxn ang="T8">
                  <a:pos x="T0" y="T1"/>
                </a:cxn>
                <a:cxn ang="T9">
                  <a:pos x="T2" y="T3"/>
                </a:cxn>
                <a:cxn ang="T10">
                  <a:pos x="T4" y="T5"/>
                </a:cxn>
                <a:cxn ang="T11">
                  <a:pos x="T6" y="T7"/>
                </a:cxn>
              </a:cxnLst>
              <a:rect l="T12" t="T13" r="T14" b="T15"/>
              <a:pathLst>
                <a:path w="43" h="62">
                  <a:moveTo>
                    <a:pt x="43" y="32"/>
                  </a:moveTo>
                  <a:lnTo>
                    <a:pt x="0" y="0"/>
                  </a:lnTo>
                  <a:lnTo>
                    <a:pt x="0" y="62"/>
                  </a:lnTo>
                  <a:lnTo>
                    <a:pt x="43" y="32"/>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07" name="Line 194"/>
            <p:cNvSpPr>
              <a:spLocks noChangeShapeType="1"/>
            </p:cNvSpPr>
            <p:nvPr/>
          </p:nvSpPr>
          <p:spPr bwMode="auto">
            <a:xfrm flipH="1">
              <a:off x="5403850" y="4306888"/>
              <a:ext cx="69850"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08" name="Line 195"/>
            <p:cNvSpPr>
              <a:spLocks noChangeShapeType="1"/>
            </p:cNvSpPr>
            <p:nvPr/>
          </p:nvSpPr>
          <p:spPr bwMode="auto">
            <a:xfrm>
              <a:off x="8524875" y="2646363"/>
              <a:ext cx="69850"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09" name="Line 196"/>
            <p:cNvSpPr>
              <a:spLocks noChangeShapeType="1"/>
            </p:cNvSpPr>
            <p:nvPr/>
          </p:nvSpPr>
          <p:spPr bwMode="auto">
            <a:xfrm flipH="1">
              <a:off x="8863013" y="3373438"/>
              <a:ext cx="69850"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0" name="Line 197"/>
            <p:cNvSpPr>
              <a:spLocks noChangeShapeType="1"/>
            </p:cNvSpPr>
            <p:nvPr/>
          </p:nvSpPr>
          <p:spPr bwMode="auto">
            <a:xfrm>
              <a:off x="6629400" y="2328863"/>
              <a:ext cx="112713"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1" name="Line 198"/>
            <p:cNvSpPr>
              <a:spLocks noChangeShapeType="1"/>
            </p:cNvSpPr>
            <p:nvPr/>
          </p:nvSpPr>
          <p:spPr bwMode="auto">
            <a:xfrm>
              <a:off x="6767513" y="2328863"/>
              <a:ext cx="11271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2" name="Line 199"/>
            <p:cNvSpPr>
              <a:spLocks noChangeShapeType="1"/>
            </p:cNvSpPr>
            <p:nvPr/>
          </p:nvSpPr>
          <p:spPr bwMode="auto">
            <a:xfrm>
              <a:off x="6910388" y="2328863"/>
              <a:ext cx="11271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3" name="Line 200"/>
            <p:cNvSpPr>
              <a:spLocks noChangeShapeType="1"/>
            </p:cNvSpPr>
            <p:nvPr/>
          </p:nvSpPr>
          <p:spPr bwMode="auto">
            <a:xfrm>
              <a:off x="7048500" y="2328863"/>
              <a:ext cx="112713"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4" name="Line 201"/>
            <p:cNvSpPr>
              <a:spLocks noChangeShapeType="1"/>
            </p:cNvSpPr>
            <p:nvPr/>
          </p:nvSpPr>
          <p:spPr bwMode="auto">
            <a:xfrm>
              <a:off x="7189788" y="2328863"/>
              <a:ext cx="11271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5" name="Line 202"/>
            <p:cNvSpPr>
              <a:spLocks noChangeShapeType="1"/>
            </p:cNvSpPr>
            <p:nvPr/>
          </p:nvSpPr>
          <p:spPr bwMode="auto">
            <a:xfrm>
              <a:off x="7332663" y="2328863"/>
              <a:ext cx="46037"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6" name="Line 203"/>
            <p:cNvSpPr>
              <a:spLocks noChangeShapeType="1"/>
            </p:cNvSpPr>
            <p:nvPr/>
          </p:nvSpPr>
          <p:spPr bwMode="auto">
            <a:xfrm>
              <a:off x="6403975" y="5154613"/>
              <a:ext cx="109538"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7" name="Line 204"/>
            <p:cNvSpPr>
              <a:spLocks noChangeShapeType="1"/>
            </p:cNvSpPr>
            <p:nvPr/>
          </p:nvSpPr>
          <p:spPr bwMode="auto">
            <a:xfrm>
              <a:off x="6542088" y="5154613"/>
              <a:ext cx="11271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8" name="Line 205"/>
            <p:cNvSpPr>
              <a:spLocks noChangeShapeType="1"/>
            </p:cNvSpPr>
            <p:nvPr/>
          </p:nvSpPr>
          <p:spPr bwMode="auto">
            <a:xfrm>
              <a:off x="6684963" y="5154613"/>
              <a:ext cx="107950"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19" name="Line 206"/>
            <p:cNvSpPr>
              <a:spLocks noChangeShapeType="1"/>
            </p:cNvSpPr>
            <p:nvPr/>
          </p:nvSpPr>
          <p:spPr bwMode="auto">
            <a:xfrm>
              <a:off x="6823075" y="5154613"/>
              <a:ext cx="112713"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20" name="Line 207"/>
            <p:cNvSpPr>
              <a:spLocks noChangeShapeType="1"/>
            </p:cNvSpPr>
            <p:nvPr/>
          </p:nvSpPr>
          <p:spPr bwMode="auto">
            <a:xfrm>
              <a:off x="6964363" y="5154613"/>
              <a:ext cx="11271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21" name="Line 208"/>
            <p:cNvSpPr>
              <a:spLocks noChangeShapeType="1"/>
            </p:cNvSpPr>
            <p:nvPr/>
          </p:nvSpPr>
          <p:spPr bwMode="auto">
            <a:xfrm>
              <a:off x="7102475" y="5154613"/>
              <a:ext cx="112713"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22" name="Line 209"/>
            <p:cNvSpPr>
              <a:spLocks noChangeShapeType="1"/>
            </p:cNvSpPr>
            <p:nvPr/>
          </p:nvSpPr>
          <p:spPr bwMode="auto">
            <a:xfrm>
              <a:off x="7245350" y="5154613"/>
              <a:ext cx="107950"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23" name="Line 210"/>
            <p:cNvSpPr>
              <a:spLocks noChangeShapeType="1"/>
            </p:cNvSpPr>
            <p:nvPr/>
          </p:nvSpPr>
          <p:spPr bwMode="auto">
            <a:xfrm>
              <a:off x="7383463" y="5154613"/>
              <a:ext cx="11271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24" name="Line 211"/>
            <p:cNvSpPr>
              <a:spLocks noChangeShapeType="1"/>
            </p:cNvSpPr>
            <p:nvPr/>
          </p:nvSpPr>
          <p:spPr bwMode="auto">
            <a:xfrm>
              <a:off x="7524750" y="5154613"/>
              <a:ext cx="79375"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25" name="Freeform 212"/>
            <p:cNvSpPr>
              <a:spLocks/>
            </p:cNvSpPr>
            <p:nvPr/>
          </p:nvSpPr>
          <p:spPr bwMode="auto">
            <a:xfrm>
              <a:off x="7105650" y="3074988"/>
              <a:ext cx="484188" cy="515937"/>
            </a:xfrm>
            <a:custGeom>
              <a:avLst/>
              <a:gdLst>
                <a:gd name="T0" fmla="*/ 2147483646 w 305"/>
                <a:gd name="T1" fmla="*/ 0 h 325"/>
                <a:gd name="T2" fmla="*/ 2147483646 w 305"/>
                <a:gd name="T3" fmla="*/ 2147483646 h 325"/>
                <a:gd name="T4" fmla="*/ 2147483646 w 305"/>
                <a:gd name="T5" fmla="*/ 2147483646 h 325"/>
                <a:gd name="T6" fmla="*/ 0 w 305"/>
                <a:gd name="T7" fmla="*/ 2147483646 h 325"/>
                <a:gd name="T8" fmla="*/ 2147483646 w 305"/>
                <a:gd name="T9" fmla="*/ 0 h 325"/>
                <a:gd name="T10" fmla="*/ 0 60000 65536"/>
                <a:gd name="T11" fmla="*/ 0 60000 65536"/>
                <a:gd name="T12" fmla="*/ 0 60000 65536"/>
                <a:gd name="T13" fmla="*/ 0 60000 65536"/>
                <a:gd name="T14" fmla="*/ 0 60000 65536"/>
                <a:gd name="T15" fmla="*/ 0 w 305"/>
                <a:gd name="T16" fmla="*/ 0 h 325"/>
                <a:gd name="T17" fmla="*/ 305 w 305"/>
                <a:gd name="T18" fmla="*/ 325 h 325"/>
              </a:gdLst>
              <a:ahLst/>
              <a:cxnLst>
                <a:cxn ang="T10">
                  <a:pos x="T0" y="T1"/>
                </a:cxn>
                <a:cxn ang="T11">
                  <a:pos x="T2" y="T3"/>
                </a:cxn>
                <a:cxn ang="T12">
                  <a:pos x="T4" y="T5"/>
                </a:cxn>
                <a:cxn ang="T13">
                  <a:pos x="T6" y="T7"/>
                </a:cxn>
                <a:cxn ang="T14">
                  <a:pos x="T8" y="T9"/>
                </a:cxn>
              </a:cxnLst>
              <a:rect l="T15" t="T16" r="T17" b="T18"/>
              <a:pathLst>
                <a:path w="305" h="325">
                  <a:moveTo>
                    <a:pt x="289" y="0"/>
                  </a:moveTo>
                  <a:lnTo>
                    <a:pt x="305" y="17"/>
                  </a:lnTo>
                  <a:lnTo>
                    <a:pt x="14" y="325"/>
                  </a:lnTo>
                  <a:lnTo>
                    <a:pt x="0" y="306"/>
                  </a:lnTo>
                  <a:lnTo>
                    <a:pt x="289"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26" name="Freeform 213"/>
            <p:cNvSpPr>
              <a:spLocks/>
            </p:cNvSpPr>
            <p:nvPr/>
          </p:nvSpPr>
          <p:spPr bwMode="auto">
            <a:xfrm>
              <a:off x="7018338" y="3486150"/>
              <a:ext cx="185737" cy="203200"/>
            </a:xfrm>
            <a:custGeom>
              <a:avLst/>
              <a:gdLst>
                <a:gd name="T0" fmla="*/ 2147483646 w 117"/>
                <a:gd name="T1" fmla="*/ 2147483646 h 128"/>
                <a:gd name="T2" fmla="*/ 2147483646 w 117"/>
                <a:gd name="T3" fmla="*/ 2147483646 h 128"/>
                <a:gd name="T4" fmla="*/ 2147483646 w 117"/>
                <a:gd name="T5" fmla="*/ 2147483646 h 128"/>
                <a:gd name="T6" fmla="*/ 2147483646 w 117"/>
                <a:gd name="T7" fmla="*/ 2147483646 h 128"/>
                <a:gd name="T8" fmla="*/ 2147483646 w 117"/>
                <a:gd name="T9" fmla="*/ 2147483646 h 128"/>
                <a:gd name="T10" fmla="*/ 2147483646 w 117"/>
                <a:gd name="T11" fmla="*/ 0 h 128"/>
                <a:gd name="T12" fmla="*/ 2147483646 w 117"/>
                <a:gd name="T13" fmla="*/ 0 h 128"/>
                <a:gd name="T14" fmla="*/ 2147483646 w 117"/>
                <a:gd name="T15" fmla="*/ 0 h 128"/>
                <a:gd name="T16" fmla="*/ 2147483646 w 117"/>
                <a:gd name="T17" fmla="*/ 2147483646 h 128"/>
                <a:gd name="T18" fmla="*/ 0 w 117"/>
                <a:gd name="T19" fmla="*/ 2147483646 h 128"/>
                <a:gd name="T20" fmla="*/ 0 w 117"/>
                <a:gd name="T21" fmla="*/ 2147483646 h 128"/>
                <a:gd name="T22" fmla="*/ 2147483646 w 117"/>
                <a:gd name="T23" fmla="*/ 2147483646 h 128"/>
                <a:gd name="T24" fmla="*/ 2147483646 w 117"/>
                <a:gd name="T25" fmla="*/ 2147483646 h 128"/>
                <a:gd name="T26" fmla="*/ 2147483646 w 117"/>
                <a:gd name="T27" fmla="*/ 2147483646 h 128"/>
                <a:gd name="T28" fmla="*/ 2147483646 w 117"/>
                <a:gd name="T29" fmla="*/ 2147483646 h 128"/>
                <a:gd name="T30" fmla="*/ 2147483646 w 117"/>
                <a:gd name="T31" fmla="*/ 2147483646 h 128"/>
                <a:gd name="T32" fmla="*/ 2147483646 w 117"/>
                <a:gd name="T33" fmla="*/ 2147483646 h 128"/>
                <a:gd name="T34" fmla="*/ 2147483646 w 117"/>
                <a:gd name="T35" fmla="*/ 2147483646 h 128"/>
                <a:gd name="T36" fmla="*/ 2147483646 w 117"/>
                <a:gd name="T37" fmla="*/ 2147483646 h 128"/>
                <a:gd name="T38" fmla="*/ 2147483646 w 117"/>
                <a:gd name="T39" fmla="*/ 2147483646 h 128"/>
                <a:gd name="T40" fmla="*/ 2147483646 w 117"/>
                <a:gd name="T41" fmla="*/ 2147483646 h 128"/>
                <a:gd name="T42" fmla="*/ 2147483646 w 117"/>
                <a:gd name="T43" fmla="*/ 2147483646 h 128"/>
                <a:gd name="T44" fmla="*/ 2147483646 w 117"/>
                <a:gd name="T45" fmla="*/ 2147483646 h 128"/>
                <a:gd name="T46" fmla="*/ 2147483646 w 117"/>
                <a:gd name="T47" fmla="*/ 2147483646 h 128"/>
                <a:gd name="T48" fmla="*/ 2147483646 w 117"/>
                <a:gd name="T49" fmla="*/ 2147483646 h 128"/>
                <a:gd name="T50" fmla="*/ 2147483646 w 117"/>
                <a:gd name="T51" fmla="*/ 2147483646 h 128"/>
                <a:gd name="T52" fmla="*/ 2147483646 w 117"/>
                <a:gd name="T53" fmla="*/ 2147483646 h 128"/>
                <a:gd name="T54" fmla="*/ 2147483646 w 117"/>
                <a:gd name="T55" fmla="*/ 2147483646 h 128"/>
                <a:gd name="T56" fmla="*/ 2147483646 w 117"/>
                <a:gd name="T57" fmla="*/ 2147483646 h 128"/>
                <a:gd name="T58" fmla="*/ 2147483646 w 117"/>
                <a:gd name="T59" fmla="*/ 2147483646 h 128"/>
                <a:gd name="T60" fmla="*/ 2147483646 w 117"/>
                <a:gd name="T61" fmla="*/ 2147483646 h 128"/>
                <a:gd name="T62" fmla="*/ 2147483646 w 117"/>
                <a:gd name="T63" fmla="*/ 2147483646 h 128"/>
                <a:gd name="T64" fmla="*/ 2147483646 w 117"/>
                <a:gd name="T65" fmla="*/ 2147483646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
                <a:gd name="T100" fmla="*/ 0 h 128"/>
                <a:gd name="T101" fmla="*/ 117 w 117"/>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 h="128">
                  <a:moveTo>
                    <a:pt x="55" y="66"/>
                  </a:moveTo>
                  <a:lnTo>
                    <a:pt x="60" y="47"/>
                  </a:lnTo>
                  <a:lnTo>
                    <a:pt x="60" y="30"/>
                  </a:lnTo>
                  <a:lnTo>
                    <a:pt x="60" y="15"/>
                  </a:lnTo>
                  <a:lnTo>
                    <a:pt x="55" y="5"/>
                  </a:lnTo>
                  <a:lnTo>
                    <a:pt x="46" y="0"/>
                  </a:lnTo>
                  <a:lnTo>
                    <a:pt x="30" y="0"/>
                  </a:lnTo>
                  <a:lnTo>
                    <a:pt x="17" y="0"/>
                  </a:lnTo>
                  <a:lnTo>
                    <a:pt x="5" y="5"/>
                  </a:lnTo>
                  <a:lnTo>
                    <a:pt x="0" y="17"/>
                  </a:lnTo>
                  <a:lnTo>
                    <a:pt x="0" y="35"/>
                  </a:lnTo>
                  <a:lnTo>
                    <a:pt x="3" y="52"/>
                  </a:lnTo>
                  <a:lnTo>
                    <a:pt x="5" y="66"/>
                  </a:lnTo>
                  <a:lnTo>
                    <a:pt x="14" y="71"/>
                  </a:lnTo>
                  <a:lnTo>
                    <a:pt x="26" y="74"/>
                  </a:lnTo>
                  <a:lnTo>
                    <a:pt x="42" y="69"/>
                  </a:lnTo>
                  <a:lnTo>
                    <a:pt x="60" y="66"/>
                  </a:lnTo>
                  <a:lnTo>
                    <a:pt x="76" y="61"/>
                  </a:lnTo>
                  <a:lnTo>
                    <a:pt x="92" y="59"/>
                  </a:lnTo>
                  <a:lnTo>
                    <a:pt x="106" y="59"/>
                  </a:lnTo>
                  <a:lnTo>
                    <a:pt x="113" y="66"/>
                  </a:lnTo>
                  <a:lnTo>
                    <a:pt x="115" y="79"/>
                  </a:lnTo>
                  <a:lnTo>
                    <a:pt x="117" y="96"/>
                  </a:lnTo>
                  <a:lnTo>
                    <a:pt x="117" y="110"/>
                  </a:lnTo>
                  <a:lnTo>
                    <a:pt x="113" y="123"/>
                  </a:lnTo>
                  <a:lnTo>
                    <a:pt x="101" y="128"/>
                  </a:lnTo>
                  <a:lnTo>
                    <a:pt x="83" y="128"/>
                  </a:lnTo>
                  <a:lnTo>
                    <a:pt x="67" y="125"/>
                  </a:lnTo>
                  <a:lnTo>
                    <a:pt x="55" y="120"/>
                  </a:lnTo>
                  <a:lnTo>
                    <a:pt x="51" y="110"/>
                  </a:lnTo>
                  <a:lnTo>
                    <a:pt x="51" y="96"/>
                  </a:lnTo>
                  <a:lnTo>
                    <a:pt x="53" y="81"/>
                  </a:lnTo>
                  <a:lnTo>
                    <a:pt x="55" y="66"/>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27" name="Line 214"/>
            <p:cNvSpPr>
              <a:spLocks noChangeShapeType="1"/>
            </p:cNvSpPr>
            <p:nvPr/>
          </p:nvSpPr>
          <p:spPr bwMode="auto">
            <a:xfrm>
              <a:off x="7651750" y="5216525"/>
              <a:ext cx="1588" cy="1778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28" name="Line 215"/>
            <p:cNvSpPr>
              <a:spLocks noChangeShapeType="1"/>
            </p:cNvSpPr>
            <p:nvPr/>
          </p:nvSpPr>
          <p:spPr bwMode="auto">
            <a:xfrm>
              <a:off x="7685088" y="5216525"/>
              <a:ext cx="1587" cy="1778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29" name="Line 216"/>
            <p:cNvSpPr>
              <a:spLocks noChangeShapeType="1"/>
            </p:cNvSpPr>
            <p:nvPr/>
          </p:nvSpPr>
          <p:spPr bwMode="auto">
            <a:xfrm>
              <a:off x="7716838" y="5216525"/>
              <a:ext cx="1587" cy="1778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30" name="Line 217"/>
            <p:cNvSpPr>
              <a:spLocks noChangeShapeType="1"/>
            </p:cNvSpPr>
            <p:nvPr/>
          </p:nvSpPr>
          <p:spPr bwMode="auto">
            <a:xfrm flipV="1">
              <a:off x="7513638" y="5106988"/>
              <a:ext cx="1587" cy="15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31" name="Freeform 218"/>
            <p:cNvSpPr>
              <a:spLocks/>
            </p:cNvSpPr>
            <p:nvPr/>
          </p:nvSpPr>
          <p:spPr bwMode="auto">
            <a:xfrm>
              <a:off x="7794625" y="3152775"/>
              <a:ext cx="144463" cy="147638"/>
            </a:xfrm>
            <a:custGeom>
              <a:avLst/>
              <a:gdLst>
                <a:gd name="T0" fmla="*/ 2147483646 w 91"/>
                <a:gd name="T1" fmla="*/ 2147483646 h 93"/>
                <a:gd name="T2" fmla="*/ 2147483646 w 91"/>
                <a:gd name="T3" fmla="*/ 2147483646 h 93"/>
                <a:gd name="T4" fmla="*/ 2147483646 w 91"/>
                <a:gd name="T5" fmla="*/ 0 h 93"/>
                <a:gd name="T6" fmla="*/ 2147483646 w 91"/>
                <a:gd name="T7" fmla="*/ 0 h 93"/>
                <a:gd name="T8" fmla="*/ 2147483646 w 91"/>
                <a:gd name="T9" fmla="*/ 2147483646 h 93"/>
                <a:gd name="T10" fmla="*/ 0 w 91"/>
                <a:gd name="T11" fmla="*/ 2147483646 h 93"/>
                <a:gd name="T12" fmla="*/ 2147483646 w 91"/>
                <a:gd name="T13" fmla="*/ 2147483646 h 93"/>
                <a:gd name="T14" fmla="*/ 2147483646 w 91"/>
                <a:gd name="T15" fmla="*/ 2147483646 h 93"/>
                <a:gd name="T16" fmla="*/ 2147483646 w 91"/>
                <a:gd name="T17" fmla="*/ 2147483646 h 93"/>
                <a:gd name="T18" fmla="*/ 2147483646 w 91"/>
                <a:gd name="T19" fmla="*/ 2147483646 h 93"/>
                <a:gd name="T20" fmla="*/ 2147483646 w 91"/>
                <a:gd name="T21" fmla="*/ 2147483646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1"/>
                <a:gd name="T34" fmla="*/ 0 h 93"/>
                <a:gd name="T35" fmla="*/ 91 w 91"/>
                <a:gd name="T36" fmla="*/ 93 h 9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1" h="93">
                  <a:moveTo>
                    <a:pt x="91" y="46"/>
                  </a:moveTo>
                  <a:lnTo>
                    <a:pt x="82" y="19"/>
                  </a:lnTo>
                  <a:lnTo>
                    <a:pt x="59" y="0"/>
                  </a:lnTo>
                  <a:lnTo>
                    <a:pt x="32" y="0"/>
                  </a:lnTo>
                  <a:lnTo>
                    <a:pt x="9" y="19"/>
                  </a:lnTo>
                  <a:lnTo>
                    <a:pt x="0" y="46"/>
                  </a:lnTo>
                  <a:lnTo>
                    <a:pt x="9" y="76"/>
                  </a:lnTo>
                  <a:lnTo>
                    <a:pt x="32" y="93"/>
                  </a:lnTo>
                  <a:lnTo>
                    <a:pt x="59" y="93"/>
                  </a:lnTo>
                  <a:lnTo>
                    <a:pt x="82" y="76"/>
                  </a:lnTo>
                  <a:lnTo>
                    <a:pt x="91" y="46"/>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32" name="Line 219"/>
            <p:cNvSpPr>
              <a:spLocks noChangeShapeType="1"/>
            </p:cNvSpPr>
            <p:nvPr/>
          </p:nvSpPr>
          <p:spPr bwMode="auto">
            <a:xfrm>
              <a:off x="7866063" y="3300413"/>
              <a:ext cx="1587" cy="730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33" name="Line 220"/>
            <p:cNvSpPr>
              <a:spLocks noChangeShapeType="1"/>
            </p:cNvSpPr>
            <p:nvPr/>
          </p:nvSpPr>
          <p:spPr bwMode="auto">
            <a:xfrm>
              <a:off x="7831138" y="3203575"/>
              <a:ext cx="34925" cy="222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34" name="Freeform 221"/>
            <p:cNvSpPr>
              <a:spLocks/>
            </p:cNvSpPr>
            <p:nvPr/>
          </p:nvSpPr>
          <p:spPr bwMode="auto">
            <a:xfrm>
              <a:off x="7823200" y="3190875"/>
              <a:ext cx="22225" cy="23813"/>
            </a:xfrm>
            <a:custGeom>
              <a:avLst/>
              <a:gdLst>
                <a:gd name="T0" fmla="*/ 0 w 14"/>
                <a:gd name="T1" fmla="*/ 0 h 15"/>
                <a:gd name="T2" fmla="*/ 2147483646 w 14"/>
                <a:gd name="T3" fmla="*/ 2147483646 h 15"/>
                <a:gd name="T4" fmla="*/ 2147483646 w 14"/>
                <a:gd name="T5" fmla="*/ 2147483646 h 15"/>
                <a:gd name="T6" fmla="*/ 0 w 14"/>
                <a:gd name="T7" fmla="*/ 0 h 15"/>
                <a:gd name="T8" fmla="*/ 0 60000 65536"/>
                <a:gd name="T9" fmla="*/ 0 60000 65536"/>
                <a:gd name="T10" fmla="*/ 0 60000 65536"/>
                <a:gd name="T11" fmla="*/ 0 60000 65536"/>
                <a:gd name="T12" fmla="*/ 0 w 14"/>
                <a:gd name="T13" fmla="*/ 0 h 15"/>
                <a:gd name="T14" fmla="*/ 14 w 14"/>
                <a:gd name="T15" fmla="*/ 15 h 15"/>
              </a:gdLst>
              <a:ahLst/>
              <a:cxnLst>
                <a:cxn ang="T8">
                  <a:pos x="T0" y="T1"/>
                </a:cxn>
                <a:cxn ang="T9">
                  <a:pos x="T2" y="T3"/>
                </a:cxn>
                <a:cxn ang="T10">
                  <a:pos x="T4" y="T5"/>
                </a:cxn>
                <a:cxn ang="T11">
                  <a:pos x="T6" y="T7"/>
                </a:cxn>
              </a:cxnLst>
              <a:rect l="T12" t="T13" r="T14" b="T15"/>
              <a:pathLst>
                <a:path w="14" h="15">
                  <a:moveTo>
                    <a:pt x="0" y="0"/>
                  </a:moveTo>
                  <a:lnTo>
                    <a:pt x="7" y="15"/>
                  </a:lnTo>
                  <a:lnTo>
                    <a:pt x="14" y="8"/>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35" name="Line 222"/>
            <p:cNvSpPr>
              <a:spLocks noChangeShapeType="1"/>
            </p:cNvSpPr>
            <p:nvPr/>
          </p:nvSpPr>
          <p:spPr bwMode="auto">
            <a:xfrm>
              <a:off x="6538913" y="5010150"/>
              <a:ext cx="58737" cy="1016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36" name="Line 223"/>
            <p:cNvSpPr>
              <a:spLocks noChangeShapeType="1"/>
            </p:cNvSpPr>
            <p:nvPr/>
          </p:nvSpPr>
          <p:spPr bwMode="auto">
            <a:xfrm>
              <a:off x="6611938" y="5138738"/>
              <a:ext cx="53975" cy="10001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37" name="Line 224"/>
            <p:cNvSpPr>
              <a:spLocks noChangeShapeType="1"/>
            </p:cNvSpPr>
            <p:nvPr/>
          </p:nvSpPr>
          <p:spPr bwMode="auto">
            <a:xfrm>
              <a:off x="6680200" y="5267325"/>
              <a:ext cx="58738" cy="10001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38" name="Line 225"/>
            <p:cNvSpPr>
              <a:spLocks noChangeShapeType="1"/>
            </p:cNvSpPr>
            <p:nvPr/>
          </p:nvSpPr>
          <p:spPr bwMode="auto">
            <a:xfrm>
              <a:off x="6753225" y="5394325"/>
              <a:ext cx="1588"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39" name="Line 226"/>
            <p:cNvSpPr>
              <a:spLocks noChangeShapeType="1"/>
            </p:cNvSpPr>
            <p:nvPr/>
          </p:nvSpPr>
          <p:spPr bwMode="auto">
            <a:xfrm flipH="1">
              <a:off x="7400925" y="5021263"/>
              <a:ext cx="69850" cy="936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0" name="Line 227"/>
            <p:cNvSpPr>
              <a:spLocks noChangeShapeType="1"/>
            </p:cNvSpPr>
            <p:nvPr/>
          </p:nvSpPr>
          <p:spPr bwMode="auto">
            <a:xfrm flipH="1">
              <a:off x="7316788" y="5138738"/>
              <a:ext cx="66675" cy="9683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1" name="Line 228"/>
            <p:cNvSpPr>
              <a:spLocks noChangeShapeType="1"/>
            </p:cNvSpPr>
            <p:nvPr/>
          </p:nvSpPr>
          <p:spPr bwMode="auto">
            <a:xfrm flipH="1">
              <a:off x="7229475" y="5259388"/>
              <a:ext cx="69850" cy="920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2" name="Line 229"/>
            <p:cNvSpPr>
              <a:spLocks noChangeShapeType="1"/>
            </p:cNvSpPr>
            <p:nvPr/>
          </p:nvSpPr>
          <p:spPr bwMode="auto">
            <a:xfrm flipH="1">
              <a:off x="7208838" y="5380038"/>
              <a:ext cx="3175" cy="31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3" name="Line 230"/>
            <p:cNvSpPr>
              <a:spLocks noChangeShapeType="1"/>
            </p:cNvSpPr>
            <p:nvPr/>
          </p:nvSpPr>
          <p:spPr bwMode="auto">
            <a:xfrm>
              <a:off x="7037388" y="5010150"/>
              <a:ext cx="1587" cy="4603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4" name="Line 231"/>
            <p:cNvSpPr>
              <a:spLocks noChangeShapeType="1"/>
            </p:cNvSpPr>
            <p:nvPr/>
          </p:nvSpPr>
          <p:spPr bwMode="auto">
            <a:xfrm>
              <a:off x="7037388" y="5056188"/>
              <a:ext cx="7937" cy="476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5" name="Line 232"/>
            <p:cNvSpPr>
              <a:spLocks noChangeShapeType="1"/>
            </p:cNvSpPr>
            <p:nvPr/>
          </p:nvSpPr>
          <p:spPr bwMode="auto">
            <a:xfrm>
              <a:off x="7045325" y="5103813"/>
              <a:ext cx="6350" cy="222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6" name="Line 233"/>
            <p:cNvSpPr>
              <a:spLocks noChangeShapeType="1"/>
            </p:cNvSpPr>
            <p:nvPr/>
          </p:nvSpPr>
          <p:spPr bwMode="auto">
            <a:xfrm>
              <a:off x="7059613" y="5154613"/>
              <a:ext cx="14287" cy="381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7" name="Line 234"/>
            <p:cNvSpPr>
              <a:spLocks noChangeShapeType="1"/>
            </p:cNvSpPr>
            <p:nvPr/>
          </p:nvSpPr>
          <p:spPr bwMode="auto">
            <a:xfrm>
              <a:off x="7073900" y="5192713"/>
              <a:ext cx="17463" cy="4286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8" name="Line 235"/>
            <p:cNvSpPr>
              <a:spLocks noChangeShapeType="1"/>
            </p:cNvSpPr>
            <p:nvPr/>
          </p:nvSpPr>
          <p:spPr bwMode="auto">
            <a:xfrm>
              <a:off x="7091363" y="5235575"/>
              <a:ext cx="14287" cy="269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49" name="Line 236"/>
            <p:cNvSpPr>
              <a:spLocks noChangeShapeType="1"/>
            </p:cNvSpPr>
            <p:nvPr/>
          </p:nvSpPr>
          <p:spPr bwMode="auto">
            <a:xfrm>
              <a:off x="7121525" y="5286375"/>
              <a:ext cx="20638" cy="3016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0" name="Line 237"/>
            <p:cNvSpPr>
              <a:spLocks noChangeShapeType="1"/>
            </p:cNvSpPr>
            <p:nvPr/>
          </p:nvSpPr>
          <p:spPr bwMode="auto">
            <a:xfrm>
              <a:off x="7142163" y="5313363"/>
              <a:ext cx="33337" cy="349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1" name="Line 238"/>
            <p:cNvSpPr>
              <a:spLocks noChangeShapeType="1"/>
            </p:cNvSpPr>
            <p:nvPr/>
          </p:nvSpPr>
          <p:spPr bwMode="auto">
            <a:xfrm>
              <a:off x="7175500" y="5348288"/>
              <a:ext cx="25400" cy="2381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2" name="Line 239"/>
            <p:cNvSpPr>
              <a:spLocks noChangeShapeType="1"/>
            </p:cNvSpPr>
            <p:nvPr/>
          </p:nvSpPr>
          <p:spPr bwMode="auto">
            <a:xfrm flipV="1">
              <a:off x="6756400" y="5380038"/>
              <a:ext cx="41275" cy="222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3" name="Line 240"/>
            <p:cNvSpPr>
              <a:spLocks noChangeShapeType="1"/>
            </p:cNvSpPr>
            <p:nvPr/>
          </p:nvSpPr>
          <p:spPr bwMode="auto">
            <a:xfrm flipV="1">
              <a:off x="6797675" y="5348288"/>
              <a:ext cx="31750" cy="317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4" name="Line 241"/>
            <p:cNvSpPr>
              <a:spLocks noChangeShapeType="1"/>
            </p:cNvSpPr>
            <p:nvPr/>
          </p:nvSpPr>
          <p:spPr bwMode="auto">
            <a:xfrm flipV="1">
              <a:off x="6829425" y="5332413"/>
              <a:ext cx="19050" cy="15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5" name="Line 242"/>
            <p:cNvSpPr>
              <a:spLocks noChangeShapeType="1"/>
            </p:cNvSpPr>
            <p:nvPr/>
          </p:nvSpPr>
          <p:spPr bwMode="auto">
            <a:xfrm flipV="1">
              <a:off x="6865938" y="5278438"/>
              <a:ext cx="25400" cy="317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6" name="Line 243"/>
            <p:cNvSpPr>
              <a:spLocks noChangeShapeType="1"/>
            </p:cNvSpPr>
            <p:nvPr/>
          </p:nvSpPr>
          <p:spPr bwMode="auto">
            <a:xfrm flipV="1">
              <a:off x="6891338" y="5235575"/>
              <a:ext cx="25400" cy="4286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7" name="Line 244"/>
            <p:cNvSpPr>
              <a:spLocks noChangeShapeType="1"/>
            </p:cNvSpPr>
            <p:nvPr/>
          </p:nvSpPr>
          <p:spPr bwMode="auto">
            <a:xfrm flipV="1">
              <a:off x="6916738" y="5211763"/>
              <a:ext cx="11112" cy="2381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8" name="Line 245"/>
            <p:cNvSpPr>
              <a:spLocks noChangeShapeType="1"/>
            </p:cNvSpPr>
            <p:nvPr/>
          </p:nvSpPr>
          <p:spPr bwMode="auto">
            <a:xfrm flipV="1">
              <a:off x="6938963" y="5149850"/>
              <a:ext cx="14287" cy="349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59" name="Line 246"/>
            <p:cNvSpPr>
              <a:spLocks noChangeShapeType="1"/>
            </p:cNvSpPr>
            <p:nvPr/>
          </p:nvSpPr>
          <p:spPr bwMode="auto">
            <a:xfrm flipV="1">
              <a:off x="6953250" y="5099050"/>
              <a:ext cx="11113" cy="5080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0" name="Line 247"/>
            <p:cNvSpPr>
              <a:spLocks noChangeShapeType="1"/>
            </p:cNvSpPr>
            <p:nvPr/>
          </p:nvSpPr>
          <p:spPr bwMode="auto">
            <a:xfrm flipV="1">
              <a:off x="6964363" y="5068888"/>
              <a:ext cx="7937" cy="349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1" name="Line 248"/>
            <p:cNvSpPr>
              <a:spLocks noChangeShapeType="1"/>
            </p:cNvSpPr>
            <p:nvPr/>
          </p:nvSpPr>
          <p:spPr bwMode="auto">
            <a:xfrm flipV="1">
              <a:off x="6972300" y="5010150"/>
              <a:ext cx="3175" cy="317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2" name="Line 249"/>
            <p:cNvSpPr>
              <a:spLocks noChangeShapeType="1"/>
            </p:cNvSpPr>
            <p:nvPr/>
          </p:nvSpPr>
          <p:spPr bwMode="auto">
            <a:xfrm>
              <a:off x="6958013" y="4999038"/>
              <a:ext cx="90487"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3" name="Line 250"/>
            <p:cNvSpPr>
              <a:spLocks noChangeShapeType="1"/>
            </p:cNvSpPr>
            <p:nvPr/>
          </p:nvSpPr>
          <p:spPr bwMode="auto">
            <a:xfrm flipV="1">
              <a:off x="7048500" y="4975225"/>
              <a:ext cx="1588" cy="2381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4" name="Line 251"/>
            <p:cNvSpPr>
              <a:spLocks noChangeShapeType="1"/>
            </p:cNvSpPr>
            <p:nvPr/>
          </p:nvSpPr>
          <p:spPr bwMode="auto">
            <a:xfrm flipV="1">
              <a:off x="7048500" y="4886325"/>
              <a:ext cx="1588" cy="571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5" name="Line 252"/>
            <p:cNvSpPr>
              <a:spLocks noChangeShapeType="1"/>
            </p:cNvSpPr>
            <p:nvPr/>
          </p:nvSpPr>
          <p:spPr bwMode="auto">
            <a:xfrm flipH="1">
              <a:off x="6989763" y="4886325"/>
              <a:ext cx="58737"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6" name="Line 253"/>
            <p:cNvSpPr>
              <a:spLocks noChangeShapeType="1"/>
            </p:cNvSpPr>
            <p:nvPr/>
          </p:nvSpPr>
          <p:spPr bwMode="auto">
            <a:xfrm flipH="1">
              <a:off x="6958013" y="4886325"/>
              <a:ext cx="31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7" name="Line 254"/>
            <p:cNvSpPr>
              <a:spLocks noChangeShapeType="1"/>
            </p:cNvSpPr>
            <p:nvPr/>
          </p:nvSpPr>
          <p:spPr bwMode="auto">
            <a:xfrm>
              <a:off x="6958013" y="4886325"/>
              <a:ext cx="1587" cy="11271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68" name="Freeform 255"/>
            <p:cNvSpPr>
              <a:spLocks/>
            </p:cNvSpPr>
            <p:nvPr/>
          </p:nvSpPr>
          <p:spPr bwMode="auto">
            <a:xfrm>
              <a:off x="6673850" y="3727450"/>
              <a:ext cx="309563" cy="330200"/>
            </a:xfrm>
            <a:custGeom>
              <a:avLst/>
              <a:gdLst>
                <a:gd name="T0" fmla="*/ 2147483646 w 195"/>
                <a:gd name="T1" fmla="*/ 2147483646 h 208"/>
                <a:gd name="T2" fmla="*/ 2147483646 w 195"/>
                <a:gd name="T3" fmla="*/ 2147483646 h 208"/>
                <a:gd name="T4" fmla="*/ 2147483646 w 195"/>
                <a:gd name="T5" fmla="*/ 2147483646 h 208"/>
                <a:gd name="T6" fmla="*/ 2147483646 w 195"/>
                <a:gd name="T7" fmla="*/ 2147483646 h 208"/>
                <a:gd name="T8" fmla="*/ 2147483646 w 195"/>
                <a:gd name="T9" fmla="*/ 2147483646 h 208"/>
                <a:gd name="T10" fmla="*/ 2147483646 w 195"/>
                <a:gd name="T11" fmla="*/ 2147483646 h 208"/>
                <a:gd name="T12" fmla="*/ 2147483646 w 195"/>
                <a:gd name="T13" fmla="*/ 2147483646 h 208"/>
                <a:gd name="T14" fmla="*/ 2147483646 w 195"/>
                <a:gd name="T15" fmla="*/ 2147483646 h 208"/>
                <a:gd name="T16" fmla="*/ 2147483646 w 195"/>
                <a:gd name="T17" fmla="*/ 2147483646 h 208"/>
                <a:gd name="T18" fmla="*/ 2147483646 w 195"/>
                <a:gd name="T19" fmla="*/ 2147483646 h 208"/>
                <a:gd name="T20" fmla="*/ 2147483646 w 195"/>
                <a:gd name="T21" fmla="*/ 0 h 208"/>
                <a:gd name="T22" fmla="*/ 2147483646 w 195"/>
                <a:gd name="T23" fmla="*/ 2147483646 h 208"/>
                <a:gd name="T24" fmla="*/ 2147483646 w 195"/>
                <a:gd name="T25" fmla="*/ 2147483646 h 208"/>
                <a:gd name="T26" fmla="*/ 2147483646 w 195"/>
                <a:gd name="T27" fmla="*/ 2147483646 h 208"/>
                <a:gd name="T28" fmla="*/ 2147483646 w 195"/>
                <a:gd name="T29" fmla="*/ 2147483646 h 208"/>
                <a:gd name="T30" fmla="*/ 2147483646 w 195"/>
                <a:gd name="T31" fmla="*/ 2147483646 h 208"/>
                <a:gd name="T32" fmla="*/ 2147483646 w 195"/>
                <a:gd name="T33" fmla="*/ 2147483646 h 208"/>
                <a:gd name="T34" fmla="*/ 2147483646 w 195"/>
                <a:gd name="T35" fmla="*/ 2147483646 h 208"/>
                <a:gd name="T36" fmla="*/ 2147483646 w 195"/>
                <a:gd name="T37" fmla="*/ 2147483646 h 208"/>
                <a:gd name="T38" fmla="*/ 0 w 195"/>
                <a:gd name="T39" fmla="*/ 2147483646 h 208"/>
                <a:gd name="T40" fmla="*/ 0 w 195"/>
                <a:gd name="T41" fmla="*/ 2147483646 h 208"/>
                <a:gd name="T42" fmla="*/ 0 w 195"/>
                <a:gd name="T43" fmla="*/ 2147483646 h 208"/>
                <a:gd name="T44" fmla="*/ 2147483646 w 195"/>
                <a:gd name="T45" fmla="*/ 2147483646 h 208"/>
                <a:gd name="T46" fmla="*/ 2147483646 w 195"/>
                <a:gd name="T47" fmla="*/ 2147483646 h 208"/>
                <a:gd name="T48" fmla="*/ 2147483646 w 195"/>
                <a:gd name="T49" fmla="*/ 2147483646 h 208"/>
                <a:gd name="T50" fmla="*/ 2147483646 w 195"/>
                <a:gd name="T51" fmla="*/ 2147483646 h 208"/>
                <a:gd name="T52" fmla="*/ 2147483646 w 195"/>
                <a:gd name="T53" fmla="*/ 2147483646 h 208"/>
                <a:gd name="T54" fmla="*/ 2147483646 w 195"/>
                <a:gd name="T55" fmla="*/ 2147483646 h 208"/>
                <a:gd name="T56" fmla="*/ 2147483646 w 195"/>
                <a:gd name="T57" fmla="*/ 2147483646 h 208"/>
                <a:gd name="T58" fmla="*/ 2147483646 w 195"/>
                <a:gd name="T59" fmla="*/ 2147483646 h 208"/>
                <a:gd name="T60" fmla="*/ 2147483646 w 195"/>
                <a:gd name="T61" fmla="*/ 2147483646 h 208"/>
                <a:gd name="T62" fmla="*/ 2147483646 w 195"/>
                <a:gd name="T63" fmla="*/ 2147483646 h 208"/>
                <a:gd name="T64" fmla="*/ 2147483646 w 195"/>
                <a:gd name="T65" fmla="*/ 2147483646 h 208"/>
                <a:gd name="T66" fmla="*/ 2147483646 w 195"/>
                <a:gd name="T67" fmla="*/ 2147483646 h 208"/>
                <a:gd name="T68" fmla="*/ 2147483646 w 195"/>
                <a:gd name="T69" fmla="*/ 2147483646 h 208"/>
                <a:gd name="T70" fmla="*/ 2147483646 w 195"/>
                <a:gd name="T71" fmla="*/ 2147483646 h 208"/>
                <a:gd name="T72" fmla="*/ 2147483646 w 195"/>
                <a:gd name="T73" fmla="*/ 2147483646 h 208"/>
                <a:gd name="T74" fmla="*/ 2147483646 w 195"/>
                <a:gd name="T75" fmla="*/ 2147483646 h 208"/>
                <a:gd name="T76" fmla="*/ 2147483646 w 195"/>
                <a:gd name="T77" fmla="*/ 2147483646 h 208"/>
                <a:gd name="T78" fmla="*/ 2147483646 w 195"/>
                <a:gd name="T79" fmla="*/ 2147483646 h 208"/>
                <a:gd name="T80" fmla="*/ 2147483646 w 195"/>
                <a:gd name="T81" fmla="*/ 2147483646 h 208"/>
                <a:gd name="T82" fmla="*/ 2147483646 w 195"/>
                <a:gd name="T83" fmla="*/ 2147483646 h 2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5"/>
                <a:gd name="T127" fmla="*/ 0 h 208"/>
                <a:gd name="T128" fmla="*/ 195 w 195"/>
                <a:gd name="T129" fmla="*/ 208 h 2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5" h="208">
                  <a:moveTo>
                    <a:pt x="195" y="105"/>
                  </a:moveTo>
                  <a:lnTo>
                    <a:pt x="192" y="98"/>
                  </a:lnTo>
                  <a:lnTo>
                    <a:pt x="192" y="88"/>
                  </a:lnTo>
                  <a:lnTo>
                    <a:pt x="192" y="81"/>
                  </a:lnTo>
                  <a:lnTo>
                    <a:pt x="190" y="74"/>
                  </a:lnTo>
                  <a:lnTo>
                    <a:pt x="188" y="66"/>
                  </a:lnTo>
                  <a:lnTo>
                    <a:pt x="183" y="59"/>
                  </a:lnTo>
                  <a:lnTo>
                    <a:pt x="181" y="51"/>
                  </a:lnTo>
                  <a:lnTo>
                    <a:pt x="176" y="44"/>
                  </a:lnTo>
                  <a:lnTo>
                    <a:pt x="172" y="39"/>
                  </a:lnTo>
                  <a:lnTo>
                    <a:pt x="167" y="34"/>
                  </a:lnTo>
                  <a:lnTo>
                    <a:pt x="162" y="27"/>
                  </a:lnTo>
                  <a:lnTo>
                    <a:pt x="156" y="22"/>
                  </a:lnTo>
                  <a:lnTo>
                    <a:pt x="151" y="17"/>
                  </a:lnTo>
                  <a:lnTo>
                    <a:pt x="144" y="15"/>
                  </a:lnTo>
                  <a:lnTo>
                    <a:pt x="137" y="10"/>
                  </a:lnTo>
                  <a:lnTo>
                    <a:pt x="130" y="7"/>
                  </a:lnTo>
                  <a:lnTo>
                    <a:pt x="124" y="5"/>
                  </a:lnTo>
                  <a:lnTo>
                    <a:pt x="117" y="3"/>
                  </a:lnTo>
                  <a:lnTo>
                    <a:pt x="110" y="3"/>
                  </a:lnTo>
                  <a:lnTo>
                    <a:pt x="103" y="0"/>
                  </a:lnTo>
                  <a:lnTo>
                    <a:pt x="94" y="0"/>
                  </a:lnTo>
                  <a:lnTo>
                    <a:pt x="87" y="0"/>
                  </a:lnTo>
                  <a:lnTo>
                    <a:pt x="80" y="3"/>
                  </a:lnTo>
                  <a:lnTo>
                    <a:pt x="73" y="5"/>
                  </a:lnTo>
                  <a:lnTo>
                    <a:pt x="66" y="5"/>
                  </a:lnTo>
                  <a:lnTo>
                    <a:pt x="59" y="7"/>
                  </a:lnTo>
                  <a:lnTo>
                    <a:pt x="52" y="12"/>
                  </a:lnTo>
                  <a:lnTo>
                    <a:pt x="46" y="15"/>
                  </a:lnTo>
                  <a:lnTo>
                    <a:pt x="39" y="20"/>
                  </a:lnTo>
                  <a:lnTo>
                    <a:pt x="34" y="25"/>
                  </a:lnTo>
                  <a:lnTo>
                    <a:pt x="27" y="29"/>
                  </a:lnTo>
                  <a:lnTo>
                    <a:pt x="23" y="37"/>
                  </a:lnTo>
                  <a:lnTo>
                    <a:pt x="18" y="42"/>
                  </a:lnTo>
                  <a:lnTo>
                    <a:pt x="14" y="49"/>
                  </a:lnTo>
                  <a:lnTo>
                    <a:pt x="11" y="56"/>
                  </a:lnTo>
                  <a:lnTo>
                    <a:pt x="7" y="64"/>
                  </a:lnTo>
                  <a:lnTo>
                    <a:pt x="4" y="71"/>
                  </a:lnTo>
                  <a:lnTo>
                    <a:pt x="2" y="78"/>
                  </a:lnTo>
                  <a:lnTo>
                    <a:pt x="0" y="86"/>
                  </a:lnTo>
                  <a:lnTo>
                    <a:pt x="0" y="93"/>
                  </a:lnTo>
                  <a:lnTo>
                    <a:pt x="0" y="100"/>
                  </a:lnTo>
                  <a:lnTo>
                    <a:pt x="0" y="108"/>
                  </a:lnTo>
                  <a:lnTo>
                    <a:pt x="0" y="118"/>
                  </a:lnTo>
                  <a:lnTo>
                    <a:pt x="0" y="125"/>
                  </a:lnTo>
                  <a:lnTo>
                    <a:pt x="2" y="132"/>
                  </a:lnTo>
                  <a:lnTo>
                    <a:pt x="4" y="140"/>
                  </a:lnTo>
                  <a:lnTo>
                    <a:pt x="7" y="147"/>
                  </a:lnTo>
                  <a:lnTo>
                    <a:pt x="11" y="154"/>
                  </a:lnTo>
                  <a:lnTo>
                    <a:pt x="14" y="159"/>
                  </a:lnTo>
                  <a:lnTo>
                    <a:pt x="18" y="167"/>
                  </a:lnTo>
                  <a:lnTo>
                    <a:pt x="23" y="174"/>
                  </a:lnTo>
                  <a:lnTo>
                    <a:pt x="27" y="179"/>
                  </a:lnTo>
                  <a:lnTo>
                    <a:pt x="34" y="184"/>
                  </a:lnTo>
                  <a:lnTo>
                    <a:pt x="39" y="189"/>
                  </a:lnTo>
                  <a:lnTo>
                    <a:pt x="46" y="193"/>
                  </a:lnTo>
                  <a:lnTo>
                    <a:pt x="52" y="196"/>
                  </a:lnTo>
                  <a:lnTo>
                    <a:pt x="59" y="201"/>
                  </a:lnTo>
                  <a:lnTo>
                    <a:pt x="66" y="203"/>
                  </a:lnTo>
                  <a:lnTo>
                    <a:pt x="73" y="206"/>
                  </a:lnTo>
                  <a:lnTo>
                    <a:pt x="80" y="206"/>
                  </a:lnTo>
                  <a:lnTo>
                    <a:pt x="87" y="208"/>
                  </a:lnTo>
                  <a:lnTo>
                    <a:pt x="94" y="208"/>
                  </a:lnTo>
                  <a:lnTo>
                    <a:pt x="103" y="208"/>
                  </a:lnTo>
                  <a:lnTo>
                    <a:pt x="110" y="208"/>
                  </a:lnTo>
                  <a:lnTo>
                    <a:pt x="117" y="206"/>
                  </a:lnTo>
                  <a:lnTo>
                    <a:pt x="124" y="206"/>
                  </a:lnTo>
                  <a:lnTo>
                    <a:pt x="130" y="201"/>
                  </a:lnTo>
                  <a:lnTo>
                    <a:pt x="137" y="198"/>
                  </a:lnTo>
                  <a:lnTo>
                    <a:pt x="144" y="196"/>
                  </a:lnTo>
                  <a:lnTo>
                    <a:pt x="151" y="191"/>
                  </a:lnTo>
                  <a:lnTo>
                    <a:pt x="156" y="186"/>
                  </a:lnTo>
                  <a:lnTo>
                    <a:pt x="162" y="181"/>
                  </a:lnTo>
                  <a:lnTo>
                    <a:pt x="167" y="176"/>
                  </a:lnTo>
                  <a:lnTo>
                    <a:pt x="172" y="169"/>
                  </a:lnTo>
                  <a:lnTo>
                    <a:pt x="176" y="164"/>
                  </a:lnTo>
                  <a:lnTo>
                    <a:pt x="181" y="157"/>
                  </a:lnTo>
                  <a:lnTo>
                    <a:pt x="183" y="149"/>
                  </a:lnTo>
                  <a:lnTo>
                    <a:pt x="188" y="142"/>
                  </a:lnTo>
                  <a:lnTo>
                    <a:pt x="190" y="135"/>
                  </a:lnTo>
                  <a:lnTo>
                    <a:pt x="192" y="127"/>
                  </a:lnTo>
                  <a:lnTo>
                    <a:pt x="192" y="120"/>
                  </a:lnTo>
                  <a:lnTo>
                    <a:pt x="192" y="113"/>
                  </a:lnTo>
                  <a:lnTo>
                    <a:pt x="195" y="105"/>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69" name="Freeform 256"/>
            <p:cNvSpPr>
              <a:spLocks/>
            </p:cNvSpPr>
            <p:nvPr/>
          </p:nvSpPr>
          <p:spPr bwMode="auto">
            <a:xfrm>
              <a:off x="7023100" y="3727450"/>
              <a:ext cx="309563" cy="330200"/>
            </a:xfrm>
            <a:custGeom>
              <a:avLst/>
              <a:gdLst>
                <a:gd name="T0" fmla="*/ 2147483646 w 195"/>
                <a:gd name="T1" fmla="*/ 2147483646 h 208"/>
                <a:gd name="T2" fmla="*/ 2147483646 w 195"/>
                <a:gd name="T3" fmla="*/ 2147483646 h 208"/>
                <a:gd name="T4" fmla="*/ 2147483646 w 195"/>
                <a:gd name="T5" fmla="*/ 2147483646 h 208"/>
                <a:gd name="T6" fmla="*/ 2147483646 w 195"/>
                <a:gd name="T7" fmla="*/ 2147483646 h 208"/>
                <a:gd name="T8" fmla="*/ 2147483646 w 195"/>
                <a:gd name="T9" fmla="*/ 2147483646 h 208"/>
                <a:gd name="T10" fmla="*/ 2147483646 w 195"/>
                <a:gd name="T11" fmla="*/ 2147483646 h 208"/>
                <a:gd name="T12" fmla="*/ 2147483646 w 195"/>
                <a:gd name="T13" fmla="*/ 2147483646 h 208"/>
                <a:gd name="T14" fmla="*/ 2147483646 w 195"/>
                <a:gd name="T15" fmla="*/ 2147483646 h 208"/>
                <a:gd name="T16" fmla="*/ 2147483646 w 195"/>
                <a:gd name="T17" fmla="*/ 2147483646 h 208"/>
                <a:gd name="T18" fmla="*/ 2147483646 w 195"/>
                <a:gd name="T19" fmla="*/ 2147483646 h 208"/>
                <a:gd name="T20" fmla="*/ 2147483646 w 195"/>
                <a:gd name="T21" fmla="*/ 0 h 208"/>
                <a:gd name="T22" fmla="*/ 2147483646 w 195"/>
                <a:gd name="T23" fmla="*/ 2147483646 h 208"/>
                <a:gd name="T24" fmla="*/ 2147483646 w 195"/>
                <a:gd name="T25" fmla="*/ 2147483646 h 208"/>
                <a:gd name="T26" fmla="*/ 2147483646 w 195"/>
                <a:gd name="T27" fmla="*/ 2147483646 h 208"/>
                <a:gd name="T28" fmla="*/ 2147483646 w 195"/>
                <a:gd name="T29" fmla="*/ 2147483646 h 208"/>
                <a:gd name="T30" fmla="*/ 2147483646 w 195"/>
                <a:gd name="T31" fmla="*/ 2147483646 h 208"/>
                <a:gd name="T32" fmla="*/ 2147483646 w 195"/>
                <a:gd name="T33" fmla="*/ 2147483646 h 208"/>
                <a:gd name="T34" fmla="*/ 2147483646 w 195"/>
                <a:gd name="T35" fmla="*/ 2147483646 h 208"/>
                <a:gd name="T36" fmla="*/ 2147483646 w 195"/>
                <a:gd name="T37" fmla="*/ 2147483646 h 208"/>
                <a:gd name="T38" fmla="*/ 2147483646 w 195"/>
                <a:gd name="T39" fmla="*/ 2147483646 h 208"/>
                <a:gd name="T40" fmla="*/ 0 w 195"/>
                <a:gd name="T41" fmla="*/ 2147483646 h 208"/>
                <a:gd name="T42" fmla="*/ 0 w 195"/>
                <a:gd name="T43" fmla="*/ 2147483646 h 208"/>
                <a:gd name="T44" fmla="*/ 2147483646 w 195"/>
                <a:gd name="T45" fmla="*/ 2147483646 h 208"/>
                <a:gd name="T46" fmla="*/ 2147483646 w 195"/>
                <a:gd name="T47" fmla="*/ 2147483646 h 208"/>
                <a:gd name="T48" fmla="*/ 2147483646 w 195"/>
                <a:gd name="T49" fmla="*/ 2147483646 h 208"/>
                <a:gd name="T50" fmla="*/ 2147483646 w 195"/>
                <a:gd name="T51" fmla="*/ 2147483646 h 208"/>
                <a:gd name="T52" fmla="*/ 2147483646 w 195"/>
                <a:gd name="T53" fmla="*/ 2147483646 h 208"/>
                <a:gd name="T54" fmla="*/ 2147483646 w 195"/>
                <a:gd name="T55" fmla="*/ 2147483646 h 208"/>
                <a:gd name="T56" fmla="*/ 2147483646 w 195"/>
                <a:gd name="T57" fmla="*/ 2147483646 h 208"/>
                <a:gd name="T58" fmla="*/ 2147483646 w 195"/>
                <a:gd name="T59" fmla="*/ 2147483646 h 208"/>
                <a:gd name="T60" fmla="*/ 2147483646 w 195"/>
                <a:gd name="T61" fmla="*/ 2147483646 h 208"/>
                <a:gd name="T62" fmla="*/ 2147483646 w 195"/>
                <a:gd name="T63" fmla="*/ 2147483646 h 208"/>
                <a:gd name="T64" fmla="*/ 2147483646 w 195"/>
                <a:gd name="T65" fmla="*/ 2147483646 h 208"/>
                <a:gd name="T66" fmla="*/ 2147483646 w 195"/>
                <a:gd name="T67" fmla="*/ 2147483646 h 208"/>
                <a:gd name="T68" fmla="*/ 2147483646 w 195"/>
                <a:gd name="T69" fmla="*/ 2147483646 h 208"/>
                <a:gd name="T70" fmla="*/ 2147483646 w 195"/>
                <a:gd name="T71" fmla="*/ 2147483646 h 208"/>
                <a:gd name="T72" fmla="*/ 2147483646 w 195"/>
                <a:gd name="T73" fmla="*/ 2147483646 h 208"/>
                <a:gd name="T74" fmla="*/ 2147483646 w 195"/>
                <a:gd name="T75" fmla="*/ 2147483646 h 208"/>
                <a:gd name="T76" fmla="*/ 2147483646 w 195"/>
                <a:gd name="T77" fmla="*/ 2147483646 h 208"/>
                <a:gd name="T78" fmla="*/ 2147483646 w 195"/>
                <a:gd name="T79" fmla="*/ 2147483646 h 208"/>
                <a:gd name="T80" fmla="*/ 2147483646 w 195"/>
                <a:gd name="T81" fmla="*/ 2147483646 h 208"/>
                <a:gd name="T82" fmla="*/ 2147483646 w 195"/>
                <a:gd name="T83" fmla="*/ 2147483646 h 2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5"/>
                <a:gd name="T127" fmla="*/ 0 h 208"/>
                <a:gd name="T128" fmla="*/ 195 w 195"/>
                <a:gd name="T129" fmla="*/ 208 h 20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5" h="208">
                  <a:moveTo>
                    <a:pt x="195" y="105"/>
                  </a:moveTo>
                  <a:lnTo>
                    <a:pt x="195" y="98"/>
                  </a:lnTo>
                  <a:lnTo>
                    <a:pt x="195" y="88"/>
                  </a:lnTo>
                  <a:lnTo>
                    <a:pt x="192" y="81"/>
                  </a:lnTo>
                  <a:lnTo>
                    <a:pt x="190" y="74"/>
                  </a:lnTo>
                  <a:lnTo>
                    <a:pt x="188" y="66"/>
                  </a:lnTo>
                  <a:lnTo>
                    <a:pt x="185" y="59"/>
                  </a:lnTo>
                  <a:lnTo>
                    <a:pt x="181" y="51"/>
                  </a:lnTo>
                  <a:lnTo>
                    <a:pt x="179" y="44"/>
                  </a:lnTo>
                  <a:lnTo>
                    <a:pt x="174" y="39"/>
                  </a:lnTo>
                  <a:lnTo>
                    <a:pt x="169" y="34"/>
                  </a:lnTo>
                  <a:lnTo>
                    <a:pt x="162" y="27"/>
                  </a:lnTo>
                  <a:lnTo>
                    <a:pt x="158" y="22"/>
                  </a:lnTo>
                  <a:lnTo>
                    <a:pt x="151" y="17"/>
                  </a:lnTo>
                  <a:lnTo>
                    <a:pt x="146" y="15"/>
                  </a:lnTo>
                  <a:lnTo>
                    <a:pt x="137" y="10"/>
                  </a:lnTo>
                  <a:lnTo>
                    <a:pt x="133" y="7"/>
                  </a:lnTo>
                  <a:lnTo>
                    <a:pt x="124" y="5"/>
                  </a:lnTo>
                  <a:lnTo>
                    <a:pt x="117" y="3"/>
                  </a:lnTo>
                  <a:lnTo>
                    <a:pt x="110" y="3"/>
                  </a:lnTo>
                  <a:lnTo>
                    <a:pt x="103" y="0"/>
                  </a:lnTo>
                  <a:lnTo>
                    <a:pt x="96" y="0"/>
                  </a:lnTo>
                  <a:lnTo>
                    <a:pt x="89" y="0"/>
                  </a:lnTo>
                  <a:lnTo>
                    <a:pt x="80" y="3"/>
                  </a:lnTo>
                  <a:lnTo>
                    <a:pt x="73" y="3"/>
                  </a:lnTo>
                  <a:lnTo>
                    <a:pt x="66" y="5"/>
                  </a:lnTo>
                  <a:lnTo>
                    <a:pt x="59" y="7"/>
                  </a:lnTo>
                  <a:lnTo>
                    <a:pt x="52" y="12"/>
                  </a:lnTo>
                  <a:lnTo>
                    <a:pt x="46" y="15"/>
                  </a:lnTo>
                  <a:lnTo>
                    <a:pt x="41" y="20"/>
                  </a:lnTo>
                  <a:lnTo>
                    <a:pt x="34" y="25"/>
                  </a:lnTo>
                  <a:lnTo>
                    <a:pt x="30" y="29"/>
                  </a:lnTo>
                  <a:lnTo>
                    <a:pt x="25" y="37"/>
                  </a:lnTo>
                  <a:lnTo>
                    <a:pt x="20" y="42"/>
                  </a:lnTo>
                  <a:lnTo>
                    <a:pt x="16" y="49"/>
                  </a:lnTo>
                  <a:lnTo>
                    <a:pt x="11" y="56"/>
                  </a:lnTo>
                  <a:lnTo>
                    <a:pt x="9" y="61"/>
                  </a:lnTo>
                  <a:lnTo>
                    <a:pt x="7" y="71"/>
                  </a:lnTo>
                  <a:lnTo>
                    <a:pt x="4" y="76"/>
                  </a:lnTo>
                  <a:lnTo>
                    <a:pt x="2" y="86"/>
                  </a:lnTo>
                  <a:lnTo>
                    <a:pt x="0" y="93"/>
                  </a:lnTo>
                  <a:lnTo>
                    <a:pt x="0" y="100"/>
                  </a:lnTo>
                  <a:lnTo>
                    <a:pt x="0" y="108"/>
                  </a:lnTo>
                  <a:lnTo>
                    <a:pt x="0" y="118"/>
                  </a:lnTo>
                  <a:lnTo>
                    <a:pt x="2" y="125"/>
                  </a:lnTo>
                  <a:lnTo>
                    <a:pt x="4" y="132"/>
                  </a:lnTo>
                  <a:lnTo>
                    <a:pt x="7" y="140"/>
                  </a:lnTo>
                  <a:lnTo>
                    <a:pt x="9" y="147"/>
                  </a:lnTo>
                  <a:lnTo>
                    <a:pt x="11" y="154"/>
                  </a:lnTo>
                  <a:lnTo>
                    <a:pt x="16" y="159"/>
                  </a:lnTo>
                  <a:lnTo>
                    <a:pt x="20" y="167"/>
                  </a:lnTo>
                  <a:lnTo>
                    <a:pt x="25" y="174"/>
                  </a:lnTo>
                  <a:lnTo>
                    <a:pt x="30" y="179"/>
                  </a:lnTo>
                  <a:lnTo>
                    <a:pt x="34" y="184"/>
                  </a:lnTo>
                  <a:lnTo>
                    <a:pt x="41" y="189"/>
                  </a:lnTo>
                  <a:lnTo>
                    <a:pt x="46" y="193"/>
                  </a:lnTo>
                  <a:lnTo>
                    <a:pt x="52" y="196"/>
                  </a:lnTo>
                  <a:lnTo>
                    <a:pt x="59" y="201"/>
                  </a:lnTo>
                  <a:lnTo>
                    <a:pt x="66" y="203"/>
                  </a:lnTo>
                  <a:lnTo>
                    <a:pt x="73" y="206"/>
                  </a:lnTo>
                  <a:lnTo>
                    <a:pt x="80" y="206"/>
                  </a:lnTo>
                  <a:lnTo>
                    <a:pt x="89" y="208"/>
                  </a:lnTo>
                  <a:lnTo>
                    <a:pt x="96" y="208"/>
                  </a:lnTo>
                  <a:lnTo>
                    <a:pt x="103" y="208"/>
                  </a:lnTo>
                  <a:lnTo>
                    <a:pt x="110" y="208"/>
                  </a:lnTo>
                  <a:lnTo>
                    <a:pt x="117" y="206"/>
                  </a:lnTo>
                  <a:lnTo>
                    <a:pt x="124" y="203"/>
                  </a:lnTo>
                  <a:lnTo>
                    <a:pt x="133" y="201"/>
                  </a:lnTo>
                  <a:lnTo>
                    <a:pt x="137" y="198"/>
                  </a:lnTo>
                  <a:lnTo>
                    <a:pt x="146" y="196"/>
                  </a:lnTo>
                  <a:lnTo>
                    <a:pt x="151" y="191"/>
                  </a:lnTo>
                  <a:lnTo>
                    <a:pt x="158" y="186"/>
                  </a:lnTo>
                  <a:lnTo>
                    <a:pt x="162" y="181"/>
                  </a:lnTo>
                  <a:lnTo>
                    <a:pt x="169" y="176"/>
                  </a:lnTo>
                  <a:lnTo>
                    <a:pt x="174" y="169"/>
                  </a:lnTo>
                  <a:lnTo>
                    <a:pt x="179" y="164"/>
                  </a:lnTo>
                  <a:lnTo>
                    <a:pt x="181" y="157"/>
                  </a:lnTo>
                  <a:lnTo>
                    <a:pt x="185" y="149"/>
                  </a:lnTo>
                  <a:lnTo>
                    <a:pt x="188" y="142"/>
                  </a:lnTo>
                  <a:lnTo>
                    <a:pt x="190" y="135"/>
                  </a:lnTo>
                  <a:lnTo>
                    <a:pt x="192" y="127"/>
                  </a:lnTo>
                  <a:lnTo>
                    <a:pt x="195" y="120"/>
                  </a:lnTo>
                  <a:lnTo>
                    <a:pt x="195" y="113"/>
                  </a:lnTo>
                  <a:lnTo>
                    <a:pt x="195" y="105"/>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0" name="Freeform 257"/>
            <p:cNvSpPr>
              <a:spLocks/>
            </p:cNvSpPr>
            <p:nvPr/>
          </p:nvSpPr>
          <p:spPr bwMode="auto">
            <a:xfrm>
              <a:off x="6772275" y="3703638"/>
              <a:ext cx="76200" cy="34925"/>
            </a:xfrm>
            <a:custGeom>
              <a:avLst/>
              <a:gdLst>
                <a:gd name="T0" fmla="*/ 2147483646 w 48"/>
                <a:gd name="T1" fmla="*/ 0 h 22"/>
                <a:gd name="T2" fmla="*/ 2147483646 w 48"/>
                <a:gd name="T3" fmla="*/ 2147483646 h 22"/>
                <a:gd name="T4" fmla="*/ 0 w 48"/>
                <a:gd name="T5" fmla="*/ 2147483646 h 22"/>
                <a:gd name="T6" fmla="*/ 0 60000 65536"/>
                <a:gd name="T7" fmla="*/ 0 60000 65536"/>
                <a:gd name="T8" fmla="*/ 0 60000 65536"/>
                <a:gd name="T9" fmla="*/ 0 w 48"/>
                <a:gd name="T10" fmla="*/ 0 h 22"/>
                <a:gd name="T11" fmla="*/ 48 w 48"/>
                <a:gd name="T12" fmla="*/ 22 h 22"/>
              </a:gdLst>
              <a:ahLst/>
              <a:cxnLst>
                <a:cxn ang="T6">
                  <a:pos x="T0" y="T1"/>
                </a:cxn>
                <a:cxn ang="T7">
                  <a:pos x="T2" y="T3"/>
                </a:cxn>
                <a:cxn ang="T8">
                  <a:pos x="T4" y="T5"/>
                </a:cxn>
              </a:cxnLst>
              <a:rect l="T9" t="T10" r="T11" b="T12"/>
              <a:pathLst>
                <a:path w="48" h="22">
                  <a:moveTo>
                    <a:pt x="48" y="0"/>
                  </a:moveTo>
                  <a:lnTo>
                    <a:pt x="20" y="3"/>
                  </a:lnTo>
                  <a:lnTo>
                    <a:pt x="0" y="2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1" name="Freeform 258"/>
            <p:cNvSpPr>
              <a:spLocks/>
            </p:cNvSpPr>
            <p:nvPr/>
          </p:nvSpPr>
          <p:spPr bwMode="auto">
            <a:xfrm>
              <a:off x="6665913" y="3781425"/>
              <a:ext cx="19050" cy="85725"/>
            </a:xfrm>
            <a:custGeom>
              <a:avLst/>
              <a:gdLst>
                <a:gd name="T0" fmla="*/ 2147483646 w 12"/>
                <a:gd name="T1" fmla="*/ 0 h 54"/>
                <a:gd name="T2" fmla="*/ 0 w 12"/>
                <a:gd name="T3" fmla="*/ 2147483646 h 54"/>
                <a:gd name="T4" fmla="*/ 2147483646 w 12"/>
                <a:gd name="T5" fmla="*/ 2147483646 h 54"/>
                <a:gd name="T6" fmla="*/ 0 60000 65536"/>
                <a:gd name="T7" fmla="*/ 0 60000 65536"/>
                <a:gd name="T8" fmla="*/ 0 60000 65536"/>
                <a:gd name="T9" fmla="*/ 0 w 12"/>
                <a:gd name="T10" fmla="*/ 0 h 54"/>
                <a:gd name="T11" fmla="*/ 12 w 12"/>
                <a:gd name="T12" fmla="*/ 54 h 54"/>
              </a:gdLst>
              <a:ahLst/>
              <a:cxnLst>
                <a:cxn ang="T6">
                  <a:pos x="T0" y="T1"/>
                </a:cxn>
                <a:cxn ang="T7">
                  <a:pos x="T2" y="T3"/>
                </a:cxn>
                <a:cxn ang="T8">
                  <a:pos x="T4" y="T5"/>
                </a:cxn>
              </a:cxnLst>
              <a:rect l="T9" t="T10" r="T11" b="T12"/>
              <a:pathLst>
                <a:path w="12" h="54">
                  <a:moveTo>
                    <a:pt x="12" y="0"/>
                  </a:moveTo>
                  <a:lnTo>
                    <a:pt x="0" y="27"/>
                  </a:lnTo>
                  <a:lnTo>
                    <a:pt x="5" y="5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2" name="Freeform 259"/>
            <p:cNvSpPr>
              <a:spLocks/>
            </p:cNvSpPr>
            <p:nvPr/>
          </p:nvSpPr>
          <p:spPr bwMode="auto">
            <a:xfrm>
              <a:off x="6662738" y="3968750"/>
              <a:ext cx="65087" cy="53975"/>
            </a:xfrm>
            <a:custGeom>
              <a:avLst/>
              <a:gdLst>
                <a:gd name="T0" fmla="*/ 0 w 41"/>
                <a:gd name="T1" fmla="*/ 0 h 34"/>
                <a:gd name="T2" fmla="*/ 2147483646 w 41"/>
                <a:gd name="T3" fmla="*/ 2147483646 h 34"/>
                <a:gd name="T4" fmla="*/ 2147483646 w 41"/>
                <a:gd name="T5" fmla="*/ 2147483646 h 34"/>
                <a:gd name="T6" fmla="*/ 0 60000 65536"/>
                <a:gd name="T7" fmla="*/ 0 60000 65536"/>
                <a:gd name="T8" fmla="*/ 0 60000 65536"/>
                <a:gd name="T9" fmla="*/ 0 w 41"/>
                <a:gd name="T10" fmla="*/ 0 h 34"/>
                <a:gd name="T11" fmla="*/ 41 w 41"/>
                <a:gd name="T12" fmla="*/ 34 h 34"/>
              </a:gdLst>
              <a:ahLst/>
              <a:cxnLst>
                <a:cxn ang="T6">
                  <a:pos x="T0" y="T1"/>
                </a:cxn>
                <a:cxn ang="T7">
                  <a:pos x="T2" y="T3"/>
                </a:cxn>
                <a:cxn ang="T8">
                  <a:pos x="T4" y="T5"/>
                </a:cxn>
              </a:cxnLst>
              <a:rect l="T9" t="T10" r="T11" b="T12"/>
              <a:pathLst>
                <a:path w="41" h="34">
                  <a:moveTo>
                    <a:pt x="0" y="0"/>
                  </a:moveTo>
                  <a:lnTo>
                    <a:pt x="18" y="24"/>
                  </a:lnTo>
                  <a:lnTo>
                    <a:pt x="41" y="3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3" name="Freeform 260"/>
            <p:cNvSpPr>
              <a:spLocks/>
            </p:cNvSpPr>
            <p:nvPr/>
          </p:nvSpPr>
          <p:spPr bwMode="auto">
            <a:xfrm>
              <a:off x="6808788" y="4049713"/>
              <a:ext cx="71437" cy="31750"/>
            </a:xfrm>
            <a:custGeom>
              <a:avLst/>
              <a:gdLst>
                <a:gd name="T0" fmla="*/ 0 w 45"/>
                <a:gd name="T1" fmla="*/ 2147483646 h 20"/>
                <a:gd name="T2" fmla="*/ 2147483646 w 45"/>
                <a:gd name="T3" fmla="*/ 2147483646 h 20"/>
                <a:gd name="T4" fmla="*/ 2147483646 w 45"/>
                <a:gd name="T5" fmla="*/ 0 h 20"/>
                <a:gd name="T6" fmla="*/ 0 60000 65536"/>
                <a:gd name="T7" fmla="*/ 0 60000 65536"/>
                <a:gd name="T8" fmla="*/ 0 60000 65536"/>
                <a:gd name="T9" fmla="*/ 0 w 45"/>
                <a:gd name="T10" fmla="*/ 0 h 20"/>
                <a:gd name="T11" fmla="*/ 45 w 45"/>
                <a:gd name="T12" fmla="*/ 20 h 20"/>
              </a:gdLst>
              <a:ahLst/>
              <a:cxnLst>
                <a:cxn ang="T6">
                  <a:pos x="T0" y="T1"/>
                </a:cxn>
                <a:cxn ang="T7">
                  <a:pos x="T2" y="T3"/>
                </a:cxn>
                <a:cxn ang="T8">
                  <a:pos x="T4" y="T5"/>
                </a:cxn>
              </a:cxnLst>
              <a:rect l="T9" t="T10" r="T11" b="T12"/>
              <a:pathLst>
                <a:path w="45" h="20">
                  <a:moveTo>
                    <a:pt x="0" y="20"/>
                  </a:moveTo>
                  <a:lnTo>
                    <a:pt x="27" y="17"/>
                  </a:lnTo>
                  <a:lnTo>
                    <a:pt x="45"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4" name="Freeform 261"/>
            <p:cNvSpPr>
              <a:spLocks/>
            </p:cNvSpPr>
            <p:nvPr/>
          </p:nvSpPr>
          <p:spPr bwMode="auto">
            <a:xfrm>
              <a:off x="6972300" y="3921125"/>
              <a:ext cx="14288" cy="85725"/>
            </a:xfrm>
            <a:custGeom>
              <a:avLst/>
              <a:gdLst>
                <a:gd name="T0" fmla="*/ 0 w 9"/>
                <a:gd name="T1" fmla="*/ 2147483646 h 54"/>
                <a:gd name="T2" fmla="*/ 2147483646 w 9"/>
                <a:gd name="T3" fmla="*/ 2147483646 h 54"/>
                <a:gd name="T4" fmla="*/ 2147483646 w 9"/>
                <a:gd name="T5" fmla="*/ 0 h 54"/>
                <a:gd name="T6" fmla="*/ 0 60000 65536"/>
                <a:gd name="T7" fmla="*/ 0 60000 65536"/>
                <a:gd name="T8" fmla="*/ 0 60000 65536"/>
                <a:gd name="T9" fmla="*/ 0 w 9"/>
                <a:gd name="T10" fmla="*/ 0 h 54"/>
                <a:gd name="T11" fmla="*/ 9 w 9"/>
                <a:gd name="T12" fmla="*/ 54 h 54"/>
              </a:gdLst>
              <a:ahLst/>
              <a:cxnLst>
                <a:cxn ang="T6">
                  <a:pos x="T0" y="T1"/>
                </a:cxn>
                <a:cxn ang="T7">
                  <a:pos x="T2" y="T3"/>
                </a:cxn>
                <a:cxn ang="T8">
                  <a:pos x="T4" y="T5"/>
                </a:cxn>
              </a:cxnLst>
              <a:rect l="T9" t="T10" r="T11" b="T12"/>
              <a:pathLst>
                <a:path w="9" h="54">
                  <a:moveTo>
                    <a:pt x="0" y="54"/>
                  </a:moveTo>
                  <a:lnTo>
                    <a:pt x="9" y="27"/>
                  </a:lnTo>
                  <a:lnTo>
                    <a:pt x="4"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5" name="Freeform 262"/>
            <p:cNvSpPr>
              <a:spLocks/>
            </p:cNvSpPr>
            <p:nvPr/>
          </p:nvSpPr>
          <p:spPr bwMode="auto">
            <a:xfrm>
              <a:off x="6927850" y="3767138"/>
              <a:ext cx="61913" cy="49212"/>
            </a:xfrm>
            <a:custGeom>
              <a:avLst/>
              <a:gdLst>
                <a:gd name="T0" fmla="*/ 2147483646 w 39"/>
                <a:gd name="T1" fmla="*/ 2147483646 h 31"/>
                <a:gd name="T2" fmla="*/ 2147483646 w 39"/>
                <a:gd name="T3" fmla="*/ 2147483646 h 31"/>
                <a:gd name="T4" fmla="*/ 0 w 39"/>
                <a:gd name="T5" fmla="*/ 0 h 31"/>
                <a:gd name="T6" fmla="*/ 0 60000 65536"/>
                <a:gd name="T7" fmla="*/ 0 60000 65536"/>
                <a:gd name="T8" fmla="*/ 0 60000 65536"/>
                <a:gd name="T9" fmla="*/ 0 w 39"/>
                <a:gd name="T10" fmla="*/ 0 h 31"/>
                <a:gd name="T11" fmla="*/ 39 w 39"/>
                <a:gd name="T12" fmla="*/ 31 h 31"/>
              </a:gdLst>
              <a:ahLst/>
              <a:cxnLst>
                <a:cxn ang="T6">
                  <a:pos x="T0" y="T1"/>
                </a:cxn>
                <a:cxn ang="T7">
                  <a:pos x="T2" y="T3"/>
                </a:cxn>
                <a:cxn ang="T8">
                  <a:pos x="T4" y="T5"/>
                </a:cxn>
              </a:cxnLst>
              <a:rect l="T9" t="T10" r="T11" b="T12"/>
              <a:pathLst>
                <a:path w="39" h="31">
                  <a:moveTo>
                    <a:pt x="39" y="31"/>
                  </a:moveTo>
                  <a:lnTo>
                    <a:pt x="23" y="9"/>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6" name="Freeform 263"/>
            <p:cNvSpPr>
              <a:spLocks/>
            </p:cNvSpPr>
            <p:nvPr/>
          </p:nvSpPr>
          <p:spPr bwMode="auto">
            <a:xfrm>
              <a:off x="6818313" y="3703638"/>
              <a:ext cx="30162" cy="23812"/>
            </a:xfrm>
            <a:custGeom>
              <a:avLst/>
              <a:gdLst>
                <a:gd name="T0" fmla="*/ 2147483646 w 19"/>
                <a:gd name="T1" fmla="*/ 0 h 15"/>
                <a:gd name="T2" fmla="*/ 2147483646 w 19"/>
                <a:gd name="T3" fmla="*/ 2147483646 h 15"/>
                <a:gd name="T4" fmla="*/ 0 w 19"/>
                <a:gd name="T5" fmla="*/ 2147483646 h 15"/>
                <a:gd name="T6" fmla="*/ 0 60000 65536"/>
                <a:gd name="T7" fmla="*/ 0 60000 65536"/>
                <a:gd name="T8" fmla="*/ 0 60000 65536"/>
                <a:gd name="T9" fmla="*/ 0 w 19"/>
                <a:gd name="T10" fmla="*/ 0 h 15"/>
                <a:gd name="T11" fmla="*/ 19 w 19"/>
                <a:gd name="T12" fmla="*/ 15 h 15"/>
              </a:gdLst>
              <a:ahLst/>
              <a:cxnLst>
                <a:cxn ang="T6">
                  <a:pos x="T0" y="T1"/>
                </a:cxn>
                <a:cxn ang="T7">
                  <a:pos x="T2" y="T3"/>
                </a:cxn>
                <a:cxn ang="T8">
                  <a:pos x="T4" y="T5"/>
                </a:cxn>
              </a:cxnLst>
              <a:rect l="T9" t="T10" r="T11" b="T12"/>
              <a:pathLst>
                <a:path w="19" h="15">
                  <a:moveTo>
                    <a:pt x="19" y="0"/>
                  </a:moveTo>
                  <a:lnTo>
                    <a:pt x="3" y="13"/>
                  </a:lnTo>
                  <a:lnTo>
                    <a:pt x="0" y="15"/>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7" name="Freeform 264"/>
            <p:cNvSpPr>
              <a:spLocks/>
            </p:cNvSpPr>
            <p:nvPr/>
          </p:nvSpPr>
          <p:spPr bwMode="auto">
            <a:xfrm>
              <a:off x="6684963" y="3781425"/>
              <a:ext cx="3175" cy="34925"/>
            </a:xfrm>
            <a:custGeom>
              <a:avLst/>
              <a:gdLst>
                <a:gd name="T0" fmla="*/ 0 w 2"/>
                <a:gd name="T1" fmla="*/ 0 h 22"/>
                <a:gd name="T2" fmla="*/ 0 w 2"/>
                <a:gd name="T3" fmla="*/ 2147483646 h 22"/>
                <a:gd name="T4" fmla="*/ 2147483646 w 2"/>
                <a:gd name="T5" fmla="*/ 2147483646 h 22"/>
                <a:gd name="T6" fmla="*/ 0 60000 65536"/>
                <a:gd name="T7" fmla="*/ 0 60000 65536"/>
                <a:gd name="T8" fmla="*/ 0 60000 65536"/>
                <a:gd name="T9" fmla="*/ 0 w 2"/>
                <a:gd name="T10" fmla="*/ 0 h 22"/>
                <a:gd name="T11" fmla="*/ 2 w 2"/>
                <a:gd name="T12" fmla="*/ 22 h 22"/>
              </a:gdLst>
              <a:ahLst/>
              <a:cxnLst>
                <a:cxn ang="T6">
                  <a:pos x="T0" y="T1"/>
                </a:cxn>
                <a:cxn ang="T7">
                  <a:pos x="T2" y="T3"/>
                </a:cxn>
                <a:cxn ang="T8">
                  <a:pos x="T4" y="T5"/>
                </a:cxn>
              </a:cxnLst>
              <a:rect l="T9" t="T10" r="T11" b="T12"/>
              <a:pathLst>
                <a:path w="2" h="22">
                  <a:moveTo>
                    <a:pt x="0" y="0"/>
                  </a:moveTo>
                  <a:lnTo>
                    <a:pt x="0" y="20"/>
                  </a:lnTo>
                  <a:lnTo>
                    <a:pt x="2" y="2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8" name="Freeform 265"/>
            <p:cNvSpPr>
              <a:spLocks/>
            </p:cNvSpPr>
            <p:nvPr/>
          </p:nvSpPr>
          <p:spPr bwMode="auto">
            <a:xfrm>
              <a:off x="6665913" y="3971925"/>
              <a:ext cx="30162" cy="12700"/>
            </a:xfrm>
            <a:custGeom>
              <a:avLst/>
              <a:gdLst>
                <a:gd name="T0" fmla="*/ 0 w 19"/>
                <a:gd name="T1" fmla="*/ 0 h 8"/>
                <a:gd name="T2" fmla="*/ 2147483646 w 19"/>
                <a:gd name="T3" fmla="*/ 2147483646 h 8"/>
                <a:gd name="T4" fmla="*/ 2147483646 w 19"/>
                <a:gd name="T5" fmla="*/ 2147483646 h 8"/>
                <a:gd name="T6" fmla="*/ 0 60000 65536"/>
                <a:gd name="T7" fmla="*/ 0 60000 65536"/>
                <a:gd name="T8" fmla="*/ 0 60000 65536"/>
                <a:gd name="T9" fmla="*/ 0 w 19"/>
                <a:gd name="T10" fmla="*/ 0 h 8"/>
                <a:gd name="T11" fmla="*/ 19 w 19"/>
                <a:gd name="T12" fmla="*/ 8 h 8"/>
              </a:gdLst>
              <a:ahLst/>
              <a:cxnLst>
                <a:cxn ang="T6">
                  <a:pos x="T0" y="T1"/>
                </a:cxn>
                <a:cxn ang="T7">
                  <a:pos x="T2" y="T3"/>
                </a:cxn>
                <a:cxn ang="T8">
                  <a:pos x="T4" y="T5"/>
                </a:cxn>
              </a:cxnLst>
              <a:rect l="T9" t="T10" r="T11" b="T12"/>
              <a:pathLst>
                <a:path w="19" h="8">
                  <a:moveTo>
                    <a:pt x="0" y="0"/>
                  </a:moveTo>
                  <a:lnTo>
                    <a:pt x="16" y="8"/>
                  </a:lnTo>
                  <a:lnTo>
                    <a:pt x="19" y="8"/>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79" name="Freeform 266"/>
            <p:cNvSpPr>
              <a:spLocks/>
            </p:cNvSpPr>
            <p:nvPr/>
          </p:nvSpPr>
          <p:spPr bwMode="auto">
            <a:xfrm>
              <a:off x="6808788" y="4062413"/>
              <a:ext cx="25400" cy="19050"/>
            </a:xfrm>
            <a:custGeom>
              <a:avLst/>
              <a:gdLst>
                <a:gd name="T0" fmla="*/ 0 w 16"/>
                <a:gd name="T1" fmla="*/ 2147483646 h 12"/>
                <a:gd name="T2" fmla="*/ 2147483646 w 16"/>
                <a:gd name="T3" fmla="*/ 2147483646 h 12"/>
                <a:gd name="T4" fmla="*/ 2147483646 w 16"/>
                <a:gd name="T5" fmla="*/ 0 h 12"/>
                <a:gd name="T6" fmla="*/ 0 60000 65536"/>
                <a:gd name="T7" fmla="*/ 0 60000 65536"/>
                <a:gd name="T8" fmla="*/ 0 60000 65536"/>
                <a:gd name="T9" fmla="*/ 0 w 16"/>
                <a:gd name="T10" fmla="*/ 0 h 12"/>
                <a:gd name="T11" fmla="*/ 16 w 16"/>
                <a:gd name="T12" fmla="*/ 12 h 12"/>
              </a:gdLst>
              <a:ahLst/>
              <a:cxnLst>
                <a:cxn ang="T6">
                  <a:pos x="T0" y="T1"/>
                </a:cxn>
                <a:cxn ang="T7">
                  <a:pos x="T2" y="T3"/>
                </a:cxn>
                <a:cxn ang="T8">
                  <a:pos x="T4" y="T5"/>
                </a:cxn>
              </a:cxnLst>
              <a:rect l="T9" t="T10" r="T11" b="T12"/>
              <a:pathLst>
                <a:path w="16" h="12">
                  <a:moveTo>
                    <a:pt x="0" y="12"/>
                  </a:moveTo>
                  <a:lnTo>
                    <a:pt x="16" y="2"/>
                  </a:lnTo>
                  <a:lnTo>
                    <a:pt x="16"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0" name="Freeform 267"/>
            <p:cNvSpPr>
              <a:spLocks/>
            </p:cNvSpPr>
            <p:nvPr/>
          </p:nvSpPr>
          <p:spPr bwMode="auto">
            <a:xfrm>
              <a:off x="6964363" y="3968750"/>
              <a:ext cx="7937" cy="38100"/>
            </a:xfrm>
            <a:custGeom>
              <a:avLst/>
              <a:gdLst>
                <a:gd name="T0" fmla="*/ 2147483646 w 5"/>
                <a:gd name="T1" fmla="*/ 2147483646 h 24"/>
                <a:gd name="T2" fmla="*/ 2147483646 w 5"/>
                <a:gd name="T3" fmla="*/ 2147483646 h 24"/>
                <a:gd name="T4" fmla="*/ 0 w 5"/>
                <a:gd name="T5" fmla="*/ 0 h 24"/>
                <a:gd name="T6" fmla="*/ 0 60000 65536"/>
                <a:gd name="T7" fmla="*/ 0 60000 65536"/>
                <a:gd name="T8" fmla="*/ 0 60000 65536"/>
                <a:gd name="T9" fmla="*/ 0 w 5"/>
                <a:gd name="T10" fmla="*/ 0 h 24"/>
                <a:gd name="T11" fmla="*/ 5 w 5"/>
                <a:gd name="T12" fmla="*/ 24 h 24"/>
              </a:gdLst>
              <a:ahLst/>
              <a:cxnLst>
                <a:cxn ang="T6">
                  <a:pos x="T0" y="T1"/>
                </a:cxn>
                <a:cxn ang="T7">
                  <a:pos x="T2" y="T3"/>
                </a:cxn>
                <a:cxn ang="T8">
                  <a:pos x="T4" y="T5"/>
                </a:cxn>
              </a:cxnLst>
              <a:rect l="T9" t="T10" r="T11" b="T12"/>
              <a:pathLst>
                <a:path w="5" h="24">
                  <a:moveTo>
                    <a:pt x="5" y="24"/>
                  </a:moveTo>
                  <a:lnTo>
                    <a:pt x="2" y="5"/>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1" name="Freeform 268"/>
            <p:cNvSpPr>
              <a:spLocks/>
            </p:cNvSpPr>
            <p:nvPr/>
          </p:nvSpPr>
          <p:spPr bwMode="auto">
            <a:xfrm>
              <a:off x="6958013" y="3805238"/>
              <a:ext cx="31750" cy="11112"/>
            </a:xfrm>
            <a:custGeom>
              <a:avLst/>
              <a:gdLst>
                <a:gd name="T0" fmla="*/ 2147483646 w 20"/>
                <a:gd name="T1" fmla="*/ 2147483646 h 7"/>
                <a:gd name="T2" fmla="*/ 2147483646 w 20"/>
                <a:gd name="T3" fmla="*/ 0 h 7"/>
                <a:gd name="T4" fmla="*/ 0 w 20"/>
                <a:gd name="T5" fmla="*/ 0 h 7"/>
                <a:gd name="T6" fmla="*/ 0 60000 65536"/>
                <a:gd name="T7" fmla="*/ 0 60000 65536"/>
                <a:gd name="T8" fmla="*/ 0 60000 65536"/>
                <a:gd name="T9" fmla="*/ 0 w 20"/>
                <a:gd name="T10" fmla="*/ 0 h 7"/>
                <a:gd name="T11" fmla="*/ 20 w 20"/>
                <a:gd name="T12" fmla="*/ 7 h 7"/>
              </a:gdLst>
              <a:ahLst/>
              <a:cxnLst>
                <a:cxn ang="T6">
                  <a:pos x="T0" y="T1"/>
                </a:cxn>
                <a:cxn ang="T7">
                  <a:pos x="T2" y="T3"/>
                </a:cxn>
                <a:cxn ang="T8">
                  <a:pos x="T4" y="T5"/>
                </a:cxn>
              </a:cxnLst>
              <a:rect l="T9" t="T10" r="T11" b="T12"/>
              <a:pathLst>
                <a:path w="20" h="7">
                  <a:moveTo>
                    <a:pt x="20" y="7"/>
                  </a:moveTo>
                  <a:lnTo>
                    <a:pt x="4" y="0"/>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2" name="Freeform 269"/>
            <p:cNvSpPr>
              <a:spLocks/>
            </p:cNvSpPr>
            <p:nvPr/>
          </p:nvSpPr>
          <p:spPr bwMode="auto">
            <a:xfrm>
              <a:off x="7045325" y="3778250"/>
              <a:ext cx="9525" cy="11113"/>
            </a:xfrm>
            <a:custGeom>
              <a:avLst/>
              <a:gdLst>
                <a:gd name="T0" fmla="*/ 2147483646 w 6"/>
                <a:gd name="T1" fmla="*/ 2147483646 h 7"/>
                <a:gd name="T2" fmla="*/ 2147483646 w 6"/>
                <a:gd name="T3" fmla="*/ 2147483646 h 7"/>
                <a:gd name="T4" fmla="*/ 0 w 6"/>
                <a:gd name="T5" fmla="*/ 0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6" y="7"/>
                  </a:moveTo>
                  <a:lnTo>
                    <a:pt x="2" y="2"/>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3" name="Freeform 270"/>
            <p:cNvSpPr>
              <a:spLocks/>
            </p:cNvSpPr>
            <p:nvPr/>
          </p:nvSpPr>
          <p:spPr bwMode="auto">
            <a:xfrm>
              <a:off x="7070725" y="4022725"/>
              <a:ext cx="9525" cy="15875"/>
            </a:xfrm>
            <a:custGeom>
              <a:avLst/>
              <a:gdLst>
                <a:gd name="T0" fmla="*/ 2147483646 w 6"/>
                <a:gd name="T1" fmla="*/ 0 h 10"/>
                <a:gd name="T2" fmla="*/ 0 w 6"/>
                <a:gd name="T3" fmla="*/ 2147483646 h 10"/>
                <a:gd name="T4" fmla="*/ 0 w 6"/>
                <a:gd name="T5" fmla="*/ 2147483646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0"/>
                  </a:moveTo>
                  <a:lnTo>
                    <a:pt x="0" y="5"/>
                  </a:lnTo>
                  <a:lnTo>
                    <a:pt x="0" y="1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4" name="Freeform 271"/>
            <p:cNvSpPr>
              <a:spLocks/>
            </p:cNvSpPr>
            <p:nvPr/>
          </p:nvSpPr>
          <p:spPr bwMode="auto">
            <a:xfrm>
              <a:off x="7299325" y="3995738"/>
              <a:ext cx="11113" cy="15875"/>
            </a:xfrm>
            <a:custGeom>
              <a:avLst/>
              <a:gdLst>
                <a:gd name="T0" fmla="*/ 0 w 7"/>
                <a:gd name="T1" fmla="*/ 0 h 10"/>
                <a:gd name="T2" fmla="*/ 2147483646 w 7"/>
                <a:gd name="T3" fmla="*/ 2147483646 h 10"/>
                <a:gd name="T4" fmla="*/ 2147483646 w 7"/>
                <a:gd name="T5" fmla="*/ 2147483646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0"/>
                  </a:moveTo>
                  <a:lnTo>
                    <a:pt x="5" y="7"/>
                  </a:lnTo>
                  <a:lnTo>
                    <a:pt x="7" y="1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5" name="Freeform 272"/>
            <p:cNvSpPr>
              <a:spLocks/>
            </p:cNvSpPr>
            <p:nvPr/>
          </p:nvSpPr>
          <p:spPr bwMode="auto">
            <a:xfrm>
              <a:off x="7273925" y="3751263"/>
              <a:ext cx="11113" cy="11112"/>
            </a:xfrm>
            <a:custGeom>
              <a:avLst/>
              <a:gdLst>
                <a:gd name="T0" fmla="*/ 0 w 7"/>
                <a:gd name="T1" fmla="*/ 2147483646 h 7"/>
                <a:gd name="T2" fmla="*/ 2147483646 w 7"/>
                <a:gd name="T3" fmla="*/ 2147483646 h 7"/>
                <a:gd name="T4" fmla="*/ 2147483646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7"/>
                  </a:moveTo>
                  <a:lnTo>
                    <a:pt x="7" y="2"/>
                  </a:lnTo>
                  <a:lnTo>
                    <a:pt x="7"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6" name="Freeform 273"/>
            <p:cNvSpPr>
              <a:spLocks/>
            </p:cNvSpPr>
            <p:nvPr/>
          </p:nvSpPr>
          <p:spPr bwMode="auto">
            <a:xfrm>
              <a:off x="7070725" y="3751263"/>
              <a:ext cx="9525" cy="11112"/>
            </a:xfrm>
            <a:custGeom>
              <a:avLst/>
              <a:gdLst>
                <a:gd name="T0" fmla="*/ 0 w 6"/>
                <a:gd name="T1" fmla="*/ 0 h 7"/>
                <a:gd name="T2" fmla="*/ 2147483646 w 6"/>
                <a:gd name="T3" fmla="*/ 2147483646 h 7"/>
                <a:gd name="T4" fmla="*/ 2147483646 w 6"/>
                <a:gd name="T5" fmla="*/ 2147483646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0" y="0"/>
                  </a:moveTo>
                  <a:lnTo>
                    <a:pt x="4" y="7"/>
                  </a:lnTo>
                  <a:lnTo>
                    <a:pt x="6" y="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7" name="Freeform 274"/>
            <p:cNvSpPr>
              <a:spLocks/>
            </p:cNvSpPr>
            <p:nvPr/>
          </p:nvSpPr>
          <p:spPr bwMode="auto">
            <a:xfrm>
              <a:off x="7045325" y="3995738"/>
              <a:ext cx="9525" cy="15875"/>
            </a:xfrm>
            <a:custGeom>
              <a:avLst/>
              <a:gdLst>
                <a:gd name="T0" fmla="*/ 0 w 6"/>
                <a:gd name="T1" fmla="*/ 2147483646 h 10"/>
                <a:gd name="T2" fmla="*/ 2147483646 w 6"/>
                <a:gd name="T3" fmla="*/ 2147483646 h 10"/>
                <a:gd name="T4" fmla="*/ 2147483646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0" y="10"/>
                  </a:moveTo>
                  <a:lnTo>
                    <a:pt x="6" y="5"/>
                  </a:lnTo>
                  <a:lnTo>
                    <a:pt x="6"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8" name="Freeform 275"/>
            <p:cNvSpPr>
              <a:spLocks/>
            </p:cNvSpPr>
            <p:nvPr/>
          </p:nvSpPr>
          <p:spPr bwMode="auto">
            <a:xfrm>
              <a:off x="7273925" y="4022725"/>
              <a:ext cx="11113" cy="15875"/>
            </a:xfrm>
            <a:custGeom>
              <a:avLst/>
              <a:gdLst>
                <a:gd name="T0" fmla="*/ 2147483646 w 7"/>
                <a:gd name="T1" fmla="*/ 2147483646 h 10"/>
                <a:gd name="T2" fmla="*/ 2147483646 w 7"/>
                <a:gd name="T3" fmla="*/ 2147483646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10"/>
                  </a:moveTo>
                  <a:lnTo>
                    <a:pt x="4" y="3"/>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89" name="Freeform 276"/>
            <p:cNvSpPr>
              <a:spLocks/>
            </p:cNvSpPr>
            <p:nvPr/>
          </p:nvSpPr>
          <p:spPr bwMode="auto">
            <a:xfrm>
              <a:off x="7299325" y="3778250"/>
              <a:ext cx="11113" cy="11113"/>
            </a:xfrm>
            <a:custGeom>
              <a:avLst/>
              <a:gdLst>
                <a:gd name="T0" fmla="*/ 2147483646 w 7"/>
                <a:gd name="T1" fmla="*/ 0 h 7"/>
                <a:gd name="T2" fmla="*/ 2147483646 w 7"/>
                <a:gd name="T3" fmla="*/ 2147483646 h 7"/>
                <a:gd name="T4" fmla="*/ 0 w 7"/>
                <a:gd name="T5" fmla="*/ 214748364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0"/>
                  </a:moveTo>
                  <a:lnTo>
                    <a:pt x="2" y="5"/>
                  </a:lnTo>
                  <a:lnTo>
                    <a:pt x="0" y="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0" name="Freeform 277"/>
            <p:cNvSpPr>
              <a:spLocks/>
            </p:cNvSpPr>
            <p:nvPr/>
          </p:nvSpPr>
          <p:spPr bwMode="auto">
            <a:xfrm>
              <a:off x="7045325" y="3751263"/>
              <a:ext cx="1588" cy="26987"/>
            </a:xfrm>
            <a:custGeom>
              <a:avLst/>
              <a:gdLst>
                <a:gd name="T0" fmla="*/ 0 w 1588"/>
                <a:gd name="T1" fmla="*/ 2147483646 h 17"/>
                <a:gd name="T2" fmla="*/ 0 w 1588"/>
                <a:gd name="T3" fmla="*/ 0 h 17"/>
                <a:gd name="T4" fmla="*/ 0 w 1588"/>
                <a:gd name="T5" fmla="*/ 0 h 17"/>
                <a:gd name="T6" fmla="*/ 0 60000 65536"/>
                <a:gd name="T7" fmla="*/ 0 60000 65536"/>
                <a:gd name="T8" fmla="*/ 0 60000 65536"/>
                <a:gd name="T9" fmla="*/ 0 w 1588"/>
                <a:gd name="T10" fmla="*/ 0 h 17"/>
                <a:gd name="T11" fmla="*/ 1588 w 1588"/>
                <a:gd name="T12" fmla="*/ 17 h 17"/>
              </a:gdLst>
              <a:ahLst/>
              <a:cxnLst>
                <a:cxn ang="T6">
                  <a:pos x="T0" y="T1"/>
                </a:cxn>
                <a:cxn ang="T7">
                  <a:pos x="T2" y="T3"/>
                </a:cxn>
                <a:cxn ang="T8">
                  <a:pos x="T4" y="T5"/>
                </a:cxn>
              </a:cxnLst>
              <a:rect l="T9" t="T10" r="T11" b="T12"/>
              <a:pathLst>
                <a:path w="1588" h="17">
                  <a:moveTo>
                    <a:pt x="0" y="17"/>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1" name="Freeform 278"/>
            <p:cNvSpPr>
              <a:spLocks/>
            </p:cNvSpPr>
            <p:nvPr/>
          </p:nvSpPr>
          <p:spPr bwMode="auto">
            <a:xfrm>
              <a:off x="7045325" y="4033838"/>
              <a:ext cx="25400" cy="4762"/>
            </a:xfrm>
            <a:custGeom>
              <a:avLst/>
              <a:gdLst>
                <a:gd name="T0" fmla="*/ 2147483646 w 16"/>
                <a:gd name="T1" fmla="*/ 2147483646 h 3"/>
                <a:gd name="T2" fmla="*/ 0 w 16"/>
                <a:gd name="T3" fmla="*/ 0 h 3"/>
                <a:gd name="T4" fmla="*/ 0 w 16"/>
                <a:gd name="T5" fmla="*/ 0 h 3"/>
                <a:gd name="T6" fmla="*/ 0 60000 65536"/>
                <a:gd name="T7" fmla="*/ 0 60000 65536"/>
                <a:gd name="T8" fmla="*/ 0 60000 65536"/>
                <a:gd name="T9" fmla="*/ 0 w 16"/>
                <a:gd name="T10" fmla="*/ 0 h 3"/>
                <a:gd name="T11" fmla="*/ 16 w 16"/>
                <a:gd name="T12" fmla="*/ 3 h 3"/>
              </a:gdLst>
              <a:ahLst/>
              <a:cxnLst>
                <a:cxn ang="T6">
                  <a:pos x="T0" y="T1"/>
                </a:cxn>
                <a:cxn ang="T7">
                  <a:pos x="T2" y="T3"/>
                </a:cxn>
                <a:cxn ang="T8">
                  <a:pos x="T4" y="T5"/>
                </a:cxn>
              </a:cxnLst>
              <a:rect l="T9" t="T10" r="T11" b="T12"/>
              <a:pathLst>
                <a:path w="16" h="3">
                  <a:moveTo>
                    <a:pt x="16" y="3"/>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2" name="Freeform 279"/>
            <p:cNvSpPr>
              <a:spLocks/>
            </p:cNvSpPr>
            <p:nvPr/>
          </p:nvSpPr>
          <p:spPr bwMode="auto">
            <a:xfrm>
              <a:off x="7310438" y="4011613"/>
              <a:ext cx="1587" cy="22225"/>
            </a:xfrm>
            <a:custGeom>
              <a:avLst/>
              <a:gdLst>
                <a:gd name="T0" fmla="*/ 0 w 1587"/>
                <a:gd name="T1" fmla="*/ 0 h 14"/>
                <a:gd name="T2" fmla="*/ 0 w 1587"/>
                <a:gd name="T3" fmla="*/ 2147483646 h 14"/>
                <a:gd name="T4" fmla="*/ 0 w 1587"/>
                <a:gd name="T5" fmla="*/ 2147483646 h 14"/>
                <a:gd name="T6" fmla="*/ 0 60000 65536"/>
                <a:gd name="T7" fmla="*/ 0 60000 65536"/>
                <a:gd name="T8" fmla="*/ 0 60000 65536"/>
                <a:gd name="T9" fmla="*/ 0 w 1587"/>
                <a:gd name="T10" fmla="*/ 0 h 14"/>
                <a:gd name="T11" fmla="*/ 1587 w 1587"/>
                <a:gd name="T12" fmla="*/ 14 h 14"/>
              </a:gdLst>
              <a:ahLst/>
              <a:cxnLst>
                <a:cxn ang="T6">
                  <a:pos x="T0" y="T1"/>
                </a:cxn>
                <a:cxn ang="T7">
                  <a:pos x="T2" y="T3"/>
                </a:cxn>
                <a:cxn ang="T8">
                  <a:pos x="T4" y="T5"/>
                </a:cxn>
              </a:cxnLst>
              <a:rect l="T9" t="T10" r="T11" b="T12"/>
              <a:pathLst>
                <a:path w="1587" h="14">
                  <a:moveTo>
                    <a:pt x="0" y="0"/>
                  </a:moveTo>
                  <a:lnTo>
                    <a:pt x="0" y="1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3" name="Freeform 280"/>
            <p:cNvSpPr>
              <a:spLocks/>
            </p:cNvSpPr>
            <p:nvPr/>
          </p:nvSpPr>
          <p:spPr bwMode="auto">
            <a:xfrm>
              <a:off x="7285038" y="3751263"/>
              <a:ext cx="25400" cy="1587"/>
            </a:xfrm>
            <a:custGeom>
              <a:avLst/>
              <a:gdLst>
                <a:gd name="T0" fmla="*/ 0 w 16"/>
                <a:gd name="T1" fmla="*/ 0 h 1587"/>
                <a:gd name="T2" fmla="*/ 2147483646 w 16"/>
                <a:gd name="T3" fmla="*/ 0 h 1587"/>
                <a:gd name="T4" fmla="*/ 2147483646 w 16"/>
                <a:gd name="T5" fmla="*/ 0 h 1587"/>
                <a:gd name="T6" fmla="*/ 0 60000 65536"/>
                <a:gd name="T7" fmla="*/ 0 60000 65536"/>
                <a:gd name="T8" fmla="*/ 0 60000 65536"/>
                <a:gd name="T9" fmla="*/ 0 w 16"/>
                <a:gd name="T10" fmla="*/ 0 h 1587"/>
                <a:gd name="T11" fmla="*/ 16 w 16"/>
                <a:gd name="T12" fmla="*/ 1587 h 1587"/>
              </a:gdLst>
              <a:ahLst/>
              <a:cxnLst>
                <a:cxn ang="T6">
                  <a:pos x="T0" y="T1"/>
                </a:cxn>
                <a:cxn ang="T7">
                  <a:pos x="T2" y="T3"/>
                </a:cxn>
                <a:cxn ang="T8">
                  <a:pos x="T4" y="T5"/>
                </a:cxn>
              </a:cxnLst>
              <a:rect l="T9" t="T10" r="T11" b="T12"/>
              <a:pathLst>
                <a:path w="16" h="1587">
                  <a:moveTo>
                    <a:pt x="0" y="0"/>
                  </a:moveTo>
                  <a:lnTo>
                    <a:pt x="16"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4" name="Freeform 281"/>
            <p:cNvSpPr>
              <a:spLocks/>
            </p:cNvSpPr>
            <p:nvPr/>
          </p:nvSpPr>
          <p:spPr bwMode="auto">
            <a:xfrm>
              <a:off x="7045325" y="3751263"/>
              <a:ext cx="25400" cy="1587"/>
            </a:xfrm>
            <a:custGeom>
              <a:avLst/>
              <a:gdLst>
                <a:gd name="T0" fmla="*/ 0 w 16"/>
                <a:gd name="T1" fmla="*/ 0 h 1587"/>
                <a:gd name="T2" fmla="*/ 2147483646 w 16"/>
                <a:gd name="T3" fmla="*/ 0 h 1587"/>
                <a:gd name="T4" fmla="*/ 2147483646 w 16"/>
                <a:gd name="T5" fmla="*/ 0 h 1587"/>
                <a:gd name="T6" fmla="*/ 0 60000 65536"/>
                <a:gd name="T7" fmla="*/ 0 60000 65536"/>
                <a:gd name="T8" fmla="*/ 0 60000 65536"/>
                <a:gd name="T9" fmla="*/ 0 w 16"/>
                <a:gd name="T10" fmla="*/ 0 h 1587"/>
                <a:gd name="T11" fmla="*/ 16 w 16"/>
                <a:gd name="T12" fmla="*/ 1587 h 1587"/>
              </a:gdLst>
              <a:ahLst/>
              <a:cxnLst>
                <a:cxn ang="T6">
                  <a:pos x="T0" y="T1"/>
                </a:cxn>
                <a:cxn ang="T7">
                  <a:pos x="T2" y="T3"/>
                </a:cxn>
                <a:cxn ang="T8">
                  <a:pos x="T4" y="T5"/>
                </a:cxn>
              </a:cxnLst>
              <a:rect l="T9" t="T10" r="T11" b="T12"/>
              <a:pathLst>
                <a:path w="16" h="1587">
                  <a:moveTo>
                    <a:pt x="0" y="0"/>
                  </a:moveTo>
                  <a:lnTo>
                    <a:pt x="13" y="0"/>
                  </a:lnTo>
                  <a:lnTo>
                    <a:pt x="16"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5" name="Freeform 282"/>
            <p:cNvSpPr>
              <a:spLocks/>
            </p:cNvSpPr>
            <p:nvPr/>
          </p:nvSpPr>
          <p:spPr bwMode="auto">
            <a:xfrm>
              <a:off x="7045325" y="4011613"/>
              <a:ext cx="1588" cy="22225"/>
            </a:xfrm>
            <a:custGeom>
              <a:avLst/>
              <a:gdLst>
                <a:gd name="T0" fmla="*/ 0 w 1588"/>
                <a:gd name="T1" fmla="*/ 2147483646 h 14"/>
                <a:gd name="T2" fmla="*/ 0 w 1588"/>
                <a:gd name="T3" fmla="*/ 0 h 14"/>
                <a:gd name="T4" fmla="*/ 0 w 1588"/>
                <a:gd name="T5" fmla="*/ 0 h 14"/>
                <a:gd name="T6" fmla="*/ 0 60000 65536"/>
                <a:gd name="T7" fmla="*/ 0 60000 65536"/>
                <a:gd name="T8" fmla="*/ 0 60000 65536"/>
                <a:gd name="T9" fmla="*/ 0 w 1588"/>
                <a:gd name="T10" fmla="*/ 0 h 14"/>
                <a:gd name="T11" fmla="*/ 1588 w 1588"/>
                <a:gd name="T12" fmla="*/ 14 h 14"/>
              </a:gdLst>
              <a:ahLst/>
              <a:cxnLst>
                <a:cxn ang="T6">
                  <a:pos x="T0" y="T1"/>
                </a:cxn>
                <a:cxn ang="T7">
                  <a:pos x="T2" y="T3"/>
                </a:cxn>
                <a:cxn ang="T8">
                  <a:pos x="T4" y="T5"/>
                </a:cxn>
              </a:cxnLst>
              <a:rect l="T9" t="T10" r="T11" b="T12"/>
              <a:pathLst>
                <a:path w="1588" h="14">
                  <a:moveTo>
                    <a:pt x="0" y="14"/>
                  </a:move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6" name="Freeform 283"/>
            <p:cNvSpPr>
              <a:spLocks/>
            </p:cNvSpPr>
            <p:nvPr/>
          </p:nvSpPr>
          <p:spPr bwMode="auto">
            <a:xfrm>
              <a:off x="7285038" y="4033838"/>
              <a:ext cx="25400" cy="1587"/>
            </a:xfrm>
            <a:custGeom>
              <a:avLst/>
              <a:gdLst>
                <a:gd name="T0" fmla="*/ 2147483646 w 16"/>
                <a:gd name="T1" fmla="*/ 0 h 1587"/>
                <a:gd name="T2" fmla="*/ 2147483646 w 16"/>
                <a:gd name="T3" fmla="*/ 0 h 1587"/>
                <a:gd name="T4" fmla="*/ 0 w 16"/>
                <a:gd name="T5" fmla="*/ 0 h 1587"/>
                <a:gd name="T6" fmla="*/ 0 60000 65536"/>
                <a:gd name="T7" fmla="*/ 0 60000 65536"/>
                <a:gd name="T8" fmla="*/ 0 60000 65536"/>
                <a:gd name="T9" fmla="*/ 0 w 16"/>
                <a:gd name="T10" fmla="*/ 0 h 1587"/>
                <a:gd name="T11" fmla="*/ 16 w 16"/>
                <a:gd name="T12" fmla="*/ 1587 h 1587"/>
              </a:gdLst>
              <a:ahLst/>
              <a:cxnLst>
                <a:cxn ang="T6">
                  <a:pos x="T0" y="T1"/>
                </a:cxn>
                <a:cxn ang="T7">
                  <a:pos x="T2" y="T3"/>
                </a:cxn>
                <a:cxn ang="T8">
                  <a:pos x="T4" y="T5"/>
                </a:cxn>
              </a:cxnLst>
              <a:rect l="T9" t="T10" r="T11" b="T12"/>
              <a:pathLst>
                <a:path w="16" h="1587">
                  <a:moveTo>
                    <a:pt x="16" y="0"/>
                  </a:moveTo>
                  <a:lnTo>
                    <a:pt x="2" y="0"/>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7" name="Freeform 284"/>
            <p:cNvSpPr>
              <a:spLocks/>
            </p:cNvSpPr>
            <p:nvPr/>
          </p:nvSpPr>
          <p:spPr bwMode="auto">
            <a:xfrm>
              <a:off x="7310438" y="3751263"/>
              <a:ext cx="1587" cy="26987"/>
            </a:xfrm>
            <a:custGeom>
              <a:avLst/>
              <a:gdLst>
                <a:gd name="T0" fmla="*/ 0 w 1587"/>
                <a:gd name="T1" fmla="*/ 0 h 17"/>
                <a:gd name="T2" fmla="*/ 0 w 1587"/>
                <a:gd name="T3" fmla="*/ 2147483646 h 17"/>
                <a:gd name="T4" fmla="*/ 0 w 1587"/>
                <a:gd name="T5" fmla="*/ 2147483646 h 17"/>
                <a:gd name="T6" fmla="*/ 0 60000 65536"/>
                <a:gd name="T7" fmla="*/ 0 60000 65536"/>
                <a:gd name="T8" fmla="*/ 0 60000 65536"/>
                <a:gd name="T9" fmla="*/ 0 w 1587"/>
                <a:gd name="T10" fmla="*/ 0 h 17"/>
                <a:gd name="T11" fmla="*/ 1587 w 1587"/>
                <a:gd name="T12" fmla="*/ 17 h 17"/>
              </a:gdLst>
              <a:ahLst/>
              <a:cxnLst>
                <a:cxn ang="T6">
                  <a:pos x="T0" y="T1"/>
                </a:cxn>
                <a:cxn ang="T7">
                  <a:pos x="T2" y="T3"/>
                </a:cxn>
                <a:cxn ang="T8">
                  <a:pos x="T4" y="T5"/>
                </a:cxn>
              </a:cxnLst>
              <a:rect l="T9" t="T10" r="T11" b="T12"/>
              <a:pathLst>
                <a:path w="1587" h="17">
                  <a:moveTo>
                    <a:pt x="0" y="0"/>
                  </a:moveTo>
                  <a:lnTo>
                    <a:pt x="0" y="1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698" name="Line 285"/>
            <p:cNvSpPr>
              <a:spLocks noChangeShapeType="1"/>
            </p:cNvSpPr>
            <p:nvPr/>
          </p:nvSpPr>
          <p:spPr bwMode="auto">
            <a:xfrm>
              <a:off x="6651625" y="3695700"/>
              <a:ext cx="7016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699" name="Line 286"/>
            <p:cNvSpPr>
              <a:spLocks noChangeShapeType="1"/>
            </p:cNvSpPr>
            <p:nvPr/>
          </p:nvSpPr>
          <p:spPr bwMode="auto">
            <a:xfrm>
              <a:off x="6618288" y="4089400"/>
              <a:ext cx="768350"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0" name="Line 287"/>
            <p:cNvSpPr>
              <a:spLocks noChangeShapeType="1"/>
            </p:cNvSpPr>
            <p:nvPr/>
          </p:nvSpPr>
          <p:spPr bwMode="auto">
            <a:xfrm flipV="1">
              <a:off x="7459663" y="4210050"/>
              <a:ext cx="104775" cy="349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1" name="Line 288"/>
            <p:cNvSpPr>
              <a:spLocks noChangeShapeType="1"/>
            </p:cNvSpPr>
            <p:nvPr/>
          </p:nvSpPr>
          <p:spPr bwMode="auto">
            <a:xfrm flipV="1">
              <a:off x="7451725" y="4194175"/>
              <a:ext cx="106363" cy="349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2" name="Line 289"/>
            <p:cNvSpPr>
              <a:spLocks noChangeShapeType="1"/>
            </p:cNvSpPr>
            <p:nvPr/>
          </p:nvSpPr>
          <p:spPr bwMode="auto">
            <a:xfrm flipH="1" flipV="1">
              <a:off x="7451725" y="4229100"/>
              <a:ext cx="7938" cy="15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3" name="Line 290"/>
            <p:cNvSpPr>
              <a:spLocks noChangeShapeType="1"/>
            </p:cNvSpPr>
            <p:nvPr/>
          </p:nvSpPr>
          <p:spPr bwMode="auto">
            <a:xfrm>
              <a:off x="7553325" y="4170363"/>
              <a:ext cx="19050" cy="666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4" name="Line 291"/>
            <p:cNvSpPr>
              <a:spLocks noChangeShapeType="1"/>
            </p:cNvSpPr>
            <p:nvPr/>
          </p:nvSpPr>
          <p:spPr bwMode="auto">
            <a:xfrm flipV="1">
              <a:off x="7572375" y="4221163"/>
              <a:ext cx="53975" cy="15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5" name="Line 292"/>
            <p:cNvSpPr>
              <a:spLocks noChangeShapeType="1"/>
            </p:cNvSpPr>
            <p:nvPr/>
          </p:nvSpPr>
          <p:spPr bwMode="auto">
            <a:xfrm flipH="1" flipV="1">
              <a:off x="7604125" y="4154488"/>
              <a:ext cx="22225" cy="666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6" name="Line 293"/>
            <p:cNvSpPr>
              <a:spLocks noChangeShapeType="1"/>
            </p:cNvSpPr>
            <p:nvPr/>
          </p:nvSpPr>
          <p:spPr bwMode="auto">
            <a:xfrm flipH="1">
              <a:off x="7553325" y="4154488"/>
              <a:ext cx="50800" cy="15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7" name="Line 294"/>
            <p:cNvSpPr>
              <a:spLocks noChangeShapeType="1"/>
            </p:cNvSpPr>
            <p:nvPr/>
          </p:nvSpPr>
          <p:spPr bwMode="auto">
            <a:xfrm>
              <a:off x="6473825" y="4489450"/>
              <a:ext cx="541338"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8" name="Line 295"/>
            <p:cNvSpPr>
              <a:spLocks noChangeShapeType="1"/>
            </p:cNvSpPr>
            <p:nvPr/>
          </p:nvSpPr>
          <p:spPr bwMode="auto">
            <a:xfrm>
              <a:off x="7015163" y="4489450"/>
              <a:ext cx="1587" cy="8096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09" name="Line 296"/>
            <p:cNvSpPr>
              <a:spLocks noChangeShapeType="1"/>
            </p:cNvSpPr>
            <p:nvPr/>
          </p:nvSpPr>
          <p:spPr bwMode="auto">
            <a:xfrm flipH="1">
              <a:off x="6992938" y="4570413"/>
              <a:ext cx="22225"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10" name="Line 297"/>
            <p:cNvSpPr>
              <a:spLocks noChangeShapeType="1"/>
            </p:cNvSpPr>
            <p:nvPr/>
          </p:nvSpPr>
          <p:spPr bwMode="auto">
            <a:xfrm flipV="1">
              <a:off x="6992938" y="4505325"/>
              <a:ext cx="1587" cy="650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11" name="Line 298"/>
            <p:cNvSpPr>
              <a:spLocks noChangeShapeType="1"/>
            </p:cNvSpPr>
            <p:nvPr/>
          </p:nvSpPr>
          <p:spPr bwMode="auto">
            <a:xfrm flipH="1">
              <a:off x="6473825" y="4505325"/>
              <a:ext cx="523875"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12" name="Line 299"/>
            <p:cNvSpPr>
              <a:spLocks noChangeShapeType="1"/>
            </p:cNvSpPr>
            <p:nvPr/>
          </p:nvSpPr>
          <p:spPr bwMode="auto">
            <a:xfrm flipV="1">
              <a:off x="6473825" y="4470400"/>
              <a:ext cx="1588" cy="539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13" name="Line 300"/>
            <p:cNvSpPr>
              <a:spLocks noChangeShapeType="1"/>
            </p:cNvSpPr>
            <p:nvPr/>
          </p:nvSpPr>
          <p:spPr bwMode="auto">
            <a:xfrm flipH="1">
              <a:off x="6411913" y="4470400"/>
              <a:ext cx="61912"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14" name="Line 301"/>
            <p:cNvSpPr>
              <a:spLocks noChangeShapeType="1"/>
            </p:cNvSpPr>
            <p:nvPr/>
          </p:nvSpPr>
          <p:spPr bwMode="auto">
            <a:xfrm>
              <a:off x="6411913" y="4470400"/>
              <a:ext cx="1587" cy="539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15" name="Line 302"/>
            <p:cNvSpPr>
              <a:spLocks noChangeShapeType="1"/>
            </p:cNvSpPr>
            <p:nvPr/>
          </p:nvSpPr>
          <p:spPr bwMode="auto">
            <a:xfrm>
              <a:off x="6411913" y="4524375"/>
              <a:ext cx="61912"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16" name="Line 303"/>
            <p:cNvSpPr>
              <a:spLocks noChangeShapeType="1"/>
            </p:cNvSpPr>
            <p:nvPr/>
          </p:nvSpPr>
          <p:spPr bwMode="auto">
            <a:xfrm>
              <a:off x="6491288" y="4306888"/>
              <a:ext cx="8731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17" name="Freeform 304"/>
            <p:cNvSpPr>
              <a:spLocks/>
            </p:cNvSpPr>
            <p:nvPr/>
          </p:nvSpPr>
          <p:spPr bwMode="auto">
            <a:xfrm>
              <a:off x="6727825" y="3767138"/>
              <a:ext cx="160338" cy="53975"/>
            </a:xfrm>
            <a:custGeom>
              <a:avLst/>
              <a:gdLst>
                <a:gd name="T0" fmla="*/ 2147483646 w 101"/>
                <a:gd name="T1" fmla="*/ 2147483646 h 34"/>
                <a:gd name="T2" fmla="*/ 2147483646 w 101"/>
                <a:gd name="T3" fmla="*/ 0 h 34"/>
                <a:gd name="T4" fmla="*/ 2147483646 w 101"/>
                <a:gd name="T5" fmla="*/ 0 h 34"/>
                <a:gd name="T6" fmla="*/ 2147483646 w 101"/>
                <a:gd name="T7" fmla="*/ 2147483646 h 34"/>
                <a:gd name="T8" fmla="*/ 0 w 101"/>
                <a:gd name="T9" fmla="*/ 2147483646 h 34"/>
                <a:gd name="T10" fmla="*/ 0 60000 65536"/>
                <a:gd name="T11" fmla="*/ 0 60000 65536"/>
                <a:gd name="T12" fmla="*/ 0 60000 65536"/>
                <a:gd name="T13" fmla="*/ 0 60000 65536"/>
                <a:gd name="T14" fmla="*/ 0 60000 65536"/>
                <a:gd name="T15" fmla="*/ 0 w 101"/>
                <a:gd name="T16" fmla="*/ 0 h 34"/>
                <a:gd name="T17" fmla="*/ 101 w 101"/>
                <a:gd name="T18" fmla="*/ 34 h 34"/>
              </a:gdLst>
              <a:ahLst/>
              <a:cxnLst>
                <a:cxn ang="T10">
                  <a:pos x="T0" y="T1"/>
                </a:cxn>
                <a:cxn ang="T11">
                  <a:pos x="T2" y="T3"/>
                </a:cxn>
                <a:cxn ang="T12">
                  <a:pos x="T4" y="T5"/>
                </a:cxn>
                <a:cxn ang="T13">
                  <a:pos x="T6" y="T7"/>
                </a:cxn>
                <a:cxn ang="T14">
                  <a:pos x="T8" y="T9"/>
                </a:cxn>
              </a:cxnLst>
              <a:rect l="T15" t="T16" r="T17" b="T18"/>
              <a:pathLst>
                <a:path w="101" h="34">
                  <a:moveTo>
                    <a:pt x="101" y="7"/>
                  </a:moveTo>
                  <a:lnTo>
                    <a:pt x="73" y="0"/>
                  </a:lnTo>
                  <a:lnTo>
                    <a:pt x="46" y="0"/>
                  </a:lnTo>
                  <a:lnTo>
                    <a:pt x="18" y="14"/>
                  </a:lnTo>
                  <a:lnTo>
                    <a:pt x="0" y="3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18" name="Freeform 305"/>
            <p:cNvSpPr>
              <a:spLocks/>
            </p:cNvSpPr>
            <p:nvPr/>
          </p:nvSpPr>
          <p:spPr bwMode="auto">
            <a:xfrm>
              <a:off x="6750050" y="3808413"/>
              <a:ext cx="127000" cy="42862"/>
            </a:xfrm>
            <a:custGeom>
              <a:avLst/>
              <a:gdLst>
                <a:gd name="T0" fmla="*/ 2147483646 w 80"/>
                <a:gd name="T1" fmla="*/ 2147483646 h 27"/>
                <a:gd name="T2" fmla="*/ 2147483646 w 80"/>
                <a:gd name="T3" fmla="*/ 0 h 27"/>
                <a:gd name="T4" fmla="*/ 2147483646 w 80"/>
                <a:gd name="T5" fmla="*/ 2147483646 h 27"/>
                <a:gd name="T6" fmla="*/ 2147483646 w 80"/>
                <a:gd name="T7" fmla="*/ 2147483646 h 27"/>
                <a:gd name="T8" fmla="*/ 0 w 80"/>
                <a:gd name="T9" fmla="*/ 2147483646 h 27"/>
                <a:gd name="T10" fmla="*/ 0 60000 65536"/>
                <a:gd name="T11" fmla="*/ 0 60000 65536"/>
                <a:gd name="T12" fmla="*/ 0 60000 65536"/>
                <a:gd name="T13" fmla="*/ 0 60000 65536"/>
                <a:gd name="T14" fmla="*/ 0 60000 65536"/>
                <a:gd name="T15" fmla="*/ 0 w 80"/>
                <a:gd name="T16" fmla="*/ 0 h 27"/>
                <a:gd name="T17" fmla="*/ 80 w 80"/>
                <a:gd name="T18" fmla="*/ 27 h 27"/>
              </a:gdLst>
              <a:ahLst/>
              <a:cxnLst>
                <a:cxn ang="T10">
                  <a:pos x="T0" y="T1"/>
                </a:cxn>
                <a:cxn ang="T11">
                  <a:pos x="T2" y="T3"/>
                </a:cxn>
                <a:cxn ang="T12">
                  <a:pos x="T4" y="T5"/>
                </a:cxn>
                <a:cxn ang="T13">
                  <a:pos x="T6" y="T7"/>
                </a:cxn>
                <a:cxn ang="T14">
                  <a:pos x="T8" y="T9"/>
                </a:cxn>
              </a:cxnLst>
              <a:rect l="T15" t="T16" r="T17" b="T18"/>
              <a:pathLst>
                <a:path w="80" h="27">
                  <a:moveTo>
                    <a:pt x="80" y="8"/>
                  </a:moveTo>
                  <a:lnTo>
                    <a:pt x="53" y="0"/>
                  </a:lnTo>
                  <a:lnTo>
                    <a:pt x="25" y="8"/>
                  </a:lnTo>
                  <a:lnTo>
                    <a:pt x="2" y="25"/>
                  </a:lnTo>
                  <a:lnTo>
                    <a:pt x="0" y="2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19" name="Line 306"/>
            <p:cNvSpPr>
              <a:spLocks noChangeShapeType="1"/>
            </p:cNvSpPr>
            <p:nvPr/>
          </p:nvSpPr>
          <p:spPr bwMode="auto">
            <a:xfrm flipH="1" flipV="1">
              <a:off x="6877050" y="3762375"/>
              <a:ext cx="11113" cy="15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20" name="Line 307"/>
            <p:cNvSpPr>
              <a:spLocks noChangeShapeType="1"/>
            </p:cNvSpPr>
            <p:nvPr/>
          </p:nvSpPr>
          <p:spPr bwMode="auto">
            <a:xfrm flipH="1">
              <a:off x="6870700" y="3778250"/>
              <a:ext cx="17463" cy="15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21" name="Line 308"/>
            <p:cNvSpPr>
              <a:spLocks noChangeShapeType="1"/>
            </p:cNvSpPr>
            <p:nvPr/>
          </p:nvSpPr>
          <p:spPr bwMode="auto">
            <a:xfrm flipH="1" flipV="1">
              <a:off x="6862763" y="3805238"/>
              <a:ext cx="14287" cy="158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22" name="Line 309"/>
            <p:cNvSpPr>
              <a:spLocks noChangeShapeType="1"/>
            </p:cNvSpPr>
            <p:nvPr/>
          </p:nvSpPr>
          <p:spPr bwMode="auto">
            <a:xfrm flipH="1">
              <a:off x="6859588" y="3821113"/>
              <a:ext cx="17462" cy="158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23" name="Freeform 310"/>
            <p:cNvSpPr>
              <a:spLocks/>
            </p:cNvSpPr>
            <p:nvPr/>
          </p:nvSpPr>
          <p:spPr bwMode="auto">
            <a:xfrm>
              <a:off x="7096125" y="3773488"/>
              <a:ext cx="180975" cy="55562"/>
            </a:xfrm>
            <a:custGeom>
              <a:avLst/>
              <a:gdLst>
                <a:gd name="T0" fmla="*/ 2147483646 w 114"/>
                <a:gd name="T1" fmla="*/ 2147483646 h 35"/>
                <a:gd name="T2" fmla="*/ 2147483646 w 114"/>
                <a:gd name="T3" fmla="*/ 2147483646 h 35"/>
                <a:gd name="T4" fmla="*/ 2147483646 w 114"/>
                <a:gd name="T5" fmla="*/ 2147483646 h 35"/>
                <a:gd name="T6" fmla="*/ 2147483646 w 114"/>
                <a:gd name="T7" fmla="*/ 0 h 35"/>
                <a:gd name="T8" fmla="*/ 2147483646 w 114"/>
                <a:gd name="T9" fmla="*/ 2147483646 h 35"/>
                <a:gd name="T10" fmla="*/ 0 w 114"/>
                <a:gd name="T11" fmla="*/ 2147483646 h 35"/>
                <a:gd name="T12" fmla="*/ 0 60000 65536"/>
                <a:gd name="T13" fmla="*/ 0 60000 65536"/>
                <a:gd name="T14" fmla="*/ 0 60000 65536"/>
                <a:gd name="T15" fmla="*/ 0 60000 65536"/>
                <a:gd name="T16" fmla="*/ 0 60000 65536"/>
                <a:gd name="T17" fmla="*/ 0 60000 65536"/>
                <a:gd name="T18" fmla="*/ 0 w 114"/>
                <a:gd name="T19" fmla="*/ 0 h 35"/>
                <a:gd name="T20" fmla="*/ 114 w 11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14" h="35">
                  <a:moveTo>
                    <a:pt x="114" y="35"/>
                  </a:moveTo>
                  <a:lnTo>
                    <a:pt x="94" y="15"/>
                  </a:lnTo>
                  <a:lnTo>
                    <a:pt x="68" y="3"/>
                  </a:lnTo>
                  <a:lnTo>
                    <a:pt x="41" y="0"/>
                  </a:lnTo>
                  <a:lnTo>
                    <a:pt x="13" y="8"/>
                  </a:lnTo>
                  <a:lnTo>
                    <a:pt x="0" y="15"/>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24" name="Line 311"/>
            <p:cNvSpPr>
              <a:spLocks noChangeShapeType="1"/>
            </p:cNvSpPr>
            <p:nvPr/>
          </p:nvSpPr>
          <p:spPr bwMode="auto">
            <a:xfrm flipV="1">
              <a:off x="7096125" y="3778250"/>
              <a:ext cx="9525"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25" name="Line 312"/>
            <p:cNvSpPr>
              <a:spLocks noChangeShapeType="1"/>
            </p:cNvSpPr>
            <p:nvPr/>
          </p:nvSpPr>
          <p:spPr bwMode="auto">
            <a:xfrm flipV="1">
              <a:off x="7096125" y="3794125"/>
              <a:ext cx="20638" cy="31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21726" name="Group 313"/>
            <p:cNvGrpSpPr>
              <a:grpSpLocks/>
            </p:cNvGrpSpPr>
            <p:nvPr/>
          </p:nvGrpSpPr>
          <p:grpSpPr bwMode="auto">
            <a:xfrm>
              <a:off x="6054725" y="2047875"/>
              <a:ext cx="1743075" cy="1819275"/>
              <a:chOff x="3590" y="981"/>
              <a:chExt cx="1098" cy="1146"/>
            </a:xfrm>
          </p:grpSpPr>
          <p:sp>
            <p:nvSpPr>
              <p:cNvPr id="22043" name="Line 314"/>
              <p:cNvSpPr>
                <a:spLocks noChangeShapeType="1"/>
              </p:cNvSpPr>
              <p:nvPr/>
            </p:nvSpPr>
            <p:spPr bwMode="auto">
              <a:xfrm>
                <a:off x="3590" y="2017"/>
                <a:ext cx="484" cy="11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44" name="Line 315"/>
              <p:cNvSpPr>
                <a:spLocks noChangeShapeType="1"/>
              </p:cNvSpPr>
              <p:nvPr/>
            </p:nvSpPr>
            <p:spPr bwMode="auto">
              <a:xfrm flipH="1">
                <a:off x="4211" y="981"/>
                <a:ext cx="477"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21727" name="Group 316"/>
            <p:cNvGrpSpPr>
              <a:grpSpLocks/>
            </p:cNvGrpSpPr>
            <p:nvPr/>
          </p:nvGrpSpPr>
          <p:grpSpPr bwMode="auto">
            <a:xfrm>
              <a:off x="5226050" y="3525838"/>
              <a:ext cx="2535238" cy="2951162"/>
              <a:chOff x="3068" y="1912"/>
              <a:chExt cx="1597" cy="1859"/>
            </a:xfrm>
          </p:grpSpPr>
          <p:sp>
            <p:nvSpPr>
              <p:cNvPr id="22025" name="Line 317"/>
              <p:cNvSpPr>
                <a:spLocks noChangeShapeType="1"/>
              </p:cNvSpPr>
              <p:nvPr/>
            </p:nvSpPr>
            <p:spPr bwMode="auto">
              <a:xfrm>
                <a:off x="4569" y="3359"/>
                <a:ext cx="1" cy="18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6" name="Line 318"/>
              <p:cNvSpPr>
                <a:spLocks noChangeShapeType="1"/>
              </p:cNvSpPr>
              <p:nvPr/>
            </p:nvSpPr>
            <p:spPr bwMode="auto">
              <a:xfrm>
                <a:off x="4548" y="3547"/>
                <a:ext cx="4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7" name="Line 319"/>
              <p:cNvSpPr>
                <a:spLocks noChangeShapeType="1"/>
              </p:cNvSpPr>
              <p:nvPr/>
            </p:nvSpPr>
            <p:spPr bwMode="auto">
              <a:xfrm flipH="1">
                <a:off x="4569" y="3547"/>
                <a:ext cx="20" cy="3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8" name="Line 320"/>
              <p:cNvSpPr>
                <a:spLocks noChangeShapeType="1"/>
              </p:cNvSpPr>
              <p:nvPr/>
            </p:nvSpPr>
            <p:spPr bwMode="auto">
              <a:xfrm flipH="1" flipV="1">
                <a:off x="4548" y="3547"/>
                <a:ext cx="18" cy="3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9" name="Line 321"/>
              <p:cNvSpPr>
                <a:spLocks noChangeShapeType="1"/>
              </p:cNvSpPr>
              <p:nvPr/>
            </p:nvSpPr>
            <p:spPr bwMode="auto">
              <a:xfrm flipH="1">
                <a:off x="3792" y="2876"/>
                <a:ext cx="75"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0" name="Line 322"/>
              <p:cNvSpPr>
                <a:spLocks noChangeShapeType="1"/>
              </p:cNvSpPr>
              <p:nvPr/>
            </p:nvSpPr>
            <p:spPr bwMode="auto">
              <a:xfrm flipH="1">
                <a:off x="3716" y="2683"/>
                <a:ext cx="151" cy="11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1" name="Line 323"/>
              <p:cNvSpPr>
                <a:spLocks noChangeShapeType="1"/>
              </p:cNvSpPr>
              <p:nvPr/>
            </p:nvSpPr>
            <p:spPr bwMode="auto">
              <a:xfrm>
                <a:off x="4511" y="2683"/>
                <a:ext cx="152" cy="11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2" name="Line 324"/>
              <p:cNvSpPr>
                <a:spLocks noChangeShapeType="1"/>
              </p:cNvSpPr>
              <p:nvPr/>
            </p:nvSpPr>
            <p:spPr bwMode="auto">
              <a:xfrm>
                <a:off x="3716" y="2793"/>
                <a:ext cx="1" cy="97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3" name="Line 325"/>
              <p:cNvSpPr>
                <a:spLocks noChangeShapeType="1"/>
              </p:cNvSpPr>
              <p:nvPr/>
            </p:nvSpPr>
            <p:spPr bwMode="auto">
              <a:xfrm>
                <a:off x="3792" y="2876"/>
                <a:ext cx="1" cy="89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4" name="Line 326"/>
              <p:cNvSpPr>
                <a:spLocks noChangeShapeType="1"/>
              </p:cNvSpPr>
              <p:nvPr/>
            </p:nvSpPr>
            <p:spPr bwMode="auto">
              <a:xfrm flipH="1">
                <a:off x="3716" y="3770"/>
                <a:ext cx="76"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5" name="Line 327"/>
              <p:cNvSpPr>
                <a:spLocks noChangeShapeType="1"/>
              </p:cNvSpPr>
              <p:nvPr/>
            </p:nvSpPr>
            <p:spPr bwMode="auto">
              <a:xfrm>
                <a:off x="4511" y="2876"/>
                <a:ext cx="76"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6" name="Line 328"/>
              <p:cNvSpPr>
                <a:spLocks noChangeShapeType="1"/>
              </p:cNvSpPr>
              <p:nvPr/>
            </p:nvSpPr>
            <p:spPr bwMode="auto">
              <a:xfrm>
                <a:off x="4587" y="2876"/>
                <a:ext cx="1" cy="3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7" name="Line 329"/>
              <p:cNvSpPr>
                <a:spLocks noChangeShapeType="1"/>
              </p:cNvSpPr>
              <p:nvPr/>
            </p:nvSpPr>
            <p:spPr bwMode="auto">
              <a:xfrm>
                <a:off x="4587" y="3099"/>
                <a:ext cx="1" cy="67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8" name="Line 330"/>
              <p:cNvSpPr>
                <a:spLocks noChangeShapeType="1"/>
              </p:cNvSpPr>
              <p:nvPr/>
            </p:nvSpPr>
            <p:spPr bwMode="auto">
              <a:xfrm>
                <a:off x="4587" y="3770"/>
                <a:ext cx="78"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39" name="Line 331"/>
              <p:cNvSpPr>
                <a:spLocks noChangeShapeType="1"/>
              </p:cNvSpPr>
              <p:nvPr/>
            </p:nvSpPr>
            <p:spPr bwMode="auto">
              <a:xfrm flipV="1">
                <a:off x="4663" y="2793"/>
                <a:ext cx="1" cy="97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40" name="Line 332"/>
              <p:cNvSpPr>
                <a:spLocks noChangeShapeType="1"/>
              </p:cNvSpPr>
              <p:nvPr/>
            </p:nvSpPr>
            <p:spPr bwMode="auto">
              <a:xfrm flipH="1">
                <a:off x="3068" y="1948"/>
                <a:ext cx="790"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41" name="Line 333"/>
              <p:cNvSpPr>
                <a:spLocks noChangeShapeType="1"/>
              </p:cNvSpPr>
              <p:nvPr/>
            </p:nvSpPr>
            <p:spPr bwMode="auto">
              <a:xfrm flipV="1">
                <a:off x="3068" y="1912"/>
                <a:ext cx="1" cy="3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42" name="Line 334"/>
              <p:cNvSpPr>
                <a:spLocks noChangeShapeType="1"/>
              </p:cNvSpPr>
              <p:nvPr/>
            </p:nvSpPr>
            <p:spPr bwMode="auto">
              <a:xfrm>
                <a:off x="3068" y="1912"/>
                <a:ext cx="790"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21728" name="Freeform 335"/>
            <p:cNvSpPr>
              <a:spLocks/>
            </p:cNvSpPr>
            <p:nvPr/>
          </p:nvSpPr>
          <p:spPr bwMode="auto">
            <a:xfrm>
              <a:off x="5924550" y="2200275"/>
              <a:ext cx="450850" cy="1239838"/>
            </a:xfrm>
            <a:custGeom>
              <a:avLst/>
              <a:gdLst>
                <a:gd name="T0" fmla="*/ 2147483646 w 284"/>
                <a:gd name="T1" fmla="*/ 2147483646 h 781"/>
                <a:gd name="T2" fmla="*/ 2147483646 w 284"/>
                <a:gd name="T3" fmla="*/ 2147483646 h 781"/>
                <a:gd name="T4" fmla="*/ 2147483646 w 284"/>
                <a:gd name="T5" fmla="*/ 2147483646 h 781"/>
                <a:gd name="T6" fmla="*/ 2147483646 w 284"/>
                <a:gd name="T7" fmla="*/ 2147483646 h 781"/>
                <a:gd name="T8" fmla="*/ 2147483646 w 284"/>
                <a:gd name="T9" fmla="*/ 2147483646 h 781"/>
                <a:gd name="T10" fmla="*/ 2147483646 w 284"/>
                <a:gd name="T11" fmla="*/ 2147483646 h 781"/>
                <a:gd name="T12" fmla="*/ 2147483646 w 284"/>
                <a:gd name="T13" fmla="*/ 2147483646 h 781"/>
                <a:gd name="T14" fmla="*/ 2147483646 w 284"/>
                <a:gd name="T15" fmla="*/ 2147483646 h 781"/>
                <a:gd name="T16" fmla="*/ 2147483646 w 284"/>
                <a:gd name="T17" fmla="*/ 2147483646 h 781"/>
                <a:gd name="T18" fmla="*/ 2147483646 w 284"/>
                <a:gd name="T19" fmla="*/ 2147483646 h 781"/>
                <a:gd name="T20" fmla="*/ 2147483646 w 284"/>
                <a:gd name="T21" fmla="*/ 2147483646 h 781"/>
                <a:gd name="T22" fmla="*/ 2147483646 w 284"/>
                <a:gd name="T23" fmla="*/ 2147483646 h 781"/>
                <a:gd name="T24" fmla="*/ 2147483646 w 284"/>
                <a:gd name="T25" fmla="*/ 2147483646 h 781"/>
                <a:gd name="T26" fmla="*/ 2147483646 w 284"/>
                <a:gd name="T27" fmla="*/ 2147483646 h 781"/>
                <a:gd name="T28" fmla="*/ 2147483646 w 284"/>
                <a:gd name="T29" fmla="*/ 2147483646 h 781"/>
                <a:gd name="T30" fmla="*/ 2147483646 w 284"/>
                <a:gd name="T31" fmla="*/ 2147483646 h 781"/>
                <a:gd name="T32" fmla="*/ 2147483646 w 284"/>
                <a:gd name="T33" fmla="*/ 2147483646 h 781"/>
                <a:gd name="T34" fmla="*/ 2147483646 w 284"/>
                <a:gd name="T35" fmla="*/ 2147483646 h 781"/>
                <a:gd name="T36" fmla="*/ 2147483646 w 284"/>
                <a:gd name="T37" fmla="*/ 2147483646 h 781"/>
                <a:gd name="T38" fmla="*/ 2147483646 w 284"/>
                <a:gd name="T39" fmla="*/ 2147483646 h 781"/>
                <a:gd name="T40" fmla="*/ 2147483646 w 284"/>
                <a:gd name="T41" fmla="*/ 2147483646 h 781"/>
                <a:gd name="T42" fmla="*/ 2147483646 w 284"/>
                <a:gd name="T43" fmla="*/ 2147483646 h 781"/>
                <a:gd name="T44" fmla="*/ 2147483646 w 284"/>
                <a:gd name="T45" fmla="*/ 2147483646 h 781"/>
                <a:gd name="T46" fmla="*/ 2147483646 w 284"/>
                <a:gd name="T47" fmla="*/ 2147483646 h 781"/>
                <a:gd name="T48" fmla="*/ 2147483646 w 284"/>
                <a:gd name="T49" fmla="*/ 2147483646 h 781"/>
                <a:gd name="T50" fmla="*/ 2147483646 w 284"/>
                <a:gd name="T51" fmla="*/ 2147483646 h 781"/>
                <a:gd name="T52" fmla="*/ 2147483646 w 284"/>
                <a:gd name="T53" fmla="*/ 2147483646 h 781"/>
                <a:gd name="T54" fmla="*/ 2147483646 w 284"/>
                <a:gd name="T55" fmla="*/ 2147483646 h 781"/>
                <a:gd name="T56" fmla="*/ 2147483646 w 284"/>
                <a:gd name="T57" fmla="*/ 2147483646 h 781"/>
                <a:gd name="T58" fmla="*/ 2147483646 w 284"/>
                <a:gd name="T59" fmla="*/ 2147483646 h 781"/>
                <a:gd name="T60" fmla="*/ 2147483646 w 284"/>
                <a:gd name="T61" fmla="*/ 2147483646 h 781"/>
                <a:gd name="T62" fmla="*/ 2147483646 w 284"/>
                <a:gd name="T63" fmla="*/ 2147483646 h 781"/>
                <a:gd name="T64" fmla="*/ 2147483646 w 284"/>
                <a:gd name="T65" fmla="*/ 2147483646 h 781"/>
                <a:gd name="T66" fmla="*/ 2147483646 w 284"/>
                <a:gd name="T67" fmla="*/ 2147483646 h 781"/>
                <a:gd name="T68" fmla="*/ 2147483646 w 284"/>
                <a:gd name="T69" fmla="*/ 2147483646 h 781"/>
                <a:gd name="T70" fmla="*/ 2147483646 w 284"/>
                <a:gd name="T71" fmla="*/ 2147483646 h 781"/>
                <a:gd name="T72" fmla="*/ 2147483646 w 284"/>
                <a:gd name="T73" fmla="*/ 2147483646 h 781"/>
                <a:gd name="T74" fmla="*/ 2147483646 w 284"/>
                <a:gd name="T75" fmla="*/ 2147483646 h 781"/>
                <a:gd name="T76" fmla="*/ 2147483646 w 284"/>
                <a:gd name="T77" fmla="*/ 2147483646 h 781"/>
                <a:gd name="T78" fmla="*/ 2147483646 w 284"/>
                <a:gd name="T79" fmla="*/ 2147483646 h 781"/>
                <a:gd name="T80" fmla="*/ 2147483646 w 284"/>
                <a:gd name="T81" fmla="*/ 2147483646 h 781"/>
                <a:gd name="T82" fmla="*/ 2147483646 w 284"/>
                <a:gd name="T83" fmla="*/ 2147483646 h 781"/>
                <a:gd name="T84" fmla="*/ 2147483646 w 284"/>
                <a:gd name="T85" fmla="*/ 2147483646 h 781"/>
                <a:gd name="T86" fmla="*/ 2147483646 w 284"/>
                <a:gd name="T87" fmla="*/ 2147483646 h 7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4"/>
                <a:gd name="T133" fmla="*/ 0 h 781"/>
                <a:gd name="T134" fmla="*/ 284 w 284"/>
                <a:gd name="T135" fmla="*/ 781 h 7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4" h="781">
                  <a:moveTo>
                    <a:pt x="39" y="0"/>
                  </a:moveTo>
                  <a:lnTo>
                    <a:pt x="43" y="5"/>
                  </a:lnTo>
                  <a:lnTo>
                    <a:pt x="50" y="12"/>
                  </a:lnTo>
                  <a:lnTo>
                    <a:pt x="87" y="32"/>
                  </a:lnTo>
                  <a:lnTo>
                    <a:pt x="119" y="42"/>
                  </a:lnTo>
                  <a:lnTo>
                    <a:pt x="126" y="49"/>
                  </a:lnTo>
                  <a:lnTo>
                    <a:pt x="135" y="54"/>
                  </a:lnTo>
                  <a:lnTo>
                    <a:pt x="144" y="59"/>
                  </a:lnTo>
                  <a:lnTo>
                    <a:pt x="162" y="73"/>
                  </a:lnTo>
                  <a:lnTo>
                    <a:pt x="185" y="95"/>
                  </a:lnTo>
                  <a:lnTo>
                    <a:pt x="208" y="113"/>
                  </a:lnTo>
                  <a:lnTo>
                    <a:pt x="215" y="120"/>
                  </a:lnTo>
                  <a:lnTo>
                    <a:pt x="217" y="127"/>
                  </a:lnTo>
                  <a:lnTo>
                    <a:pt x="220" y="135"/>
                  </a:lnTo>
                  <a:lnTo>
                    <a:pt x="222" y="152"/>
                  </a:lnTo>
                  <a:lnTo>
                    <a:pt x="220" y="186"/>
                  </a:lnTo>
                  <a:lnTo>
                    <a:pt x="222" y="193"/>
                  </a:lnTo>
                  <a:lnTo>
                    <a:pt x="222" y="196"/>
                  </a:lnTo>
                  <a:lnTo>
                    <a:pt x="224" y="203"/>
                  </a:lnTo>
                  <a:lnTo>
                    <a:pt x="224" y="218"/>
                  </a:lnTo>
                  <a:lnTo>
                    <a:pt x="227" y="223"/>
                  </a:lnTo>
                  <a:lnTo>
                    <a:pt x="229" y="225"/>
                  </a:lnTo>
                  <a:lnTo>
                    <a:pt x="236" y="237"/>
                  </a:lnTo>
                  <a:lnTo>
                    <a:pt x="245" y="262"/>
                  </a:lnTo>
                  <a:lnTo>
                    <a:pt x="254" y="294"/>
                  </a:lnTo>
                  <a:lnTo>
                    <a:pt x="261" y="330"/>
                  </a:lnTo>
                  <a:lnTo>
                    <a:pt x="275" y="377"/>
                  </a:lnTo>
                  <a:lnTo>
                    <a:pt x="279" y="387"/>
                  </a:lnTo>
                  <a:lnTo>
                    <a:pt x="282" y="394"/>
                  </a:lnTo>
                  <a:lnTo>
                    <a:pt x="284" y="411"/>
                  </a:lnTo>
                  <a:lnTo>
                    <a:pt x="282" y="465"/>
                  </a:lnTo>
                  <a:lnTo>
                    <a:pt x="275" y="548"/>
                  </a:lnTo>
                  <a:lnTo>
                    <a:pt x="272" y="587"/>
                  </a:lnTo>
                  <a:lnTo>
                    <a:pt x="263" y="636"/>
                  </a:lnTo>
                  <a:lnTo>
                    <a:pt x="256" y="695"/>
                  </a:lnTo>
                  <a:lnTo>
                    <a:pt x="256" y="715"/>
                  </a:lnTo>
                  <a:lnTo>
                    <a:pt x="254" y="737"/>
                  </a:lnTo>
                  <a:lnTo>
                    <a:pt x="252" y="739"/>
                  </a:lnTo>
                  <a:lnTo>
                    <a:pt x="249" y="742"/>
                  </a:lnTo>
                  <a:lnTo>
                    <a:pt x="231" y="744"/>
                  </a:lnTo>
                  <a:lnTo>
                    <a:pt x="206" y="756"/>
                  </a:lnTo>
                  <a:lnTo>
                    <a:pt x="174" y="778"/>
                  </a:lnTo>
                  <a:lnTo>
                    <a:pt x="153" y="781"/>
                  </a:lnTo>
                  <a:lnTo>
                    <a:pt x="139" y="781"/>
                  </a:lnTo>
                  <a:lnTo>
                    <a:pt x="139" y="778"/>
                  </a:lnTo>
                  <a:lnTo>
                    <a:pt x="137" y="776"/>
                  </a:lnTo>
                  <a:lnTo>
                    <a:pt x="135" y="774"/>
                  </a:lnTo>
                  <a:lnTo>
                    <a:pt x="135" y="764"/>
                  </a:lnTo>
                  <a:lnTo>
                    <a:pt x="137" y="744"/>
                  </a:lnTo>
                  <a:lnTo>
                    <a:pt x="135" y="742"/>
                  </a:lnTo>
                  <a:lnTo>
                    <a:pt x="135" y="737"/>
                  </a:lnTo>
                  <a:lnTo>
                    <a:pt x="133" y="727"/>
                  </a:lnTo>
                  <a:lnTo>
                    <a:pt x="135" y="712"/>
                  </a:lnTo>
                  <a:lnTo>
                    <a:pt x="135" y="695"/>
                  </a:lnTo>
                  <a:lnTo>
                    <a:pt x="139" y="678"/>
                  </a:lnTo>
                  <a:lnTo>
                    <a:pt x="137" y="676"/>
                  </a:lnTo>
                  <a:lnTo>
                    <a:pt x="137" y="668"/>
                  </a:lnTo>
                  <a:lnTo>
                    <a:pt x="135" y="663"/>
                  </a:lnTo>
                  <a:lnTo>
                    <a:pt x="135" y="658"/>
                  </a:lnTo>
                  <a:lnTo>
                    <a:pt x="139" y="641"/>
                  </a:lnTo>
                  <a:lnTo>
                    <a:pt x="142" y="639"/>
                  </a:lnTo>
                  <a:lnTo>
                    <a:pt x="144" y="636"/>
                  </a:lnTo>
                  <a:lnTo>
                    <a:pt x="139" y="607"/>
                  </a:lnTo>
                  <a:lnTo>
                    <a:pt x="128" y="558"/>
                  </a:lnTo>
                  <a:lnTo>
                    <a:pt x="119" y="502"/>
                  </a:lnTo>
                  <a:lnTo>
                    <a:pt x="117" y="499"/>
                  </a:lnTo>
                  <a:lnTo>
                    <a:pt x="112" y="494"/>
                  </a:lnTo>
                  <a:lnTo>
                    <a:pt x="103" y="472"/>
                  </a:lnTo>
                  <a:lnTo>
                    <a:pt x="101" y="453"/>
                  </a:lnTo>
                  <a:lnTo>
                    <a:pt x="96" y="438"/>
                  </a:lnTo>
                  <a:lnTo>
                    <a:pt x="89" y="411"/>
                  </a:lnTo>
                  <a:lnTo>
                    <a:pt x="82" y="389"/>
                  </a:lnTo>
                  <a:lnTo>
                    <a:pt x="78" y="367"/>
                  </a:lnTo>
                  <a:lnTo>
                    <a:pt x="71" y="350"/>
                  </a:lnTo>
                  <a:lnTo>
                    <a:pt x="66" y="333"/>
                  </a:lnTo>
                  <a:lnTo>
                    <a:pt x="59" y="321"/>
                  </a:lnTo>
                  <a:lnTo>
                    <a:pt x="55" y="308"/>
                  </a:lnTo>
                  <a:lnTo>
                    <a:pt x="50" y="296"/>
                  </a:lnTo>
                  <a:lnTo>
                    <a:pt x="46" y="289"/>
                  </a:lnTo>
                  <a:lnTo>
                    <a:pt x="20" y="235"/>
                  </a:lnTo>
                  <a:lnTo>
                    <a:pt x="13" y="210"/>
                  </a:lnTo>
                  <a:lnTo>
                    <a:pt x="9" y="196"/>
                  </a:lnTo>
                  <a:lnTo>
                    <a:pt x="7" y="184"/>
                  </a:lnTo>
                  <a:lnTo>
                    <a:pt x="4" y="169"/>
                  </a:lnTo>
                  <a:lnTo>
                    <a:pt x="0" y="127"/>
                  </a:lnTo>
                  <a:lnTo>
                    <a:pt x="7" y="86"/>
                  </a:lnTo>
                  <a:lnTo>
                    <a:pt x="16" y="49"/>
                  </a:lnTo>
                  <a:lnTo>
                    <a:pt x="25" y="24"/>
                  </a:lnTo>
                  <a:lnTo>
                    <a:pt x="39"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29" name="Freeform 336"/>
            <p:cNvSpPr>
              <a:spLocks/>
            </p:cNvSpPr>
            <p:nvPr/>
          </p:nvSpPr>
          <p:spPr bwMode="auto">
            <a:xfrm>
              <a:off x="5986463" y="1757363"/>
              <a:ext cx="508000" cy="622300"/>
            </a:xfrm>
            <a:custGeom>
              <a:avLst/>
              <a:gdLst>
                <a:gd name="T0" fmla="*/ 2147483646 w 320"/>
                <a:gd name="T1" fmla="*/ 2147483646 h 392"/>
                <a:gd name="T2" fmla="*/ 0 w 320"/>
                <a:gd name="T3" fmla="*/ 2147483646 h 392"/>
                <a:gd name="T4" fmla="*/ 0 w 320"/>
                <a:gd name="T5" fmla="*/ 2147483646 h 392"/>
                <a:gd name="T6" fmla="*/ 2147483646 w 320"/>
                <a:gd name="T7" fmla="*/ 2147483646 h 392"/>
                <a:gd name="T8" fmla="*/ 2147483646 w 320"/>
                <a:gd name="T9" fmla="*/ 2147483646 h 392"/>
                <a:gd name="T10" fmla="*/ 2147483646 w 320"/>
                <a:gd name="T11" fmla="*/ 2147483646 h 392"/>
                <a:gd name="T12" fmla="*/ 2147483646 w 320"/>
                <a:gd name="T13" fmla="*/ 2147483646 h 392"/>
                <a:gd name="T14" fmla="*/ 2147483646 w 320"/>
                <a:gd name="T15" fmla="*/ 2147483646 h 392"/>
                <a:gd name="T16" fmla="*/ 2147483646 w 320"/>
                <a:gd name="T17" fmla="*/ 2147483646 h 392"/>
                <a:gd name="T18" fmla="*/ 2147483646 w 320"/>
                <a:gd name="T19" fmla="*/ 2147483646 h 392"/>
                <a:gd name="T20" fmla="*/ 2147483646 w 320"/>
                <a:gd name="T21" fmla="*/ 2147483646 h 392"/>
                <a:gd name="T22" fmla="*/ 2147483646 w 320"/>
                <a:gd name="T23" fmla="*/ 2147483646 h 392"/>
                <a:gd name="T24" fmla="*/ 2147483646 w 320"/>
                <a:gd name="T25" fmla="*/ 2147483646 h 392"/>
                <a:gd name="T26" fmla="*/ 2147483646 w 320"/>
                <a:gd name="T27" fmla="*/ 2147483646 h 392"/>
                <a:gd name="T28" fmla="*/ 2147483646 w 320"/>
                <a:gd name="T29" fmla="*/ 2147483646 h 392"/>
                <a:gd name="T30" fmla="*/ 2147483646 w 320"/>
                <a:gd name="T31" fmla="*/ 2147483646 h 392"/>
                <a:gd name="T32" fmla="*/ 2147483646 w 320"/>
                <a:gd name="T33" fmla="*/ 2147483646 h 392"/>
                <a:gd name="T34" fmla="*/ 2147483646 w 320"/>
                <a:gd name="T35" fmla="*/ 0 h 392"/>
                <a:gd name="T36" fmla="*/ 2147483646 w 320"/>
                <a:gd name="T37" fmla="*/ 2147483646 h 392"/>
                <a:gd name="T38" fmla="*/ 2147483646 w 320"/>
                <a:gd name="T39" fmla="*/ 2147483646 h 392"/>
                <a:gd name="T40" fmla="*/ 2147483646 w 320"/>
                <a:gd name="T41" fmla="*/ 2147483646 h 392"/>
                <a:gd name="T42" fmla="*/ 2147483646 w 320"/>
                <a:gd name="T43" fmla="*/ 2147483646 h 392"/>
                <a:gd name="T44" fmla="*/ 2147483646 w 320"/>
                <a:gd name="T45" fmla="*/ 2147483646 h 392"/>
                <a:gd name="T46" fmla="*/ 2147483646 w 320"/>
                <a:gd name="T47" fmla="*/ 2147483646 h 392"/>
                <a:gd name="T48" fmla="*/ 2147483646 w 320"/>
                <a:gd name="T49" fmla="*/ 0 h 392"/>
                <a:gd name="T50" fmla="*/ 2147483646 w 320"/>
                <a:gd name="T51" fmla="*/ 2147483646 h 392"/>
                <a:gd name="T52" fmla="*/ 2147483646 w 320"/>
                <a:gd name="T53" fmla="*/ 2147483646 h 392"/>
                <a:gd name="T54" fmla="*/ 2147483646 w 320"/>
                <a:gd name="T55" fmla="*/ 2147483646 h 392"/>
                <a:gd name="T56" fmla="*/ 2147483646 w 320"/>
                <a:gd name="T57" fmla="*/ 2147483646 h 392"/>
                <a:gd name="T58" fmla="*/ 2147483646 w 320"/>
                <a:gd name="T59" fmla="*/ 2147483646 h 392"/>
                <a:gd name="T60" fmla="*/ 2147483646 w 320"/>
                <a:gd name="T61" fmla="*/ 2147483646 h 392"/>
                <a:gd name="T62" fmla="*/ 2147483646 w 320"/>
                <a:gd name="T63" fmla="*/ 2147483646 h 392"/>
                <a:gd name="T64" fmla="*/ 2147483646 w 320"/>
                <a:gd name="T65" fmla="*/ 2147483646 h 392"/>
                <a:gd name="T66" fmla="*/ 2147483646 w 320"/>
                <a:gd name="T67" fmla="*/ 2147483646 h 392"/>
                <a:gd name="T68" fmla="*/ 2147483646 w 320"/>
                <a:gd name="T69" fmla="*/ 2147483646 h 392"/>
                <a:gd name="T70" fmla="*/ 2147483646 w 320"/>
                <a:gd name="T71" fmla="*/ 2147483646 h 392"/>
                <a:gd name="T72" fmla="*/ 2147483646 w 320"/>
                <a:gd name="T73" fmla="*/ 2147483646 h 392"/>
                <a:gd name="T74" fmla="*/ 2147483646 w 320"/>
                <a:gd name="T75" fmla="*/ 2147483646 h 392"/>
                <a:gd name="T76" fmla="*/ 2147483646 w 320"/>
                <a:gd name="T77" fmla="*/ 2147483646 h 392"/>
                <a:gd name="T78" fmla="*/ 2147483646 w 320"/>
                <a:gd name="T79" fmla="*/ 2147483646 h 392"/>
                <a:gd name="T80" fmla="*/ 2147483646 w 320"/>
                <a:gd name="T81" fmla="*/ 2147483646 h 392"/>
                <a:gd name="T82" fmla="*/ 2147483646 w 320"/>
                <a:gd name="T83" fmla="*/ 2147483646 h 392"/>
                <a:gd name="T84" fmla="*/ 2147483646 w 320"/>
                <a:gd name="T85" fmla="*/ 2147483646 h 392"/>
                <a:gd name="T86" fmla="*/ 2147483646 w 320"/>
                <a:gd name="T87" fmla="*/ 2147483646 h 392"/>
                <a:gd name="T88" fmla="*/ 2147483646 w 320"/>
                <a:gd name="T89" fmla="*/ 2147483646 h 392"/>
                <a:gd name="T90" fmla="*/ 2147483646 w 320"/>
                <a:gd name="T91" fmla="*/ 2147483646 h 392"/>
                <a:gd name="T92" fmla="*/ 2147483646 w 320"/>
                <a:gd name="T93" fmla="*/ 2147483646 h 392"/>
                <a:gd name="T94" fmla="*/ 2147483646 w 320"/>
                <a:gd name="T95" fmla="*/ 2147483646 h 392"/>
                <a:gd name="T96" fmla="*/ 2147483646 w 320"/>
                <a:gd name="T97" fmla="*/ 2147483646 h 392"/>
                <a:gd name="T98" fmla="*/ 2147483646 w 320"/>
                <a:gd name="T99" fmla="*/ 2147483646 h 392"/>
                <a:gd name="T100" fmla="*/ 2147483646 w 320"/>
                <a:gd name="T101" fmla="*/ 2147483646 h 392"/>
                <a:gd name="T102" fmla="*/ 2147483646 w 320"/>
                <a:gd name="T103" fmla="*/ 2147483646 h 392"/>
                <a:gd name="T104" fmla="*/ 2147483646 w 320"/>
                <a:gd name="T105" fmla="*/ 2147483646 h 392"/>
                <a:gd name="T106" fmla="*/ 2147483646 w 320"/>
                <a:gd name="T107" fmla="*/ 2147483646 h 392"/>
                <a:gd name="T108" fmla="*/ 2147483646 w 320"/>
                <a:gd name="T109" fmla="*/ 2147483646 h 392"/>
                <a:gd name="T110" fmla="*/ 2147483646 w 320"/>
                <a:gd name="T111" fmla="*/ 2147483646 h 392"/>
                <a:gd name="T112" fmla="*/ 2147483646 w 320"/>
                <a:gd name="T113" fmla="*/ 2147483646 h 392"/>
                <a:gd name="T114" fmla="*/ 2147483646 w 320"/>
                <a:gd name="T115" fmla="*/ 2147483646 h 392"/>
                <a:gd name="T116" fmla="*/ 2147483646 w 320"/>
                <a:gd name="T117" fmla="*/ 2147483646 h 392"/>
                <a:gd name="T118" fmla="*/ 2147483646 w 320"/>
                <a:gd name="T119" fmla="*/ 2147483646 h 392"/>
                <a:gd name="T120" fmla="*/ 2147483646 w 320"/>
                <a:gd name="T121" fmla="*/ 2147483646 h 392"/>
                <a:gd name="T122" fmla="*/ 2147483646 w 320"/>
                <a:gd name="T123" fmla="*/ 2147483646 h 3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20"/>
                <a:gd name="T187" fmla="*/ 0 h 392"/>
                <a:gd name="T188" fmla="*/ 320 w 320"/>
                <a:gd name="T189" fmla="*/ 392 h 39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20" h="392">
                  <a:moveTo>
                    <a:pt x="2" y="281"/>
                  </a:moveTo>
                  <a:lnTo>
                    <a:pt x="0" y="267"/>
                  </a:lnTo>
                  <a:lnTo>
                    <a:pt x="0" y="245"/>
                  </a:lnTo>
                  <a:lnTo>
                    <a:pt x="2" y="240"/>
                  </a:lnTo>
                  <a:lnTo>
                    <a:pt x="4" y="235"/>
                  </a:lnTo>
                  <a:lnTo>
                    <a:pt x="13" y="228"/>
                  </a:lnTo>
                  <a:lnTo>
                    <a:pt x="16" y="228"/>
                  </a:lnTo>
                  <a:lnTo>
                    <a:pt x="18" y="225"/>
                  </a:lnTo>
                  <a:lnTo>
                    <a:pt x="27" y="213"/>
                  </a:lnTo>
                  <a:lnTo>
                    <a:pt x="45" y="176"/>
                  </a:lnTo>
                  <a:lnTo>
                    <a:pt x="68" y="142"/>
                  </a:lnTo>
                  <a:lnTo>
                    <a:pt x="78" y="122"/>
                  </a:lnTo>
                  <a:lnTo>
                    <a:pt x="107" y="81"/>
                  </a:lnTo>
                  <a:lnTo>
                    <a:pt x="146" y="46"/>
                  </a:lnTo>
                  <a:lnTo>
                    <a:pt x="155" y="34"/>
                  </a:lnTo>
                  <a:lnTo>
                    <a:pt x="162" y="27"/>
                  </a:lnTo>
                  <a:lnTo>
                    <a:pt x="194" y="2"/>
                  </a:lnTo>
                  <a:lnTo>
                    <a:pt x="213" y="0"/>
                  </a:lnTo>
                  <a:lnTo>
                    <a:pt x="243" y="10"/>
                  </a:lnTo>
                  <a:lnTo>
                    <a:pt x="256" y="2"/>
                  </a:lnTo>
                  <a:lnTo>
                    <a:pt x="261" y="2"/>
                  </a:lnTo>
                  <a:lnTo>
                    <a:pt x="265" y="2"/>
                  </a:lnTo>
                  <a:lnTo>
                    <a:pt x="282" y="12"/>
                  </a:lnTo>
                  <a:lnTo>
                    <a:pt x="286" y="2"/>
                  </a:lnTo>
                  <a:lnTo>
                    <a:pt x="288" y="0"/>
                  </a:lnTo>
                  <a:lnTo>
                    <a:pt x="300" y="15"/>
                  </a:lnTo>
                  <a:lnTo>
                    <a:pt x="314" y="51"/>
                  </a:lnTo>
                  <a:lnTo>
                    <a:pt x="318" y="81"/>
                  </a:lnTo>
                  <a:lnTo>
                    <a:pt x="318" y="83"/>
                  </a:lnTo>
                  <a:lnTo>
                    <a:pt x="318" y="122"/>
                  </a:lnTo>
                  <a:lnTo>
                    <a:pt x="320" y="149"/>
                  </a:lnTo>
                  <a:lnTo>
                    <a:pt x="318" y="171"/>
                  </a:lnTo>
                  <a:lnTo>
                    <a:pt x="307" y="196"/>
                  </a:lnTo>
                  <a:lnTo>
                    <a:pt x="295" y="223"/>
                  </a:lnTo>
                  <a:lnTo>
                    <a:pt x="291" y="247"/>
                  </a:lnTo>
                  <a:lnTo>
                    <a:pt x="284" y="259"/>
                  </a:lnTo>
                  <a:lnTo>
                    <a:pt x="275" y="272"/>
                  </a:lnTo>
                  <a:lnTo>
                    <a:pt x="277" y="276"/>
                  </a:lnTo>
                  <a:lnTo>
                    <a:pt x="277" y="279"/>
                  </a:lnTo>
                  <a:lnTo>
                    <a:pt x="275" y="289"/>
                  </a:lnTo>
                  <a:lnTo>
                    <a:pt x="275" y="291"/>
                  </a:lnTo>
                  <a:lnTo>
                    <a:pt x="270" y="291"/>
                  </a:lnTo>
                  <a:lnTo>
                    <a:pt x="259" y="291"/>
                  </a:lnTo>
                  <a:lnTo>
                    <a:pt x="238" y="281"/>
                  </a:lnTo>
                  <a:lnTo>
                    <a:pt x="220" y="267"/>
                  </a:lnTo>
                  <a:lnTo>
                    <a:pt x="220" y="276"/>
                  </a:lnTo>
                  <a:lnTo>
                    <a:pt x="215" y="296"/>
                  </a:lnTo>
                  <a:lnTo>
                    <a:pt x="213" y="316"/>
                  </a:lnTo>
                  <a:lnTo>
                    <a:pt x="204" y="338"/>
                  </a:lnTo>
                  <a:lnTo>
                    <a:pt x="190" y="357"/>
                  </a:lnTo>
                  <a:lnTo>
                    <a:pt x="167" y="392"/>
                  </a:lnTo>
                  <a:lnTo>
                    <a:pt x="151" y="379"/>
                  </a:lnTo>
                  <a:lnTo>
                    <a:pt x="135" y="365"/>
                  </a:lnTo>
                  <a:lnTo>
                    <a:pt x="105" y="338"/>
                  </a:lnTo>
                  <a:lnTo>
                    <a:pt x="105" y="335"/>
                  </a:lnTo>
                  <a:lnTo>
                    <a:pt x="94" y="333"/>
                  </a:lnTo>
                  <a:lnTo>
                    <a:pt x="84" y="325"/>
                  </a:lnTo>
                  <a:lnTo>
                    <a:pt x="80" y="321"/>
                  </a:lnTo>
                  <a:lnTo>
                    <a:pt x="71" y="318"/>
                  </a:lnTo>
                  <a:lnTo>
                    <a:pt x="34" y="303"/>
                  </a:lnTo>
                  <a:lnTo>
                    <a:pt x="4" y="284"/>
                  </a:lnTo>
                  <a:lnTo>
                    <a:pt x="2" y="281"/>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0" name="Freeform 337"/>
            <p:cNvSpPr>
              <a:spLocks/>
            </p:cNvSpPr>
            <p:nvPr/>
          </p:nvSpPr>
          <p:spPr bwMode="auto">
            <a:xfrm>
              <a:off x="6465888" y="1773238"/>
              <a:ext cx="230187" cy="204787"/>
            </a:xfrm>
            <a:custGeom>
              <a:avLst/>
              <a:gdLst>
                <a:gd name="T0" fmla="*/ 2147483646 w 145"/>
                <a:gd name="T1" fmla="*/ 2147483646 h 129"/>
                <a:gd name="T2" fmla="*/ 2147483646 w 145"/>
                <a:gd name="T3" fmla="*/ 2147483646 h 129"/>
                <a:gd name="T4" fmla="*/ 2147483646 w 145"/>
                <a:gd name="T5" fmla="*/ 2147483646 h 129"/>
                <a:gd name="T6" fmla="*/ 2147483646 w 145"/>
                <a:gd name="T7" fmla="*/ 2147483646 h 129"/>
                <a:gd name="T8" fmla="*/ 2147483646 w 145"/>
                <a:gd name="T9" fmla="*/ 2147483646 h 129"/>
                <a:gd name="T10" fmla="*/ 2147483646 w 145"/>
                <a:gd name="T11" fmla="*/ 2147483646 h 129"/>
                <a:gd name="T12" fmla="*/ 2147483646 w 145"/>
                <a:gd name="T13" fmla="*/ 2147483646 h 129"/>
                <a:gd name="T14" fmla="*/ 2147483646 w 145"/>
                <a:gd name="T15" fmla="*/ 2147483646 h 129"/>
                <a:gd name="T16" fmla="*/ 2147483646 w 145"/>
                <a:gd name="T17" fmla="*/ 2147483646 h 129"/>
                <a:gd name="T18" fmla="*/ 2147483646 w 145"/>
                <a:gd name="T19" fmla="*/ 2147483646 h 129"/>
                <a:gd name="T20" fmla="*/ 2147483646 w 145"/>
                <a:gd name="T21" fmla="*/ 2147483646 h 129"/>
                <a:gd name="T22" fmla="*/ 2147483646 w 145"/>
                <a:gd name="T23" fmla="*/ 2147483646 h 129"/>
                <a:gd name="T24" fmla="*/ 2147483646 w 145"/>
                <a:gd name="T25" fmla="*/ 2147483646 h 129"/>
                <a:gd name="T26" fmla="*/ 2147483646 w 145"/>
                <a:gd name="T27" fmla="*/ 2147483646 h 129"/>
                <a:gd name="T28" fmla="*/ 2147483646 w 145"/>
                <a:gd name="T29" fmla="*/ 2147483646 h 129"/>
                <a:gd name="T30" fmla="*/ 2147483646 w 145"/>
                <a:gd name="T31" fmla="*/ 2147483646 h 129"/>
                <a:gd name="T32" fmla="*/ 2147483646 w 145"/>
                <a:gd name="T33" fmla="*/ 2147483646 h 129"/>
                <a:gd name="T34" fmla="*/ 2147483646 w 145"/>
                <a:gd name="T35" fmla="*/ 2147483646 h 129"/>
                <a:gd name="T36" fmla="*/ 2147483646 w 145"/>
                <a:gd name="T37" fmla="*/ 2147483646 h 129"/>
                <a:gd name="T38" fmla="*/ 2147483646 w 145"/>
                <a:gd name="T39" fmla="*/ 2147483646 h 129"/>
                <a:gd name="T40" fmla="*/ 2147483646 w 145"/>
                <a:gd name="T41" fmla="*/ 2147483646 h 129"/>
                <a:gd name="T42" fmla="*/ 2147483646 w 145"/>
                <a:gd name="T43" fmla="*/ 2147483646 h 129"/>
                <a:gd name="T44" fmla="*/ 2147483646 w 145"/>
                <a:gd name="T45" fmla="*/ 2147483646 h 129"/>
                <a:gd name="T46" fmla="*/ 2147483646 w 145"/>
                <a:gd name="T47" fmla="*/ 2147483646 h 129"/>
                <a:gd name="T48" fmla="*/ 2147483646 w 145"/>
                <a:gd name="T49" fmla="*/ 2147483646 h 129"/>
                <a:gd name="T50" fmla="*/ 2147483646 w 145"/>
                <a:gd name="T51" fmla="*/ 2147483646 h 129"/>
                <a:gd name="T52" fmla="*/ 2147483646 w 145"/>
                <a:gd name="T53" fmla="*/ 2147483646 h 129"/>
                <a:gd name="T54" fmla="*/ 2147483646 w 145"/>
                <a:gd name="T55" fmla="*/ 2147483646 h 129"/>
                <a:gd name="T56" fmla="*/ 2147483646 w 145"/>
                <a:gd name="T57" fmla="*/ 2147483646 h 129"/>
                <a:gd name="T58" fmla="*/ 2147483646 w 145"/>
                <a:gd name="T59" fmla="*/ 2147483646 h 129"/>
                <a:gd name="T60" fmla="*/ 2147483646 w 145"/>
                <a:gd name="T61" fmla="*/ 2147483646 h 129"/>
                <a:gd name="T62" fmla="*/ 2147483646 w 145"/>
                <a:gd name="T63" fmla="*/ 2147483646 h 129"/>
                <a:gd name="T64" fmla="*/ 2147483646 w 145"/>
                <a:gd name="T65" fmla="*/ 2147483646 h 129"/>
                <a:gd name="T66" fmla="*/ 2147483646 w 145"/>
                <a:gd name="T67" fmla="*/ 2147483646 h 129"/>
                <a:gd name="T68" fmla="*/ 2147483646 w 145"/>
                <a:gd name="T69" fmla="*/ 2147483646 h 129"/>
                <a:gd name="T70" fmla="*/ 2147483646 w 145"/>
                <a:gd name="T71" fmla="*/ 2147483646 h 129"/>
                <a:gd name="T72" fmla="*/ 2147483646 w 145"/>
                <a:gd name="T73" fmla="*/ 2147483646 h 129"/>
                <a:gd name="T74" fmla="*/ 2147483646 w 145"/>
                <a:gd name="T75" fmla="*/ 2147483646 h 129"/>
                <a:gd name="T76" fmla="*/ 2147483646 w 145"/>
                <a:gd name="T77" fmla="*/ 2147483646 h 129"/>
                <a:gd name="T78" fmla="*/ 2147483646 w 145"/>
                <a:gd name="T79" fmla="*/ 2147483646 h 129"/>
                <a:gd name="T80" fmla="*/ 0 w 145"/>
                <a:gd name="T81" fmla="*/ 2147483646 h 1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5"/>
                <a:gd name="T124" fmla="*/ 0 h 129"/>
                <a:gd name="T125" fmla="*/ 145 w 145"/>
                <a:gd name="T126" fmla="*/ 129 h 1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5" h="129">
                  <a:moveTo>
                    <a:pt x="0" y="7"/>
                  </a:moveTo>
                  <a:lnTo>
                    <a:pt x="5" y="7"/>
                  </a:lnTo>
                  <a:lnTo>
                    <a:pt x="18" y="0"/>
                  </a:lnTo>
                  <a:lnTo>
                    <a:pt x="18" y="5"/>
                  </a:lnTo>
                  <a:lnTo>
                    <a:pt x="21" y="19"/>
                  </a:lnTo>
                  <a:lnTo>
                    <a:pt x="25" y="29"/>
                  </a:lnTo>
                  <a:lnTo>
                    <a:pt x="37" y="41"/>
                  </a:lnTo>
                  <a:lnTo>
                    <a:pt x="39" y="44"/>
                  </a:lnTo>
                  <a:lnTo>
                    <a:pt x="41" y="44"/>
                  </a:lnTo>
                  <a:lnTo>
                    <a:pt x="44" y="44"/>
                  </a:lnTo>
                  <a:lnTo>
                    <a:pt x="48" y="41"/>
                  </a:lnTo>
                  <a:lnTo>
                    <a:pt x="48" y="44"/>
                  </a:lnTo>
                  <a:lnTo>
                    <a:pt x="51" y="46"/>
                  </a:lnTo>
                  <a:lnTo>
                    <a:pt x="53" y="49"/>
                  </a:lnTo>
                  <a:lnTo>
                    <a:pt x="53" y="44"/>
                  </a:lnTo>
                  <a:lnTo>
                    <a:pt x="55" y="34"/>
                  </a:lnTo>
                  <a:lnTo>
                    <a:pt x="62" y="22"/>
                  </a:lnTo>
                  <a:lnTo>
                    <a:pt x="64" y="17"/>
                  </a:lnTo>
                  <a:lnTo>
                    <a:pt x="67" y="14"/>
                  </a:lnTo>
                  <a:lnTo>
                    <a:pt x="69" y="12"/>
                  </a:lnTo>
                  <a:lnTo>
                    <a:pt x="71" y="12"/>
                  </a:lnTo>
                  <a:lnTo>
                    <a:pt x="73" y="12"/>
                  </a:lnTo>
                  <a:lnTo>
                    <a:pt x="76" y="12"/>
                  </a:lnTo>
                  <a:lnTo>
                    <a:pt x="78" y="14"/>
                  </a:lnTo>
                  <a:lnTo>
                    <a:pt x="78" y="17"/>
                  </a:lnTo>
                  <a:lnTo>
                    <a:pt x="78" y="31"/>
                  </a:lnTo>
                  <a:lnTo>
                    <a:pt x="80" y="34"/>
                  </a:lnTo>
                  <a:lnTo>
                    <a:pt x="83" y="27"/>
                  </a:lnTo>
                  <a:lnTo>
                    <a:pt x="85" y="24"/>
                  </a:lnTo>
                  <a:lnTo>
                    <a:pt x="87" y="22"/>
                  </a:lnTo>
                  <a:lnTo>
                    <a:pt x="90" y="22"/>
                  </a:lnTo>
                  <a:lnTo>
                    <a:pt x="92" y="22"/>
                  </a:lnTo>
                  <a:lnTo>
                    <a:pt x="94" y="22"/>
                  </a:lnTo>
                  <a:lnTo>
                    <a:pt x="128" y="34"/>
                  </a:lnTo>
                  <a:lnTo>
                    <a:pt x="145" y="51"/>
                  </a:lnTo>
                  <a:lnTo>
                    <a:pt x="122" y="71"/>
                  </a:lnTo>
                  <a:lnTo>
                    <a:pt x="106" y="66"/>
                  </a:lnTo>
                  <a:lnTo>
                    <a:pt x="101" y="63"/>
                  </a:lnTo>
                  <a:lnTo>
                    <a:pt x="108" y="85"/>
                  </a:lnTo>
                  <a:lnTo>
                    <a:pt x="106" y="90"/>
                  </a:lnTo>
                  <a:lnTo>
                    <a:pt x="103" y="93"/>
                  </a:lnTo>
                  <a:lnTo>
                    <a:pt x="101" y="100"/>
                  </a:lnTo>
                  <a:lnTo>
                    <a:pt x="99" y="115"/>
                  </a:lnTo>
                  <a:lnTo>
                    <a:pt x="96" y="117"/>
                  </a:lnTo>
                  <a:lnTo>
                    <a:pt x="94" y="117"/>
                  </a:lnTo>
                  <a:lnTo>
                    <a:pt x="92" y="117"/>
                  </a:lnTo>
                  <a:lnTo>
                    <a:pt x="87" y="115"/>
                  </a:lnTo>
                  <a:lnTo>
                    <a:pt x="87" y="112"/>
                  </a:lnTo>
                  <a:lnTo>
                    <a:pt x="78" y="112"/>
                  </a:lnTo>
                  <a:lnTo>
                    <a:pt x="76" y="112"/>
                  </a:lnTo>
                  <a:lnTo>
                    <a:pt x="71" y="115"/>
                  </a:lnTo>
                  <a:lnTo>
                    <a:pt x="69" y="115"/>
                  </a:lnTo>
                  <a:lnTo>
                    <a:pt x="64" y="110"/>
                  </a:lnTo>
                  <a:lnTo>
                    <a:pt x="64" y="115"/>
                  </a:lnTo>
                  <a:lnTo>
                    <a:pt x="62" y="117"/>
                  </a:lnTo>
                  <a:lnTo>
                    <a:pt x="55" y="117"/>
                  </a:lnTo>
                  <a:lnTo>
                    <a:pt x="53" y="117"/>
                  </a:lnTo>
                  <a:lnTo>
                    <a:pt x="46" y="127"/>
                  </a:lnTo>
                  <a:lnTo>
                    <a:pt x="44" y="127"/>
                  </a:lnTo>
                  <a:lnTo>
                    <a:pt x="41" y="129"/>
                  </a:lnTo>
                  <a:lnTo>
                    <a:pt x="39" y="127"/>
                  </a:lnTo>
                  <a:lnTo>
                    <a:pt x="37" y="127"/>
                  </a:lnTo>
                  <a:lnTo>
                    <a:pt x="35" y="124"/>
                  </a:lnTo>
                  <a:lnTo>
                    <a:pt x="32" y="122"/>
                  </a:lnTo>
                  <a:lnTo>
                    <a:pt x="32" y="117"/>
                  </a:lnTo>
                  <a:lnTo>
                    <a:pt x="30" y="112"/>
                  </a:lnTo>
                  <a:lnTo>
                    <a:pt x="25" y="100"/>
                  </a:lnTo>
                  <a:lnTo>
                    <a:pt x="25" y="98"/>
                  </a:lnTo>
                  <a:lnTo>
                    <a:pt x="23" y="98"/>
                  </a:lnTo>
                  <a:lnTo>
                    <a:pt x="16" y="105"/>
                  </a:lnTo>
                  <a:lnTo>
                    <a:pt x="16" y="98"/>
                  </a:lnTo>
                  <a:lnTo>
                    <a:pt x="16" y="80"/>
                  </a:lnTo>
                  <a:lnTo>
                    <a:pt x="16" y="63"/>
                  </a:lnTo>
                  <a:lnTo>
                    <a:pt x="16" y="56"/>
                  </a:lnTo>
                  <a:lnTo>
                    <a:pt x="14" y="53"/>
                  </a:lnTo>
                  <a:lnTo>
                    <a:pt x="9" y="31"/>
                  </a:lnTo>
                  <a:lnTo>
                    <a:pt x="2" y="12"/>
                  </a:lnTo>
                  <a:lnTo>
                    <a:pt x="0"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1" name="Freeform 338"/>
            <p:cNvSpPr>
              <a:spLocks/>
            </p:cNvSpPr>
            <p:nvPr/>
          </p:nvSpPr>
          <p:spPr bwMode="auto">
            <a:xfrm>
              <a:off x="6186488" y="2871788"/>
              <a:ext cx="185737" cy="560387"/>
            </a:xfrm>
            <a:custGeom>
              <a:avLst/>
              <a:gdLst>
                <a:gd name="T0" fmla="*/ 2147483646 w 117"/>
                <a:gd name="T1" fmla="*/ 2147483646 h 353"/>
                <a:gd name="T2" fmla="*/ 2147483646 w 117"/>
                <a:gd name="T3" fmla="*/ 2147483646 h 353"/>
                <a:gd name="T4" fmla="*/ 2147483646 w 117"/>
                <a:gd name="T5" fmla="*/ 2147483646 h 353"/>
                <a:gd name="T6" fmla="*/ 2147483646 w 117"/>
                <a:gd name="T7" fmla="*/ 2147483646 h 353"/>
                <a:gd name="T8" fmla="*/ 2147483646 w 117"/>
                <a:gd name="T9" fmla="*/ 2147483646 h 353"/>
                <a:gd name="T10" fmla="*/ 2147483646 w 117"/>
                <a:gd name="T11" fmla="*/ 2147483646 h 353"/>
                <a:gd name="T12" fmla="*/ 2147483646 w 117"/>
                <a:gd name="T13" fmla="*/ 2147483646 h 353"/>
                <a:gd name="T14" fmla="*/ 2147483646 w 117"/>
                <a:gd name="T15" fmla="*/ 2147483646 h 353"/>
                <a:gd name="T16" fmla="*/ 2147483646 w 117"/>
                <a:gd name="T17" fmla="*/ 2147483646 h 353"/>
                <a:gd name="T18" fmla="*/ 2147483646 w 117"/>
                <a:gd name="T19" fmla="*/ 2147483646 h 353"/>
                <a:gd name="T20" fmla="*/ 2147483646 w 117"/>
                <a:gd name="T21" fmla="*/ 2147483646 h 353"/>
                <a:gd name="T22" fmla="*/ 2147483646 w 117"/>
                <a:gd name="T23" fmla="*/ 2147483646 h 353"/>
                <a:gd name="T24" fmla="*/ 2147483646 w 117"/>
                <a:gd name="T25" fmla="*/ 2147483646 h 353"/>
                <a:gd name="T26" fmla="*/ 2147483646 w 117"/>
                <a:gd name="T27" fmla="*/ 2147483646 h 353"/>
                <a:gd name="T28" fmla="*/ 2147483646 w 117"/>
                <a:gd name="T29" fmla="*/ 2147483646 h 353"/>
                <a:gd name="T30" fmla="*/ 2147483646 w 117"/>
                <a:gd name="T31" fmla="*/ 2147483646 h 353"/>
                <a:gd name="T32" fmla="*/ 2147483646 w 117"/>
                <a:gd name="T33" fmla="*/ 2147483646 h 353"/>
                <a:gd name="T34" fmla="*/ 2147483646 w 117"/>
                <a:gd name="T35" fmla="*/ 2147483646 h 353"/>
                <a:gd name="T36" fmla="*/ 2147483646 w 117"/>
                <a:gd name="T37" fmla="*/ 2147483646 h 353"/>
                <a:gd name="T38" fmla="*/ 2147483646 w 117"/>
                <a:gd name="T39" fmla="*/ 2147483646 h 353"/>
                <a:gd name="T40" fmla="*/ 2147483646 w 117"/>
                <a:gd name="T41" fmla="*/ 2147483646 h 353"/>
                <a:gd name="T42" fmla="*/ 2147483646 w 117"/>
                <a:gd name="T43" fmla="*/ 2147483646 h 353"/>
                <a:gd name="T44" fmla="*/ 2147483646 w 117"/>
                <a:gd name="T45" fmla="*/ 2147483646 h 353"/>
                <a:gd name="T46" fmla="*/ 2147483646 w 117"/>
                <a:gd name="T47" fmla="*/ 2147483646 h 353"/>
                <a:gd name="T48" fmla="*/ 2147483646 w 117"/>
                <a:gd name="T49" fmla="*/ 2147483646 h 353"/>
                <a:gd name="T50" fmla="*/ 2147483646 w 117"/>
                <a:gd name="T51" fmla="*/ 2147483646 h 353"/>
                <a:gd name="T52" fmla="*/ 2147483646 w 117"/>
                <a:gd name="T53" fmla="*/ 2147483646 h 353"/>
                <a:gd name="T54" fmla="*/ 2147483646 w 117"/>
                <a:gd name="T55" fmla="*/ 2147483646 h 353"/>
                <a:gd name="T56" fmla="*/ 2147483646 w 117"/>
                <a:gd name="T57" fmla="*/ 2147483646 h 353"/>
                <a:gd name="T58" fmla="*/ 2147483646 w 117"/>
                <a:gd name="T59" fmla="*/ 2147483646 h 353"/>
                <a:gd name="T60" fmla="*/ 2147483646 w 117"/>
                <a:gd name="T61" fmla="*/ 2147483646 h 353"/>
                <a:gd name="T62" fmla="*/ 2147483646 w 117"/>
                <a:gd name="T63" fmla="*/ 2147483646 h 353"/>
                <a:gd name="T64" fmla="*/ 2147483646 w 117"/>
                <a:gd name="T65" fmla="*/ 2147483646 h 353"/>
                <a:gd name="T66" fmla="*/ 2147483646 w 117"/>
                <a:gd name="T67" fmla="*/ 2147483646 h 353"/>
                <a:gd name="T68" fmla="*/ 2147483646 w 117"/>
                <a:gd name="T69" fmla="*/ 2147483646 h 353"/>
                <a:gd name="T70" fmla="*/ 2147483646 w 117"/>
                <a:gd name="T71" fmla="*/ 2147483646 h 353"/>
                <a:gd name="T72" fmla="*/ 2147483646 w 117"/>
                <a:gd name="T73" fmla="*/ 2147483646 h 353"/>
                <a:gd name="T74" fmla="*/ 2147483646 w 117"/>
                <a:gd name="T75" fmla="*/ 2147483646 h 353"/>
                <a:gd name="T76" fmla="*/ 2147483646 w 117"/>
                <a:gd name="T77" fmla="*/ 2147483646 h 353"/>
                <a:gd name="T78" fmla="*/ 2147483646 w 117"/>
                <a:gd name="T79" fmla="*/ 2147483646 h 353"/>
                <a:gd name="T80" fmla="*/ 2147483646 w 117"/>
                <a:gd name="T81" fmla="*/ 2147483646 h 353"/>
                <a:gd name="T82" fmla="*/ 2147483646 w 117"/>
                <a:gd name="T83" fmla="*/ 2147483646 h 353"/>
                <a:gd name="T84" fmla="*/ 2147483646 w 117"/>
                <a:gd name="T85" fmla="*/ 2147483646 h 353"/>
                <a:gd name="T86" fmla="*/ 2147483646 w 117"/>
                <a:gd name="T87" fmla="*/ 2147483646 h 353"/>
                <a:gd name="T88" fmla="*/ 2147483646 w 117"/>
                <a:gd name="T89" fmla="*/ 2147483646 h 353"/>
                <a:gd name="T90" fmla="*/ 2147483646 w 117"/>
                <a:gd name="T91" fmla="*/ 2147483646 h 353"/>
                <a:gd name="T92" fmla="*/ 2147483646 w 117"/>
                <a:gd name="T93" fmla="*/ 2147483646 h 353"/>
                <a:gd name="T94" fmla="*/ 2147483646 w 117"/>
                <a:gd name="T95" fmla="*/ 2147483646 h 353"/>
                <a:gd name="T96" fmla="*/ 2147483646 w 117"/>
                <a:gd name="T97" fmla="*/ 2147483646 h 353"/>
                <a:gd name="T98" fmla="*/ 2147483646 w 117"/>
                <a:gd name="T99" fmla="*/ 2147483646 h 353"/>
                <a:gd name="T100" fmla="*/ 2147483646 w 117"/>
                <a:gd name="T101" fmla="*/ 2147483646 h 353"/>
                <a:gd name="T102" fmla="*/ 2147483646 w 117"/>
                <a:gd name="T103" fmla="*/ 2147483646 h 3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
                <a:gd name="T157" fmla="*/ 0 h 353"/>
                <a:gd name="T158" fmla="*/ 117 w 117"/>
                <a:gd name="T159" fmla="*/ 353 h 3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 h="353">
                  <a:moveTo>
                    <a:pt x="117" y="0"/>
                  </a:moveTo>
                  <a:lnTo>
                    <a:pt x="117" y="5"/>
                  </a:lnTo>
                  <a:lnTo>
                    <a:pt x="112" y="15"/>
                  </a:lnTo>
                  <a:lnTo>
                    <a:pt x="110" y="22"/>
                  </a:lnTo>
                  <a:lnTo>
                    <a:pt x="107" y="30"/>
                  </a:lnTo>
                  <a:lnTo>
                    <a:pt x="103" y="37"/>
                  </a:lnTo>
                  <a:lnTo>
                    <a:pt x="101" y="45"/>
                  </a:lnTo>
                  <a:lnTo>
                    <a:pt x="96" y="52"/>
                  </a:lnTo>
                  <a:lnTo>
                    <a:pt x="91" y="59"/>
                  </a:lnTo>
                  <a:lnTo>
                    <a:pt x="87" y="64"/>
                  </a:lnTo>
                  <a:lnTo>
                    <a:pt x="82" y="69"/>
                  </a:lnTo>
                  <a:lnTo>
                    <a:pt x="78" y="74"/>
                  </a:lnTo>
                  <a:lnTo>
                    <a:pt x="73" y="79"/>
                  </a:lnTo>
                  <a:lnTo>
                    <a:pt x="68" y="84"/>
                  </a:lnTo>
                  <a:lnTo>
                    <a:pt x="64" y="86"/>
                  </a:lnTo>
                  <a:lnTo>
                    <a:pt x="57" y="89"/>
                  </a:lnTo>
                  <a:lnTo>
                    <a:pt x="48" y="93"/>
                  </a:lnTo>
                  <a:lnTo>
                    <a:pt x="46" y="96"/>
                  </a:lnTo>
                  <a:lnTo>
                    <a:pt x="57" y="106"/>
                  </a:lnTo>
                  <a:lnTo>
                    <a:pt x="59" y="106"/>
                  </a:lnTo>
                  <a:lnTo>
                    <a:pt x="66" y="113"/>
                  </a:lnTo>
                  <a:lnTo>
                    <a:pt x="68" y="120"/>
                  </a:lnTo>
                  <a:lnTo>
                    <a:pt x="68" y="123"/>
                  </a:lnTo>
                  <a:lnTo>
                    <a:pt x="68" y="130"/>
                  </a:lnTo>
                  <a:lnTo>
                    <a:pt x="66" y="135"/>
                  </a:lnTo>
                  <a:lnTo>
                    <a:pt x="57" y="147"/>
                  </a:lnTo>
                  <a:lnTo>
                    <a:pt x="55" y="150"/>
                  </a:lnTo>
                  <a:lnTo>
                    <a:pt x="50" y="152"/>
                  </a:lnTo>
                  <a:lnTo>
                    <a:pt x="48" y="157"/>
                  </a:lnTo>
                  <a:lnTo>
                    <a:pt x="43" y="160"/>
                  </a:lnTo>
                  <a:lnTo>
                    <a:pt x="41" y="162"/>
                  </a:lnTo>
                  <a:lnTo>
                    <a:pt x="36" y="164"/>
                  </a:lnTo>
                  <a:lnTo>
                    <a:pt x="34" y="167"/>
                  </a:lnTo>
                  <a:lnTo>
                    <a:pt x="29" y="169"/>
                  </a:lnTo>
                  <a:lnTo>
                    <a:pt x="27" y="172"/>
                  </a:lnTo>
                  <a:lnTo>
                    <a:pt x="23" y="174"/>
                  </a:lnTo>
                  <a:lnTo>
                    <a:pt x="23" y="191"/>
                  </a:lnTo>
                  <a:lnTo>
                    <a:pt x="23" y="199"/>
                  </a:lnTo>
                  <a:lnTo>
                    <a:pt x="23" y="211"/>
                  </a:lnTo>
                  <a:lnTo>
                    <a:pt x="23" y="221"/>
                  </a:lnTo>
                  <a:lnTo>
                    <a:pt x="23" y="228"/>
                  </a:lnTo>
                  <a:lnTo>
                    <a:pt x="23" y="240"/>
                  </a:lnTo>
                  <a:lnTo>
                    <a:pt x="23" y="248"/>
                  </a:lnTo>
                  <a:lnTo>
                    <a:pt x="23" y="258"/>
                  </a:lnTo>
                  <a:lnTo>
                    <a:pt x="23" y="265"/>
                  </a:lnTo>
                  <a:lnTo>
                    <a:pt x="20" y="275"/>
                  </a:lnTo>
                  <a:lnTo>
                    <a:pt x="18" y="282"/>
                  </a:lnTo>
                  <a:lnTo>
                    <a:pt x="16" y="289"/>
                  </a:lnTo>
                  <a:lnTo>
                    <a:pt x="13" y="297"/>
                  </a:lnTo>
                  <a:lnTo>
                    <a:pt x="9" y="302"/>
                  </a:lnTo>
                  <a:lnTo>
                    <a:pt x="0" y="309"/>
                  </a:lnTo>
                  <a:lnTo>
                    <a:pt x="4" y="311"/>
                  </a:lnTo>
                  <a:lnTo>
                    <a:pt x="13" y="316"/>
                  </a:lnTo>
                  <a:lnTo>
                    <a:pt x="20" y="326"/>
                  </a:lnTo>
                  <a:lnTo>
                    <a:pt x="23" y="329"/>
                  </a:lnTo>
                  <a:lnTo>
                    <a:pt x="25" y="333"/>
                  </a:lnTo>
                  <a:lnTo>
                    <a:pt x="18" y="343"/>
                  </a:lnTo>
                  <a:lnTo>
                    <a:pt x="7" y="353"/>
                  </a:lnTo>
                  <a:lnTo>
                    <a:pt x="13" y="351"/>
                  </a:lnTo>
                  <a:lnTo>
                    <a:pt x="18" y="351"/>
                  </a:lnTo>
                  <a:lnTo>
                    <a:pt x="20" y="346"/>
                  </a:lnTo>
                  <a:lnTo>
                    <a:pt x="25" y="343"/>
                  </a:lnTo>
                  <a:lnTo>
                    <a:pt x="29" y="341"/>
                  </a:lnTo>
                  <a:lnTo>
                    <a:pt x="32" y="338"/>
                  </a:lnTo>
                  <a:lnTo>
                    <a:pt x="36" y="333"/>
                  </a:lnTo>
                  <a:lnTo>
                    <a:pt x="41" y="331"/>
                  </a:lnTo>
                  <a:lnTo>
                    <a:pt x="46" y="329"/>
                  </a:lnTo>
                  <a:lnTo>
                    <a:pt x="50" y="324"/>
                  </a:lnTo>
                  <a:lnTo>
                    <a:pt x="57" y="321"/>
                  </a:lnTo>
                  <a:lnTo>
                    <a:pt x="62" y="319"/>
                  </a:lnTo>
                  <a:lnTo>
                    <a:pt x="68" y="316"/>
                  </a:lnTo>
                  <a:lnTo>
                    <a:pt x="75" y="316"/>
                  </a:lnTo>
                  <a:lnTo>
                    <a:pt x="87" y="314"/>
                  </a:lnTo>
                  <a:lnTo>
                    <a:pt x="89" y="309"/>
                  </a:lnTo>
                  <a:lnTo>
                    <a:pt x="89" y="282"/>
                  </a:lnTo>
                  <a:lnTo>
                    <a:pt x="91" y="275"/>
                  </a:lnTo>
                  <a:lnTo>
                    <a:pt x="91" y="265"/>
                  </a:lnTo>
                  <a:lnTo>
                    <a:pt x="91" y="258"/>
                  </a:lnTo>
                  <a:lnTo>
                    <a:pt x="94" y="245"/>
                  </a:lnTo>
                  <a:lnTo>
                    <a:pt x="94" y="233"/>
                  </a:lnTo>
                  <a:lnTo>
                    <a:pt x="96" y="221"/>
                  </a:lnTo>
                  <a:lnTo>
                    <a:pt x="98" y="206"/>
                  </a:lnTo>
                  <a:lnTo>
                    <a:pt x="103" y="182"/>
                  </a:lnTo>
                  <a:lnTo>
                    <a:pt x="105" y="162"/>
                  </a:lnTo>
                  <a:lnTo>
                    <a:pt x="107" y="157"/>
                  </a:lnTo>
                  <a:lnTo>
                    <a:pt x="107" y="152"/>
                  </a:lnTo>
                  <a:lnTo>
                    <a:pt x="107" y="145"/>
                  </a:lnTo>
                  <a:lnTo>
                    <a:pt x="110" y="140"/>
                  </a:lnTo>
                  <a:lnTo>
                    <a:pt x="110" y="133"/>
                  </a:lnTo>
                  <a:lnTo>
                    <a:pt x="110" y="128"/>
                  </a:lnTo>
                  <a:lnTo>
                    <a:pt x="110" y="120"/>
                  </a:lnTo>
                  <a:lnTo>
                    <a:pt x="110" y="116"/>
                  </a:lnTo>
                  <a:lnTo>
                    <a:pt x="110" y="89"/>
                  </a:lnTo>
                  <a:lnTo>
                    <a:pt x="110" y="84"/>
                  </a:lnTo>
                  <a:lnTo>
                    <a:pt x="112" y="74"/>
                  </a:lnTo>
                  <a:lnTo>
                    <a:pt x="112" y="67"/>
                  </a:lnTo>
                  <a:lnTo>
                    <a:pt x="112" y="62"/>
                  </a:lnTo>
                  <a:lnTo>
                    <a:pt x="114" y="54"/>
                  </a:lnTo>
                  <a:lnTo>
                    <a:pt x="114" y="47"/>
                  </a:lnTo>
                  <a:lnTo>
                    <a:pt x="114" y="40"/>
                  </a:lnTo>
                  <a:lnTo>
                    <a:pt x="114" y="35"/>
                  </a:lnTo>
                  <a:lnTo>
                    <a:pt x="117" y="27"/>
                  </a:lnTo>
                  <a:lnTo>
                    <a:pt x="117" y="22"/>
                  </a:lnTo>
                  <a:lnTo>
                    <a:pt x="117" y="15"/>
                  </a:lnTo>
                  <a:lnTo>
                    <a:pt x="117"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2" name="Freeform 339"/>
            <p:cNvSpPr>
              <a:spLocks/>
            </p:cNvSpPr>
            <p:nvPr/>
          </p:nvSpPr>
          <p:spPr bwMode="auto">
            <a:xfrm>
              <a:off x="5927725" y="2324100"/>
              <a:ext cx="247650" cy="885825"/>
            </a:xfrm>
            <a:custGeom>
              <a:avLst/>
              <a:gdLst>
                <a:gd name="T0" fmla="*/ 2147483646 w 156"/>
                <a:gd name="T1" fmla="*/ 2147483646 h 558"/>
                <a:gd name="T2" fmla="*/ 2147483646 w 156"/>
                <a:gd name="T3" fmla="*/ 2147483646 h 558"/>
                <a:gd name="T4" fmla="*/ 2147483646 w 156"/>
                <a:gd name="T5" fmla="*/ 2147483646 h 558"/>
                <a:gd name="T6" fmla="*/ 2147483646 w 156"/>
                <a:gd name="T7" fmla="*/ 2147483646 h 558"/>
                <a:gd name="T8" fmla="*/ 2147483646 w 156"/>
                <a:gd name="T9" fmla="*/ 2147483646 h 558"/>
                <a:gd name="T10" fmla="*/ 2147483646 w 156"/>
                <a:gd name="T11" fmla="*/ 2147483646 h 558"/>
                <a:gd name="T12" fmla="*/ 2147483646 w 156"/>
                <a:gd name="T13" fmla="*/ 2147483646 h 558"/>
                <a:gd name="T14" fmla="*/ 2147483646 w 156"/>
                <a:gd name="T15" fmla="*/ 2147483646 h 558"/>
                <a:gd name="T16" fmla="*/ 2147483646 w 156"/>
                <a:gd name="T17" fmla="*/ 2147483646 h 558"/>
                <a:gd name="T18" fmla="*/ 2147483646 w 156"/>
                <a:gd name="T19" fmla="*/ 2147483646 h 558"/>
                <a:gd name="T20" fmla="*/ 2147483646 w 156"/>
                <a:gd name="T21" fmla="*/ 2147483646 h 558"/>
                <a:gd name="T22" fmla="*/ 2147483646 w 156"/>
                <a:gd name="T23" fmla="*/ 2147483646 h 558"/>
                <a:gd name="T24" fmla="*/ 2147483646 w 156"/>
                <a:gd name="T25" fmla="*/ 2147483646 h 558"/>
                <a:gd name="T26" fmla="*/ 2147483646 w 156"/>
                <a:gd name="T27" fmla="*/ 2147483646 h 558"/>
                <a:gd name="T28" fmla="*/ 2147483646 w 156"/>
                <a:gd name="T29" fmla="*/ 2147483646 h 558"/>
                <a:gd name="T30" fmla="*/ 2147483646 w 156"/>
                <a:gd name="T31" fmla="*/ 2147483646 h 558"/>
                <a:gd name="T32" fmla="*/ 2147483646 w 156"/>
                <a:gd name="T33" fmla="*/ 2147483646 h 558"/>
                <a:gd name="T34" fmla="*/ 2147483646 w 156"/>
                <a:gd name="T35" fmla="*/ 2147483646 h 558"/>
                <a:gd name="T36" fmla="*/ 2147483646 w 156"/>
                <a:gd name="T37" fmla="*/ 2147483646 h 558"/>
                <a:gd name="T38" fmla="*/ 2147483646 w 156"/>
                <a:gd name="T39" fmla="*/ 2147483646 h 558"/>
                <a:gd name="T40" fmla="*/ 2147483646 w 156"/>
                <a:gd name="T41" fmla="*/ 2147483646 h 558"/>
                <a:gd name="T42" fmla="*/ 2147483646 w 156"/>
                <a:gd name="T43" fmla="*/ 0 h 558"/>
                <a:gd name="T44" fmla="*/ 0 w 156"/>
                <a:gd name="T45" fmla="*/ 2147483646 h 558"/>
                <a:gd name="T46" fmla="*/ 2147483646 w 156"/>
                <a:gd name="T47" fmla="*/ 2147483646 h 558"/>
                <a:gd name="T48" fmla="*/ 2147483646 w 156"/>
                <a:gd name="T49" fmla="*/ 2147483646 h 558"/>
                <a:gd name="T50" fmla="*/ 2147483646 w 156"/>
                <a:gd name="T51" fmla="*/ 2147483646 h 558"/>
                <a:gd name="T52" fmla="*/ 2147483646 w 156"/>
                <a:gd name="T53" fmla="*/ 2147483646 h 558"/>
                <a:gd name="T54" fmla="*/ 2147483646 w 156"/>
                <a:gd name="T55" fmla="*/ 2147483646 h 558"/>
                <a:gd name="T56" fmla="*/ 2147483646 w 156"/>
                <a:gd name="T57" fmla="*/ 2147483646 h 558"/>
                <a:gd name="T58" fmla="*/ 2147483646 w 156"/>
                <a:gd name="T59" fmla="*/ 2147483646 h 558"/>
                <a:gd name="T60" fmla="*/ 2147483646 w 156"/>
                <a:gd name="T61" fmla="*/ 2147483646 h 558"/>
                <a:gd name="T62" fmla="*/ 2147483646 w 156"/>
                <a:gd name="T63" fmla="*/ 2147483646 h 558"/>
                <a:gd name="T64" fmla="*/ 2147483646 w 156"/>
                <a:gd name="T65" fmla="*/ 2147483646 h 558"/>
                <a:gd name="T66" fmla="*/ 2147483646 w 156"/>
                <a:gd name="T67" fmla="*/ 2147483646 h 558"/>
                <a:gd name="T68" fmla="*/ 2147483646 w 156"/>
                <a:gd name="T69" fmla="*/ 2147483646 h 558"/>
                <a:gd name="T70" fmla="*/ 2147483646 w 156"/>
                <a:gd name="T71" fmla="*/ 2147483646 h 558"/>
                <a:gd name="T72" fmla="*/ 2147483646 w 156"/>
                <a:gd name="T73" fmla="*/ 2147483646 h 558"/>
                <a:gd name="T74" fmla="*/ 2147483646 w 156"/>
                <a:gd name="T75" fmla="*/ 2147483646 h 558"/>
                <a:gd name="T76" fmla="*/ 2147483646 w 156"/>
                <a:gd name="T77" fmla="*/ 2147483646 h 558"/>
                <a:gd name="T78" fmla="*/ 2147483646 w 156"/>
                <a:gd name="T79" fmla="*/ 2147483646 h 558"/>
                <a:gd name="T80" fmla="*/ 2147483646 w 156"/>
                <a:gd name="T81" fmla="*/ 2147483646 h 558"/>
                <a:gd name="T82" fmla="*/ 2147483646 w 156"/>
                <a:gd name="T83" fmla="*/ 2147483646 h 558"/>
                <a:gd name="T84" fmla="*/ 2147483646 w 156"/>
                <a:gd name="T85" fmla="*/ 2147483646 h 558"/>
                <a:gd name="T86" fmla="*/ 2147483646 w 156"/>
                <a:gd name="T87" fmla="*/ 2147483646 h 558"/>
                <a:gd name="T88" fmla="*/ 2147483646 w 156"/>
                <a:gd name="T89" fmla="*/ 2147483646 h 558"/>
                <a:gd name="T90" fmla="*/ 2147483646 w 156"/>
                <a:gd name="T91" fmla="*/ 2147483646 h 558"/>
                <a:gd name="T92" fmla="*/ 2147483646 w 156"/>
                <a:gd name="T93" fmla="*/ 2147483646 h 558"/>
                <a:gd name="T94" fmla="*/ 2147483646 w 156"/>
                <a:gd name="T95" fmla="*/ 2147483646 h 558"/>
                <a:gd name="T96" fmla="*/ 2147483646 w 156"/>
                <a:gd name="T97" fmla="*/ 2147483646 h 5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6"/>
                <a:gd name="T148" fmla="*/ 0 h 558"/>
                <a:gd name="T149" fmla="*/ 156 w 156"/>
                <a:gd name="T150" fmla="*/ 558 h 5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6" h="558">
                  <a:moveTo>
                    <a:pt x="144" y="558"/>
                  </a:moveTo>
                  <a:lnTo>
                    <a:pt x="144" y="546"/>
                  </a:lnTo>
                  <a:lnTo>
                    <a:pt x="147" y="536"/>
                  </a:lnTo>
                  <a:lnTo>
                    <a:pt x="147" y="529"/>
                  </a:lnTo>
                  <a:lnTo>
                    <a:pt x="147" y="522"/>
                  </a:lnTo>
                  <a:lnTo>
                    <a:pt x="149" y="512"/>
                  </a:lnTo>
                  <a:lnTo>
                    <a:pt x="149" y="505"/>
                  </a:lnTo>
                  <a:lnTo>
                    <a:pt x="149" y="495"/>
                  </a:lnTo>
                  <a:lnTo>
                    <a:pt x="149" y="487"/>
                  </a:lnTo>
                  <a:lnTo>
                    <a:pt x="149" y="478"/>
                  </a:lnTo>
                  <a:lnTo>
                    <a:pt x="151" y="470"/>
                  </a:lnTo>
                  <a:lnTo>
                    <a:pt x="151" y="463"/>
                  </a:lnTo>
                  <a:lnTo>
                    <a:pt x="151" y="453"/>
                  </a:lnTo>
                  <a:lnTo>
                    <a:pt x="151" y="446"/>
                  </a:lnTo>
                  <a:lnTo>
                    <a:pt x="151" y="436"/>
                  </a:lnTo>
                  <a:lnTo>
                    <a:pt x="151" y="424"/>
                  </a:lnTo>
                  <a:lnTo>
                    <a:pt x="154" y="421"/>
                  </a:lnTo>
                  <a:lnTo>
                    <a:pt x="156" y="416"/>
                  </a:lnTo>
                  <a:lnTo>
                    <a:pt x="156" y="412"/>
                  </a:lnTo>
                  <a:lnTo>
                    <a:pt x="147" y="399"/>
                  </a:lnTo>
                  <a:lnTo>
                    <a:pt x="137" y="385"/>
                  </a:lnTo>
                  <a:lnTo>
                    <a:pt x="133" y="367"/>
                  </a:lnTo>
                  <a:lnTo>
                    <a:pt x="128" y="350"/>
                  </a:lnTo>
                  <a:lnTo>
                    <a:pt x="121" y="333"/>
                  </a:lnTo>
                  <a:lnTo>
                    <a:pt x="115" y="319"/>
                  </a:lnTo>
                  <a:lnTo>
                    <a:pt x="108" y="301"/>
                  </a:lnTo>
                  <a:lnTo>
                    <a:pt x="101" y="287"/>
                  </a:lnTo>
                  <a:lnTo>
                    <a:pt x="92" y="272"/>
                  </a:lnTo>
                  <a:lnTo>
                    <a:pt x="85" y="255"/>
                  </a:lnTo>
                  <a:lnTo>
                    <a:pt x="76" y="240"/>
                  </a:lnTo>
                  <a:lnTo>
                    <a:pt x="69" y="226"/>
                  </a:lnTo>
                  <a:lnTo>
                    <a:pt x="62" y="208"/>
                  </a:lnTo>
                  <a:lnTo>
                    <a:pt x="53" y="194"/>
                  </a:lnTo>
                  <a:lnTo>
                    <a:pt x="46" y="177"/>
                  </a:lnTo>
                  <a:lnTo>
                    <a:pt x="41" y="162"/>
                  </a:lnTo>
                  <a:lnTo>
                    <a:pt x="34" y="145"/>
                  </a:lnTo>
                  <a:lnTo>
                    <a:pt x="27" y="118"/>
                  </a:lnTo>
                  <a:lnTo>
                    <a:pt x="25" y="106"/>
                  </a:lnTo>
                  <a:lnTo>
                    <a:pt x="18" y="81"/>
                  </a:lnTo>
                  <a:lnTo>
                    <a:pt x="16" y="54"/>
                  </a:lnTo>
                  <a:lnTo>
                    <a:pt x="14" y="52"/>
                  </a:lnTo>
                  <a:lnTo>
                    <a:pt x="11" y="44"/>
                  </a:lnTo>
                  <a:lnTo>
                    <a:pt x="9" y="25"/>
                  </a:lnTo>
                  <a:lnTo>
                    <a:pt x="9" y="0"/>
                  </a:lnTo>
                  <a:lnTo>
                    <a:pt x="7" y="8"/>
                  </a:lnTo>
                  <a:lnTo>
                    <a:pt x="0" y="32"/>
                  </a:lnTo>
                  <a:lnTo>
                    <a:pt x="2" y="74"/>
                  </a:lnTo>
                  <a:lnTo>
                    <a:pt x="2" y="86"/>
                  </a:lnTo>
                  <a:lnTo>
                    <a:pt x="5" y="93"/>
                  </a:lnTo>
                  <a:lnTo>
                    <a:pt x="7" y="106"/>
                  </a:lnTo>
                  <a:lnTo>
                    <a:pt x="9" y="118"/>
                  </a:lnTo>
                  <a:lnTo>
                    <a:pt x="11" y="130"/>
                  </a:lnTo>
                  <a:lnTo>
                    <a:pt x="14" y="137"/>
                  </a:lnTo>
                  <a:lnTo>
                    <a:pt x="16" y="147"/>
                  </a:lnTo>
                  <a:lnTo>
                    <a:pt x="21" y="155"/>
                  </a:lnTo>
                  <a:lnTo>
                    <a:pt x="23" y="162"/>
                  </a:lnTo>
                  <a:lnTo>
                    <a:pt x="25" y="172"/>
                  </a:lnTo>
                  <a:lnTo>
                    <a:pt x="30" y="179"/>
                  </a:lnTo>
                  <a:lnTo>
                    <a:pt x="32" y="184"/>
                  </a:lnTo>
                  <a:lnTo>
                    <a:pt x="37" y="191"/>
                  </a:lnTo>
                  <a:lnTo>
                    <a:pt x="39" y="199"/>
                  </a:lnTo>
                  <a:lnTo>
                    <a:pt x="44" y="206"/>
                  </a:lnTo>
                  <a:lnTo>
                    <a:pt x="48" y="216"/>
                  </a:lnTo>
                  <a:lnTo>
                    <a:pt x="55" y="228"/>
                  </a:lnTo>
                  <a:lnTo>
                    <a:pt x="60" y="240"/>
                  </a:lnTo>
                  <a:lnTo>
                    <a:pt x="62" y="248"/>
                  </a:lnTo>
                  <a:lnTo>
                    <a:pt x="66" y="257"/>
                  </a:lnTo>
                  <a:lnTo>
                    <a:pt x="69" y="267"/>
                  </a:lnTo>
                  <a:lnTo>
                    <a:pt x="71" y="277"/>
                  </a:lnTo>
                  <a:lnTo>
                    <a:pt x="76" y="287"/>
                  </a:lnTo>
                  <a:lnTo>
                    <a:pt x="78" y="296"/>
                  </a:lnTo>
                  <a:lnTo>
                    <a:pt x="82" y="306"/>
                  </a:lnTo>
                  <a:lnTo>
                    <a:pt x="85" y="319"/>
                  </a:lnTo>
                  <a:lnTo>
                    <a:pt x="87" y="328"/>
                  </a:lnTo>
                  <a:lnTo>
                    <a:pt x="89" y="338"/>
                  </a:lnTo>
                  <a:lnTo>
                    <a:pt x="92" y="345"/>
                  </a:lnTo>
                  <a:lnTo>
                    <a:pt x="94" y="355"/>
                  </a:lnTo>
                  <a:lnTo>
                    <a:pt x="96" y="363"/>
                  </a:lnTo>
                  <a:lnTo>
                    <a:pt x="101" y="375"/>
                  </a:lnTo>
                  <a:lnTo>
                    <a:pt x="101" y="377"/>
                  </a:lnTo>
                  <a:lnTo>
                    <a:pt x="105" y="399"/>
                  </a:lnTo>
                  <a:lnTo>
                    <a:pt x="115" y="419"/>
                  </a:lnTo>
                  <a:lnTo>
                    <a:pt x="119" y="424"/>
                  </a:lnTo>
                  <a:lnTo>
                    <a:pt x="119" y="436"/>
                  </a:lnTo>
                  <a:lnTo>
                    <a:pt x="119" y="443"/>
                  </a:lnTo>
                  <a:lnTo>
                    <a:pt x="121" y="453"/>
                  </a:lnTo>
                  <a:lnTo>
                    <a:pt x="124" y="461"/>
                  </a:lnTo>
                  <a:lnTo>
                    <a:pt x="124" y="468"/>
                  </a:lnTo>
                  <a:lnTo>
                    <a:pt x="126" y="478"/>
                  </a:lnTo>
                  <a:lnTo>
                    <a:pt x="128" y="485"/>
                  </a:lnTo>
                  <a:lnTo>
                    <a:pt x="131" y="492"/>
                  </a:lnTo>
                  <a:lnTo>
                    <a:pt x="133" y="502"/>
                  </a:lnTo>
                  <a:lnTo>
                    <a:pt x="135" y="509"/>
                  </a:lnTo>
                  <a:lnTo>
                    <a:pt x="137" y="519"/>
                  </a:lnTo>
                  <a:lnTo>
                    <a:pt x="137" y="527"/>
                  </a:lnTo>
                  <a:lnTo>
                    <a:pt x="140" y="536"/>
                  </a:lnTo>
                  <a:lnTo>
                    <a:pt x="142" y="546"/>
                  </a:lnTo>
                  <a:lnTo>
                    <a:pt x="144" y="55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3" name="Freeform 340"/>
            <p:cNvSpPr>
              <a:spLocks/>
            </p:cNvSpPr>
            <p:nvPr/>
          </p:nvSpPr>
          <p:spPr bwMode="auto">
            <a:xfrm>
              <a:off x="6145213" y="3381375"/>
              <a:ext cx="92075" cy="23813"/>
            </a:xfrm>
            <a:custGeom>
              <a:avLst/>
              <a:gdLst>
                <a:gd name="T0" fmla="*/ 0 w 58"/>
                <a:gd name="T1" fmla="*/ 2147483646 h 15"/>
                <a:gd name="T2" fmla="*/ 2147483646 w 58"/>
                <a:gd name="T3" fmla="*/ 2147483646 h 15"/>
                <a:gd name="T4" fmla="*/ 2147483646 w 58"/>
                <a:gd name="T5" fmla="*/ 0 h 15"/>
                <a:gd name="T6" fmla="*/ 2147483646 w 58"/>
                <a:gd name="T7" fmla="*/ 0 h 15"/>
                <a:gd name="T8" fmla="*/ 2147483646 w 58"/>
                <a:gd name="T9" fmla="*/ 0 h 15"/>
                <a:gd name="T10" fmla="*/ 2147483646 w 58"/>
                <a:gd name="T11" fmla="*/ 0 h 15"/>
                <a:gd name="T12" fmla="*/ 2147483646 w 58"/>
                <a:gd name="T13" fmla="*/ 0 h 15"/>
                <a:gd name="T14" fmla="*/ 2147483646 w 58"/>
                <a:gd name="T15" fmla="*/ 0 h 15"/>
                <a:gd name="T16" fmla="*/ 2147483646 w 58"/>
                <a:gd name="T17" fmla="*/ 2147483646 h 15"/>
                <a:gd name="T18" fmla="*/ 2147483646 w 58"/>
                <a:gd name="T19" fmla="*/ 2147483646 h 15"/>
                <a:gd name="T20" fmla="*/ 2147483646 w 58"/>
                <a:gd name="T21" fmla="*/ 2147483646 h 15"/>
                <a:gd name="T22" fmla="*/ 2147483646 w 58"/>
                <a:gd name="T23" fmla="*/ 2147483646 h 15"/>
                <a:gd name="T24" fmla="*/ 2147483646 w 58"/>
                <a:gd name="T25" fmla="*/ 2147483646 h 15"/>
                <a:gd name="T26" fmla="*/ 2147483646 w 58"/>
                <a:gd name="T27" fmla="*/ 2147483646 h 15"/>
                <a:gd name="T28" fmla="*/ 2147483646 w 58"/>
                <a:gd name="T29" fmla="*/ 2147483646 h 15"/>
                <a:gd name="T30" fmla="*/ 2147483646 w 58"/>
                <a:gd name="T31" fmla="*/ 2147483646 h 15"/>
                <a:gd name="T32" fmla="*/ 2147483646 w 58"/>
                <a:gd name="T33" fmla="*/ 2147483646 h 15"/>
                <a:gd name="T34" fmla="*/ 2147483646 w 58"/>
                <a:gd name="T35" fmla="*/ 2147483646 h 15"/>
                <a:gd name="T36" fmla="*/ 2147483646 w 58"/>
                <a:gd name="T37" fmla="*/ 2147483646 h 15"/>
                <a:gd name="T38" fmla="*/ 2147483646 w 58"/>
                <a:gd name="T39" fmla="*/ 2147483646 h 15"/>
                <a:gd name="T40" fmla="*/ 2147483646 w 58"/>
                <a:gd name="T41" fmla="*/ 2147483646 h 15"/>
                <a:gd name="T42" fmla="*/ 2147483646 w 58"/>
                <a:gd name="T43" fmla="*/ 2147483646 h 15"/>
                <a:gd name="T44" fmla="*/ 2147483646 w 58"/>
                <a:gd name="T45" fmla="*/ 2147483646 h 15"/>
                <a:gd name="T46" fmla="*/ 2147483646 w 58"/>
                <a:gd name="T47" fmla="*/ 2147483646 h 15"/>
                <a:gd name="T48" fmla="*/ 2147483646 w 58"/>
                <a:gd name="T49" fmla="*/ 2147483646 h 15"/>
                <a:gd name="T50" fmla="*/ 2147483646 w 58"/>
                <a:gd name="T51" fmla="*/ 2147483646 h 15"/>
                <a:gd name="T52" fmla="*/ 2147483646 w 58"/>
                <a:gd name="T53" fmla="*/ 2147483646 h 15"/>
                <a:gd name="T54" fmla="*/ 2147483646 w 58"/>
                <a:gd name="T55" fmla="*/ 2147483646 h 15"/>
                <a:gd name="T56" fmla="*/ 2147483646 w 58"/>
                <a:gd name="T57" fmla="*/ 2147483646 h 15"/>
                <a:gd name="T58" fmla="*/ 2147483646 w 58"/>
                <a:gd name="T59" fmla="*/ 2147483646 h 15"/>
                <a:gd name="T60" fmla="*/ 2147483646 w 58"/>
                <a:gd name="T61" fmla="*/ 2147483646 h 15"/>
                <a:gd name="T62" fmla="*/ 2147483646 w 58"/>
                <a:gd name="T63" fmla="*/ 2147483646 h 15"/>
                <a:gd name="T64" fmla="*/ 0 w 58"/>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15"/>
                <a:gd name="T101" fmla="*/ 58 w 58"/>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15">
                  <a:moveTo>
                    <a:pt x="0" y="3"/>
                  </a:moveTo>
                  <a:lnTo>
                    <a:pt x="3" y="3"/>
                  </a:lnTo>
                  <a:lnTo>
                    <a:pt x="7" y="0"/>
                  </a:lnTo>
                  <a:lnTo>
                    <a:pt x="10" y="0"/>
                  </a:lnTo>
                  <a:lnTo>
                    <a:pt x="14" y="0"/>
                  </a:lnTo>
                  <a:lnTo>
                    <a:pt x="19" y="0"/>
                  </a:lnTo>
                  <a:lnTo>
                    <a:pt x="21" y="0"/>
                  </a:lnTo>
                  <a:lnTo>
                    <a:pt x="23" y="0"/>
                  </a:lnTo>
                  <a:lnTo>
                    <a:pt x="28" y="3"/>
                  </a:lnTo>
                  <a:lnTo>
                    <a:pt x="30" y="3"/>
                  </a:lnTo>
                  <a:lnTo>
                    <a:pt x="35" y="5"/>
                  </a:lnTo>
                  <a:lnTo>
                    <a:pt x="37" y="8"/>
                  </a:lnTo>
                  <a:lnTo>
                    <a:pt x="39" y="8"/>
                  </a:lnTo>
                  <a:lnTo>
                    <a:pt x="44" y="10"/>
                  </a:lnTo>
                  <a:lnTo>
                    <a:pt x="46" y="10"/>
                  </a:lnTo>
                  <a:lnTo>
                    <a:pt x="51" y="12"/>
                  </a:lnTo>
                  <a:lnTo>
                    <a:pt x="58" y="12"/>
                  </a:lnTo>
                  <a:lnTo>
                    <a:pt x="55" y="12"/>
                  </a:lnTo>
                  <a:lnTo>
                    <a:pt x="49" y="15"/>
                  </a:lnTo>
                  <a:lnTo>
                    <a:pt x="44" y="15"/>
                  </a:lnTo>
                  <a:lnTo>
                    <a:pt x="42" y="15"/>
                  </a:lnTo>
                  <a:lnTo>
                    <a:pt x="37" y="15"/>
                  </a:lnTo>
                  <a:lnTo>
                    <a:pt x="35" y="15"/>
                  </a:lnTo>
                  <a:lnTo>
                    <a:pt x="33" y="12"/>
                  </a:lnTo>
                  <a:lnTo>
                    <a:pt x="28" y="12"/>
                  </a:lnTo>
                  <a:lnTo>
                    <a:pt x="26" y="12"/>
                  </a:lnTo>
                  <a:lnTo>
                    <a:pt x="23" y="10"/>
                  </a:lnTo>
                  <a:lnTo>
                    <a:pt x="21" y="8"/>
                  </a:lnTo>
                  <a:lnTo>
                    <a:pt x="17" y="8"/>
                  </a:lnTo>
                  <a:lnTo>
                    <a:pt x="14" y="5"/>
                  </a:lnTo>
                  <a:lnTo>
                    <a:pt x="10" y="5"/>
                  </a:lnTo>
                  <a:lnTo>
                    <a:pt x="7" y="3"/>
                  </a:lnTo>
                  <a:lnTo>
                    <a:pt x="0" y="3"/>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4" name="Freeform 341"/>
            <p:cNvSpPr>
              <a:spLocks/>
            </p:cNvSpPr>
            <p:nvPr/>
          </p:nvSpPr>
          <p:spPr bwMode="auto">
            <a:xfrm>
              <a:off x="6189663" y="3338513"/>
              <a:ext cx="120650" cy="26987"/>
            </a:xfrm>
            <a:custGeom>
              <a:avLst/>
              <a:gdLst>
                <a:gd name="T0" fmla="*/ 2147483646 w 76"/>
                <a:gd name="T1" fmla="*/ 2147483646 h 17"/>
                <a:gd name="T2" fmla="*/ 2147483646 w 76"/>
                <a:gd name="T3" fmla="*/ 2147483646 h 17"/>
                <a:gd name="T4" fmla="*/ 2147483646 w 76"/>
                <a:gd name="T5" fmla="*/ 2147483646 h 17"/>
                <a:gd name="T6" fmla="*/ 2147483646 w 76"/>
                <a:gd name="T7" fmla="*/ 0 h 17"/>
                <a:gd name="T8" fmla="*/ 2147483646 w 76"/>
                <a:gd name="T9" fmla="*/ 0 h 17"/>
                <a:gd name="T10" fmla="*/ 2147483646 w 76"/>
                <a:gd name="T11" fmla="*/ 0 h 17"/>
                <a:gd name="T12" fmla="*/ 2147483646 w 76"/>
                <a:gd name="T13" fmla="*/ 0 h 17"/>
                <a:gd name="T14" fmla="*/ 2147483646 w 76"/>
                <a:gd name="T15" fmla="*/ 0 h 17"/>
                <a:gd name="T16" fmla="*/ 2147483646 w 76"/>
                <a:gd name="T17" fmla="*/ 2147483646 h 17"/>
                <a:gd name="T18" fmla="*/ 2147483646 w 76"/>
                <a:gd name="T19" fmla="*/ 2147483646 h 17"/>
                <a:gd name="T20" fmla="*/ 2147483646 w 76"/>
                <a:gd name="T21" fmla="*/ 2147483646 h 17"/>
                <a:gd name="T22" fmla="*/ 2147483646 w 76"/>
                <a:gd name="T23" fmla="*/ 2147483646 h 17"/>
                <a:gd name="T24" fmla="*/ 2147483646 w 76"/>
                <a:gd name="T25" fmla="*/ 2147483646 h 17"/>
                <a:gd name="T26" fmla="*/ 2147483646 w 76"/>
                <a:gd name="T27" fmla="*/ 2147483646 h 17"/>
                <a:gd name="T28" fmla="*/ 2147483646 w 76"/>
                <a:gd name="T29" fmla="*/ 2147483646 h 17"/>
                <a:gd name="T30" fmla="*/ 2147483646 w 76"/>
                <a:gd name="T31" fmla="*/ 2147483646 h 17"/>
                <a:gd name="T32" fmla="*/ 0 w 76"/>
                <a:gd name="T33" fmla="*/ 2147483646 h 17"/>
                <a:gd name="T34" fmla="*/ 2147483646 w 76"/>
                <a:gd name="T35" fmla="*/ 2147483646 h 17"/>
                <a:gd name="T36" fmla="*/ 2147483646 w 76"/>
                <a:gd name="T37" fmla="*/ 2147483646 h 17"/>
                <a:gd name="T38" fmla="*/ 2147483646 w 76"/>
                <a:gd name="T39" fmla="*/ 2147483646 h 17"/>
                <a:gd name="T40" fmla="*/ 2147483646 w 76"/>
                <a:gd name="T41" fmla="*/ 2147483646 h 17"/>
                <a:gd name="T42" fmla="*/ 2147483646 w 76"/>
                <a:gd name="T43" fmla="*/ 2147483646 h 17"/>
                <a:gd name="T44" fmla="*/ 2147483646 w 76"/>
                <a:gd name="T45" fmla="*/ 2147483646 h 17"/>
                <a:gd name="T46" fmla="*/ 2147483646 w 76"/>
                <a:gd name="T47" fmla="*/ 2147483646 h 17"/>
                <a:gd name="T48" fmla="*/ 2147483646 w 76"/>
                <a:gd name="T49" fmla="*/ 2147483646 h 17"/>
                <a:gd name="T50" fmla="*/ 2147483646 w 76"/>
                <a:gd name="T51" fmla="*/ 2147483646 h 17"/>
                <a:gd name="T52" fmla="*/ 2147483646 w 76"/>
                <a:gd name="T53" fmla="*/ 2147483646 h 17"/>
                <a:gd name="T54" fmla="*/ 2147483646 w 76"/>
                <a:gd name="T55" fmla="*/ 2147483646 h 17"/>
                <a:gd name="T56" fmla="*/ 2147483646 w 76"/>
                <a:gd name="T57" fmla="*/ 2147483646 h 17"/>
                <a:gd name="T58" fmla="*/ 2147483646 w 76"/>
                <a:gd name="T59" fmla="*/ 2147483646 h 17"/>
                <a:gd name="T60" fmla="*/ 2147483646 w 76"/>
                <a:gd name="T61" fmla="*/ 2147483646 h 17"/>
                <a:gd name="T62" fmla="*/ 2147483646 w 76"/>
                <a:gd name="T63" fmla="*/ 2147483646 h 17"/>
                <a:gd name="T64" fmla="*/ 2147483646 w 76"/>
                <a:gd name="T65" fmla="*/ 2147483646 h 17"/>
                <a:gd name="T66" fmla="*/ 2147483646 w 76"/>
                <a:gd name="T67" fmla="*/ 2147483646 h 17"/>
                <a:gd name="T68" fmla="*/ 2147483646 w 76"/>
                <a:gd name="T69" fmla="*/ 2147483646 h 17"/>
                <a:gd name="T70" fmla="*/ 2147483646 w 76"/>
                <a:gd name="T71" fmla="*/ 2147483646 h 17"/>
                <a:gd name="T72" fmla="*/ 2147483646 w 76"/>
                <a:gd name="T73" fmla="*/ 2147483646 h 17"/>
                <a:gd name="T74" fmla="*/ 2147483646 w 76"/>
                <a:gd name="T75" fmla="*/ 2147483646 h 17"/>
                <a:gd name="T76" fmla="*/ 2147483646 w 76"/>
                <a:gd name="T77" fmla="*/ 2147483646 h 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6"/>
                <a:gd name="T118" fmla="*/ 0 h 17"/>
                <a:gd name="T119" fmla="*/ 76 w 76"/>
                <a:gd name="T120" fmla="*/ 17 h 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6" h="17">
                  <a:moveTo>
                    <a:pt x="73" y="5"/>
                  </a:moveTo>
                  <a:lnTo>
                    <a:pt x="69" y="3"/>
                  </a:lnTo>
                  <a:lnTo>
                    <a:pt x="62" y="3"/>
                  </a:lnTo>
                  <a:lnTo>
                    <a:pt x="57" y="0"/>
                  </a:lnTo>
                  <a:lnTo>
                    <a:pt x="53" y="0"/>
                  </a:lnTo>
                  <a:lnTo>
                    <a:pt x="46" y="0"/>
                  </a:lnTo>
                  <a:lnTo>
                    <a:pt x="41" y="0"/>
                  </a:lnTo>
                  <a:lnTo>
                    <a:pt x="39" y="0"/>
                  </a:lnTo>
                  <a:lnTo>
                    <a:pt x="34" y="3"/>
                  </a:lnTo>
                  <a:lnTo>
                    <a:pt x="30" y="3"/>
                  </a:lnTo>
                  <a:lnTo>
                    <a:pt x="27" y="5"/>
                  </a:lnTo>
                  <a:lnTo>
                    <a:pt x="23" y="8"/>
                  </a:lnTo>
                  <a:lnTo>
                    <a:pt x="21" y="10"/>
                  </a:lnTo>
                  <a:lnTo>
                    <a:pt x="16" y="10"/>
                  </a:lnTo>
                  <a:lnTo>
                    <a:pt x="11" y="12"/>
                  </a:lnTo>
                  <a:lnTo>
                    <a:pt x="7" y="12"/>
                  </a:lnTo>
                  <a:lnTo>
                    <a:pt x="0" y="15"/>
                  </a:lnTo>
                  <a:lnTo>
                    <a:pt x="2" y="15"/>
                  </a:lnTo>
                  <a:lnTo>
                    <a:pt x="7" y="17"/>
                  </a:lnTo>
                  <a:lnTo>
                    <a:pt x="11" y="17"/>
                  </a:lnTo>
                  <a:lnTo>
                    <a:pt x="16" y="17"/>
                  </a:lnTo>
                  <a:lnTo>
                    <a:pt x="21" y="17"/>
                  </a:lnTo>
                  <a:lnTo>
                    <a:pt x="23" y="15"/>
                  </a:lnTo>
                  <a:lnTo>
                    <a:pt x="27" y="15"/>
                  </a:lnTo>
                  <a:lnTo>
                    <a:pt x="30" y="12"/>
                  </a:lnTo>
                  <a:lnTo>
                    <a:pt x="34" y="12"/>
                  </a:lnTo>
                  <a:lnTo>
                    <a:pt x="37" y="10"/>
                  </a:lnTo>
                  <a:lnTo>
                    <a:pt x="41" y="10"/>
                  </a:lnTo>
                  <a:lnTo>
                    <a:pt x="46" y="10"/>
                  </a:lnTo>
                  <a:lnTo>
                    <a:pt x="48" y="8"/>
                  </a:lnTo>
                  <a:lnTo>
                    <a:pt x="53" y="8"/>
                  </a:lnTo>
                  <a:lnTo>
                    <a:pt x="57" y="10"/>
                  </a:lnTo>
                  <a:lnTo>
                    <a:pt x="66" y="10"/>
                  </a:lnTo>
                  <a:lnTo>
                    <a:pt x="66" y="12"/>
                  </a:lnTo>
                  <a:lnTo>
                    <a:pt x="71" y="12"/>
                  </a:lnTo>
                  <a:lnTo>
                    <a:pt x="73" y="12"/>
                  </a:lnTo>
                  <a:lnTo>
                    <a:pt x="76" y="10"/>
                  </a:lnTo>
                  <a:lnTo>
                    <a:pt x="73" y="5"/>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5" name="Freeform 342"/>
            <p:cNvSpPr>
              <a:spLocks/>
            </p:cNvSpPr>
            <p:nvPr/>
          </p:nvSpPr>
          <p:spPr bwMode="auto">
            <a:xfrm>
              <a:off x="6167438" y="3048000"/>
              <a:ext cx="160337" cy="112713"/>
            </a:xfrm>
            <a:custGeom>
              <a:avLst/>
              <a:gdLst>
                <a:gd name="T0" fmla="*/ 2147483646 w 101"/>
                <a:gd name="T1" fmla="*/ 2147483646 h 71"/>
                <a:gd name="T2" fmla="*/ 2147483646 w 101"/>
                <a:gd name="T3" fmla="*/ 2147483646 h 71"/>
                <a:gd name="T4" fmla="*/ 2147483646 w 101"/>
                <a:gd name="T5" fmla="*/ 2147483646 h 71"/>
                <a:gd name="T6" fmla="*/ 2147483646 w 101"/>
                <a:gd name="T7" fmla="*/ 2147483646 h 71"/>
                <a:gd name="T8" fmla="*/ 2147483646 w 101"/>
                <a:gd name="T9" fmla="*/ 2147483646 h 71"/>
                <a:gd name="T10" fmla="*/ 2147483646 w 101"/>
                <a:gd name="T11" fmla="*/ 2147483646 h 71"/>
                <a:gd name="T12" fmla="*/ 2147483646 w 101"/>
                <a:gd name="T13" fmla="*/ 2147483646 h 71"/>
                <a:gd name="T14" fmla="*/ 2147483646 w 101"/>
                <a:gd name="T15" fmla="*/ 2147483646 h 71"/>
                <a:gd name="T16" fmla="*/ 2147483646 w 101"/>
                <a:gd name="T17" fmla="*/ 2147483646 h 71"/>
                <a:gd name="T18" fmla="*/ 2147483646 w 101"/>
                <a:gd name="T19" fmla="*/ 2147483646 h 71"/>
                <a:gd name="T20" fmla="*/ 2147483646 w 101"/>
                <a:gd name="T21" fmla="*/ 2147483646 h 71"/>
                <a:gd name="T22" fmla="*/ 2147483646 w 101"/>
                <a:gd name="T23" fmla="*/ 2147483646 h 71"/>
                <a:gd name="T24" fmla="*/ 2147483646 w 101"/>
                <a:gd name="T25" fmla="*/ 2147483646 h 71"/>
                <a:gd name="T26" fmla="*/ 2147483646 w 101"/>
                <a:gd name="T27" fmla="*/ 2147483646 h 71"/>
                <a:gd name="T28" fmla="*/ 2147483646 w 101"/>
                <a:gd name="T29" fmla="*/ 0 h 71"/>
                <a:gd name="T30" fmla="*/ 2147483646 w 101"/>
                <a:gd name="T31" fmla="*/ 2147483646 h 71"/>
                <a:gd name="T32" fmla="*/ 2147483646 w 101"/>
                <a:gd name="T33" fmla="*/ 2147483646 h 71"/>
                <a:gd name="T34" fmla="*/ 2147483646 w 101"/>
                <a:gd name="T35" fmla="*/ 2147483646 h 71"/>
                <a:gd name="T36" fmla="*/ 2147483646 w 101"/>
                <a:gd name="T37" fmla="*/ 2147483646 h 71"/>
                <a:gd name="T38" fmla="*/ 2147483646 w 101"/>
                <a:gd name="T39" fmla="*/ 2147483646 h 71"/>
                <a:gd name="T40" fmla="*/ 2147483646 w 101"/>
                <a:gd name="T41" fmla="*/ 2147483646 h 71"/>
                <a:gd name="T42" fmla="*/ 2147483646 w 101"/>
                <a:gd name="T43" fmla="*/ 2147483646 h 71"/>
                <a:gd name="T44" fmla="*/ 2147483646 w 101"/>
                <a:gd name="T45" fmla="*/ 2147483646 h 71"/>
                <a:gd name="T46" fmla="*/ 2147483646 w 101"/>
                <a:gd name="T47" fmla="*/ 2147483646 h 71"/>
                <a:gd name="T48" fmla="*/ 2147483646 w 101"/>
                <a:gd name="T49" fmla="*/ 2147483646 h 71"/>
                <a:gd name="T50" fmla="*/ 2147483646 w 101"/>
                <a:gd name="T51" fmla="*/ 2147483646 h 71"/>
                <a:gd name="T52" fmla="*/ 2147483646 w 101"/>
                <a:gd name="T53" fmla="*/ 2147483646 h 71"/>
                <a:gd name="T54" fmla="*/ 2147483646 w 101"/>
                <a:gd name="T55" fmla="*/ 2147483646 h 71"/>
                <a:gd name="T56" fmla="*/ 2147483646 w 101"/>
                <a:gd name="T57" fmla="*/ 2147483646 h 71"/>
                <a:gd name="T58" fmla="*/ 2147483646 w 101"/>
                <a:gd name="T59" fmla="*/ 2147483646 h 71"/>
                <a:gd name="T60" fmla="*/ 2147483646 w 101"/>
                <a:gd name="T61" fmla="*/ 2147483646 h 71"/>
                <a:gd name="T62" fmla="*/ 2147483646 w 101"/>
                <a:gd name="T63" fmla="*/ 2147483646 h 71"/>
                <a:gd name="T64" fmla="*/ 2147483646 w 101"/>
                <a:gd name="T65" fmla="*/ 2147483646 h 71"/>
                <a:gd name="T66" fmla="*/ 2147483646 w 101"/>
                <a:gd name="T67" fmla="*/ 2147483646 h 71"/>
                <a:gd name="T68" fmla="*/ 2147483646 w 101"/>
                <a:gd name="T69" fmla="*/ 2147483646 h 71"/>
                <a:gd name="T70" fmla="*/ 2147483646 w 101"/>
                <a:gd name="T71" fmla="*/ 2147483646 h 71"/>
                <a:gd name="T72" fmla="*/ 0 w 101"/>
                <a:gd name="T73" fmla="*/ 2147483646 h 7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
                <a:gd name="T112" fmla="*/ 0 h 71"/>
                <a:gd name="T113" fmla="*/ 101 w 101"/>
                <a:gd name="T114" fmla="*/ 71 h 7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 h="71">
                  <a:moveTo>
                    <a:pt x="0" y="41"/>
                  </a:moveTo>
                  <a:lnTo>
                    <a:pt x="3" y="39"/>
                  </a:lnTo>
                  <a:lnTo>
                    <a:pt x="7" y="36"/>
                  </a:lnTo>
                  <a:lnTo>
                    <a:pt x="12" y="36"/>
                  </a:lnTo>
                  <a:lnTo>
                    <a:pt x="16" y="39"/>
                  </a:lnTo>
                  <a:lnTo>
                    <a:pt x="21" y="39"/>
                  </a:lnTo>
                  <a:lnTo>
                    <a:pt x="25" y="39"/>
                  </a:lnTo>
                  <a:lnTo>
                    <a:pt x="30" y="41"/>
                  </a:lnTo>
                  <a:lnTo>
                    <a:pt x="35" y="41"/>
                  </a:lnTo>
                  <a:lnTo>
                    <a:pt x="41" y="41"/>
                  </a:lnTo>
                  <a:lnTo>
                    <a:pt x="44" y="41"/>
                  </a:lnTo>
                  <a:lnTo>
                    <a:pt x="48" y="39"/>
                  </a:lnTo>
                  <a:lnTo>
                    <a:pt x="53" y="36"/>
                  </a:lnTo>
                  <a:lnTo>
                    <a:pt x="58" y="34"/>
                  </a:lnTo>
                  <a:lnTo>
                    <a:pt x="62" y="31"/>
                  </a:lnTo>
                  <a:lnTo>
                    <a:pt x="67" y="27"/>
                  </a:lnTo>
                  <a:lnTo>
                    <a:pt x="69" y="24"/>
                  </a:lnTo>
                  <a:lnTo>
                    <a:pt x="74" y="22"/>
                  </a:lnTo>
                  <a:lnTo>
                    <a:pt x="78" y="17"/>
                  </a:lnTo>
                  <a:lnTo>
                    <a:pt x="76" y="24"/>
                  </a:lnTo>
                  <a:lnTo>
                    <a:pt x="74" y="29"/>
                  </a:lnTo>
                  <a:lnTo>
                    <a:pt x="71" y="34"/>
                  </a:lnTo>
                  <a:lnTo>
                    <a:pt x="74" y="31"/>
                  </a:lnTo>
                  <a:lnTo>
                    <a:pt x="78" y="24"/>
                  </a:lnTo>
                  <a:lnTo>
                    <a:pt x="80" y="19"/>
                  </a:lnTo>
                  <a:lnTo>
                    <a:pt x="83" y="14"/>
                  </a:lnTo>
                  <a:lnTo>
                    <a:pt x="87" y="9"/>
                  </a:lnTo>
                  <a:lnTo>
                    <a:pt x="92" y="5"/>
                  </a:lnTo>
                  <a:lnTo>
                    <a:pt x="94" y="2"/>
                  </a:lnTo>
                  <a:lnTo>
                    <a:pt x="101" y="0"/>
                  </a:lnTo>
                  <a:lnTo>
                    <a:pt x="96" y="2"/>
                  </a:lnTo>
                  <a:lnTo>
                    <a:pt x="92" y="7"/>
                  </a:lnTo>
                  <a:lnTo>
                    <a:pt x="90" y="12"/>
                  </a:lnTo>
                  <a:lnTo>
                    <a:pt x="87" y="14"/>
                  </a:lnTo>
                  <a:lnTo>
                    <a:pt x="83" y="19"/>
                  </a:lnTo>
                  <a:lnTo>
                    <a:pt x="80" y="27"/>
                  </a:lnTo>
                  <a:lnTo>
                    <a:pt x="76" y="31"/>
                  </a:lnTo>
                  <a:lnTo>
                    <a:pt x="71" y="36"/>
                  </a:lnTo>
                  <a:lnTo>
                    <a:pt x="67" y="41"/>
                  </a:lnTo>
                  <a:lnTo>
                    <a:pt x="62" y="49"/>
                  </a:lnTo>
                  <a:lnTo>
                    <a:pt x="58" y="51"/>
                  </a:lnTo>
                  <a:lnTo>
                    <a:pt x="51" y="58"/>
                  </a:lnTo>
                  <a:lnTo>
                    <a:pt x="44" y="61"/>
                  </a:lnTo>
                  <a:lnTo>
                    <a:pt x="35" y="66"/>
                  </a:lnTo>
                  <a:lnTo>
                    <a:pt x="23" y="71"/>
                  </a:lnTo>
                  <a:lnTo>
                    <a:pt x="25" y="68"/>
                  </a:lnTo>
                  <a:lnTo>
                    <a:pt x="30" y="66"/>
                  </a:lnTo>
                  <a:lnTo>
                    <a:pt x="32" y="63"/>
                  </a:lnTo>
                  <a:lnTo>
                    <a:pt x="37" y="63"/>
                  </a:lnTo>
                  <a:lnTo>
                    <a:pt x="39" y="61"/>
                  </a:lnTo>
                  <a:lnTo>
                    <a:pt x="41" y="58"/>
                  </a:lnTo>
                  <a:lnTo>
                    <a:pt x="44" y="56"/>
                  </a:lnTo>
                  <a:lnTo>
                    <a:pt x="48" y="53"/>
                  </a:lnTo>
                  <a:lnTo>
                    <a:pt x="53" y="51"/>
                  </a:lnTo>
                  <a:lnTo>
                    <a:pt x="58" y="46"/>
                  </a:lnTo>
                  <a:lnTo>
                    <a:pt x="60" y="44"/>
                  </a:lnTo>
                  <a:lnTo>
                    <a:pt x="60" y="36"/>
                  </a:lnTo>
                  <a:lnTo>
                    <a:pt x="58" y="36"/>
                  </a:lnTo>
                  <a:lnTo>
                    <a:pt x="53" y="39"/>
                  </a:lnTo>
                  <a:lnTo>
                    <a:pt x="48" y="44"/>
                  </a:lnTo>
                  <a:lnTo>
                    <a:pt x="44" y="44"/>
                  </a:lnTo>
                  <a:lnTo>
                    <a:pt x="41" y="46"/>
                  </a:lnTo>
                  <a:lnTo>
                    <a:pt x="37" y="46"/>
                  </a:lnTo>
                  <a:lnTo>
                    <a:pt x="35" y="46"/>
                  </a:lnTo>
                  <a:lnTo>
                    <a:pt x="30" y="44"/>
                  </a:lnTo>
                  <a:lnTo>
                    <a:pt x="25" y="44"/>
                  </a:lnTo>
                  <a:lnTo>
                    <a:pt x="23" y="44"/>
                  </a:lnTo>
                  <a:lnTo>
                    <a:pt x="21" y="41"/>
                  </a:lnTo>
                  <a:lnTo>
                    <a:pt x="16" y="41"/>
                  </a:lnTo>
                  <a:lnTo>
                    <a:pt x="14" y="41"/>
                  </a:lnTo>
                  <a:lnTo>
                    <a:pt x="9" y="39"/>
                  </a:lnTo>
                  <a:lnTo>
                    <a:pt x="7" y="39"/>
                  </a:lnTo>
                  <a:lnTo>
                    <a:pt x="5" y="39"/>
                  </a:lnTo>
                  <a:lnTo>
                    <a:pt x="0" y="41"/>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6" name="Freeform 343"/>
            <p:cNvSpPr>
              <a:spLocks/>
            </p:cNvSpPr>
            <p:nvPr/>
          </p:nvSpPr>
          <p:spPr bwMode="auto">
            <a:xfrm>
              <a:off x="6316663" y="2767013"/>
              <a:ext cx="55562" cy="206375"/>
            </a:xfrm>
            <a:custGeom>
              <a:avLst/>
              <a:gdLst>
                <a:gd name="T0" fmla="*/ 2147483646 w 35"/>
                <a:gd name="T1" fmla="*/ 2147483646 h 130"/>
                <a:gd name="T2" fmla="*/ 2147483646 w 35"/>
                <a:gd name="T3" fmla="*/ 2147483646 h 130"/>
                <a:gd name="T4" fmla="*/ 2147483646 w 35"/>
                <a:gd name="T5" fmla="*/ 2147483646 h 130"/>
                <a:gd name="T6" fmla="*/ 2147483646 w 35"/>
                <a:gd name="T7" fmla="*/ 2147483646 h 130"/>
                <a:gd name="T8" fmla="*/ 2147483646 w 35"/>
                <a:gd name="T9" fmla="*/ 2147483646 h 130"/>
                <a:gd name="T10" fmla="*/ 2147483646 w 35"/>
                <a:gd name="T11" fmla="*/ 2147483646 h 130"/>
                <a:gd name="T12" fmla="*/ 2147483646 w 35"/>
                <a:gd name="T13" fmla="*/ 2147483646 h 130"/>
                <a:gd name="T14" fmla="*/ 2147483646 w 35"/>
                <a:gd name="T15" fmla="*/ 2147483646 h 130"/>
                <a:gd name="T16" fmla="*/ 2147483646 w 35"/>
                <a:gd name="T17" fmla="*/ 2147483646 h 130"/>
                <a:gd name="T18" fmla="*/ 2147483646 w 35"/>
                <a:gd name="T19" fmla="*/ 2147483646 h 130"/>
                <a:gd name="T20" fmla="*/ 2147483646 w 35"/>
                <a:gd name="T21" fmla="*/ 2147483646 h 130"/>
                <a:gd name="T22" fmla="*/ 2147483646 w 35"/>
                <a:gd name="T23" fmla="*/ 2147483646 h 130"/>
                <a:gd name="T24" fmla="*/ 2147483646 w 35"/>
                <a:gd name="T25" fmla="*/ 2147483646 h 130"/>
                <a:gd name="T26" fmla="*/ 2147483646 w 35"/>
                <a:gd name="T27" fmla="*/ 2147483646 h 130"/>
                <a:gd name="T28" fmla="*/ 2147483646 w 35"/>
                <a:gd name="T29" fmla="*/ 2147483646 h 130"/>
                <a:gd name="T30" fmla="*/ 2147483646 w 35"/>
                <a:gd name="T31" fmla="*/ 2147483646 h 130"/>
                <a:gd name="T32" fmla="*/ 2147483646 w 35"/>
                <a:gd name="T33" fmla="*/ 2147483646 h 130"/>
                <a:gd name="T34" fmla="*/ 2147483646 w 35"/>
                <a:gd name="T35" fmla="*/ 2147483646 h 130"/>
                <a:gd name="T36" fmla="*/ 2147483646 w 35"/>
                <a:gd name="T37" fmla="*/ 2147483646 h 130"/>
                <a:gd name="T38" fmla="*/ 2147483646 w 35"/>
                <a:gd name="T39" fmla="*/ 2147483646 h 130"/>
                <a:gd name="T40" fmla="*/ 2147483646 w 35"/>
                <a:gd name="T41" fmla="*/ 2147483646 h 130"/>
                <a:gd name="T42" fmla="*/ 2147483646 w 35"/>
                <a:gd name="T43" fmla="*/ 2147483646 h 130"/>
                <a:gd name="T44" fmla="*/ 2147483646 w 35"/>
                <a:gd name="T45" fmla="*/ 2147483646 h 130"/>
                <a:gd name="T46" fmla="*/ 2147483646 w 35"/>
                <a:gd name="T47" fmla="*/ 2147483646 h 130"/>
                <a:gd name="T48" fmla="*/ 2147483646 w 35"/>
                <a:gd name="T49" fmla="*/ 2147483646 h 130"/>
                <a:gd name="T50" fmla="*/ 2147483646 w 35"/>
                <a:gd name="T51" fmla="*/ 2147483646 h 130"/>
                <a:gd name="T52" fmla="*/ 2147483646 w 35"/>
                <a:gd name="T53" fmla="*/ 2147483646 h 130"/>
                <a:gd name="T54" fmla="*/ 2147483646 w 35"/>
                <a:gd name="T55" fmla="*/ 2147483646 h 130"/>
                <a:gd name="T56" fmla="*/ 2147483646 w 35"/>
                <a:gd name="T57" fmla="*/ 2147483646 h 130"/>
                <a:gd name="T58" fmla="*/ 2147483646 w 35"/>
                <a:gd name="T59" fmla="*/ 2147483646 h 130"/>
                <a:gd name="T60" fmla="*/ 2147483646 w 35"/>
                <a:gd name="T61" fmla="*/ 0 h 130"/>
                <a:gd name="T62" fmla="*/ 2147483646 w 35"/>
                <a:gd name="T63" fmla="*/ 2147483646 h 130"/>
                <a:gd name="T64" fmla="*/ 2147483646 w 35"/>
                <a:gd name="T65" fmla="*/ 2147483646 h 130"/>
                <a:gd name="T66" fmla="*/ 2147483646 w 35"/>
                <a:gd name="T67" fmla="*/ 2147483646 h 130"/>
                <a:gd name="T68" fmla="*/ 2147483646 w 35"/>
                <a:gd name="T69" fmla="*/ 2147483646 h 130"/>
                <a:gd name="T70" fmla="*/ 2147483646 w 35"/>
                <a:gd name="T71" fmla="*/ 2147483646 h 130"/>
                <a:gd name="T72" fmla="*/ 2147483646 w 35"/>
                <a:gd name="T73" fmla="*/ 2147483646 h 130"/>
                <a:gd name="T74" fmla="*/ 2147483646 w 35"/>
                <a:gd name="T75" fmla="*/ 2147483646 h 130"/>
                <a:gd name="T76" fmla="*/ 2147483646 w 35"/>
                <a:gd name="T77" fmla="*/ 2147483646 h 130"/>
                <a:gd name="T78" fmla="*/ 2147483646 w 35"/>
                <a:gd name="T79" fmla="*/ 2147483646 h 130"/>
                <a:gd name="T80" fmla="*/ 2147483646 w 35"/>
                <a:gd name="T81" fmla="*/ 2147483646 h 130"/>
                <a:gd name="T82" fmla="*/ 2147483646 w 35"/>
                <a:gd name="T83" fmla="*/ 2147483646 h 130"/>
                <a:gd name="T84" fmla="*/ 2147483646 w 35"/>
                <a:gd name="T85" fmla="*/ 2147483646 h 130"/>
                <a:gd name="T86" fmla="*/ 2147483646 w 35"/>
                <a:gd name="T87" fmla="*/ 2147483646 h 130"/>
                <a:gd name="T88" fmla="*/ 2147483646 w 35"/>
                <a:gd name="T89" fmla="*/ 2147483646 h 1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5"/>
                <a:gd name="T136" fmla="*/ 0 h 130"/>
                <a:gd name="T137" fmla="*/ 35 w 35"/>
                <a:gd name="T138" fmla="*/ 130 h 1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5" h="130">
                  <a:moveTo>
                    <a:pt x="35" y="88"/>
                  </a:moveTo>
                  <a:lnTo>
                    <a:pt x="32" y="91"/>
                  </a:lnTo>
                  <a:lnTo>
                    <a:pt x="30" y="93"/>
                  </a:lnTo>
                  <a:lnTo>
                    <a:pt x="30" y="96"/>
                  </a:lnTo>
                  <a:lnTo>
                    <a:pt x="30" y="98"/>
                  </a:lnTo>
                  <a:lnTo>
                    <a:pt x="28" y="101"/>
                  </a:lnTo>
                  <a:lnTo>
                    <a:pt x="25" y="103"/>
                  </a:lnTo>
                  <a:lnTo>
                    <a:pt x="25" y="106"/>
                  </a:lnTo>
                  <a:lnTo>
                    <a:pt x="23" y="108"/>
                  </a:lnTo>
                  <a:lnTo>
                    <a:pt x="23" y="111"/>
                  </a:lnTo>
                  <a:lnTo>
                    <a:pt x="21" y="113"/>
                  </a:lnTo>
                  <a:lnTo>
                    <a:pt x="19" y="118"/>
                  </a:lnTo>
                  <a:lnTo>
                    <a:pt x="16" y="120"/>
                  </a:lnTo>
                  <a:lnTo>
                    <a:pt x="14" y="123"/>
                  </a:lnTo>
                  <a:lnTo>
                    <a:pt x="12" y="125"/>
                  </a:lnTo>
                  <a:lnTo>
                    <a:pt x="7" y="130"/>
                  </a:lnTo>
                  <a:lnTo>
                    <a:pt x="7" y="125"/>
                  </a:lnTo>
                  <a:lnTo>
                    <a:pt x="9" y="123"/>
                  </a:lnTo>
                  <a:lnTo>
                    <a:pt x="12" y="120"/>
                  </a:lnTo>
                  <a:lnTo>
                    <a:pt x="14" y="118"/>
                  </a:lnTo>
                  <a:lnTo>
                    <a:pt x="14" y="113"/>
                  </a:lnTo>
                  <a:lnTo>
                    <a:pt x="16" y="113"/>
                  </a:lnTo>
                  <a:lnTo>
                    <a:pt x="16" y="111"/>
                  </a:lnTo>
                  <a:lnTo>
                    <a:pt x="19" y="108"/>
                  </a:lnTo>
                  <a:lnTo>
                    <a:pt x="19" y="106"/>
                  </a:lnTo>
                  <a:lnTo>
                    <a:pt x="21" y="103"/>
                  </a:lnTo>
                  <a:lnTo>
                    <a:pt x="21" y="101"/>
                  </a:lnTo>
                  <a:lnTo>
                    <a:pt x="21" y="98"/>
                  </a:lnTo>
                  <a:lnTo>
                    <a:pt x="23" y="96"/>
                  </a:lnTo>
                  <a:lnTo>
                    <a:pt x="23" y="91"/>
                  </a:lnTo>
                  <a:lnTo>
                    <a:pt x="25" y="86"/>
                  </a:lnTo>
                  <a:lnTo>
                    <a:pt x="28" y="81"/>
                  </a:lnTo>
                  <a:lnTo>
                    <a:pt x="28" y="79"/>
                  </a:lnTo>
                  <a:lnTo>
                    <a:pt x="30" y="74"/>
                  </a:lnTo>
                  <a:lnTo>
                    <a:pt x="30" y="69"/>
                  </a:lnTo>
                  <a:lnTo>
                    <a:pt x="30" y="66"/>
                  </a:lnTo>
                  <a:lnTo>
                    <a:pt x="30" y="62"/>
                  </a:lnTo>
                  <a:lnTo>
                    <a:pt x="30" y="57"/>
                  </a:lnTo>
                  <a:lnTo>
                    <a:pt x="30" y="52"/>
                  </a:lnTo>
                  <a:lnTo>
                    <a:pt x="30" y="49"/>
                  </a:lnTo>
                  <a:lnTo>
                    <a:pt x="30" y="44"/>
                  </a:lnTo>
                  <a:lnTo>
                    <a:pt x="30" y="40"/>
                  </a:lnTo>
                  <a:lnTo>
                    <a:pt x="30" y="37"/>
                  </a:lnTo>
                  <a:lnTo>
                    <a:pt x="28" y="32"/>
                  </a:lnTo>
                  <a:lnTo>
                    <a:pt x="25" y="25"/>
                  </a:lnTo>
                  <a:lnTo>
                    <a:pt x="23" y="22"/>
                  </a:lnTo>
                  <a:lnTo>
                    <a:pt x="23" y="20"/>
                  </a:lnTo>
                  <a:lnTo>
                    <a:pt x="21" y="17"/>
                  </a:lnTo>
                  <a:lnTo>
                    <a:pt x="21" y="15"/>
                  </a:lnTo>
                  <a:lnTo>
                    <a:pt x="19" y="15"/>
                  </a:lnTo>
                  <a:lnTo>
                    <a:pt x="16" y="13"/>
                  </a:lnTo>
                  <a:lnTo>
                    <a:pt x="14" y="10"/>
                  </a:lnTo>
                  <a:lnTo>
                    <a:pt x="12" y="8"/>
                  </a:lnTo>
                  <a:lnTo>
                    <a:pt x="9" y="8"/>
                  </a:lnTo>
                  <a:lnTo>
                    <a:pt x="7" y="5"/>
                  </a:lnTo>
                  <a:lnTo>
                    <a:pt x="5" y="3"/>
                  </a:lnTo>
                  <a:lnTo>
                    <a:pt x="2" y="3"/>
                  </a:lnTo>
                  <a:lnTo>
                    <a:pt x="0" y="0"/>
                  </a:lnTo>
                  <a:lnTo>
                    <a:pt x="2" y="0"/>
                  </a:lnTo>
                  <a:lnTo>
                    <a:pt x="5" y="3"/>
                  </a:lnTo>
                  <a:lnTo>
                    <a:pt x="7" y="3"/>
                  </a:lnTo>
                  <a:lnTo>
                    <a:pt x="12" y="3"/>
                  </a:lnTo>
                  <a:lnTo>
                    <a:pt x="14" y="5"/>
                  </a:lnTo>
                  <a:lnTo>
                    <a:pt x="16" y="8"/>
                  </a:lnTo>
                  <a:lnTo>
                    <a:pt x="19" y="10"/>
                  </a:lnTo>
                  <a:lnTo>
                    <a:pt x="21" y="13"/>
                  </a:lnTo>
                  <a:lnTo>
                    <a:pt x="23" y="17"/>
                  </a:lnTo>
                  <a:lnTo>
                    <a:pt x="25" y="20"/>
                  </a:lnTo>
                  <a:lnTo>
                    <a:pt x="28" y="25"/>
                  </a:lnTo>
                  <a:lnTo>
                    <a:pt x="30" y="27"/>
                  </a:lnTo>
                  <a:lnTo>
                    <a:pt x="32" y="32"/>
                  </a:lnTo>
                  <a:lnTo>
                    <a:pt x="35" y="40"/>
                  </a:lnTo>
                  <a:lnTo>
                    <a:pt x="35" y="44"/>
                  </a:lnTo>
                  <a:lnTo>
                    <a:pt x="35" y="47"/>
                  </a:lnTo>
                  <a:lnTo>
                    <a:pt x="35" y="49"/>
                  </a:lnTo>
                  <a:lnTo>
                    <a:pt x="35" y="54"/>
                  </a:lnTo>
                  <a:lnTo>
                    <a:pt x="35" y="57"/>
                  </a:lnTo>
                  <a:lnTo>
                    <a:pt x="35" y="59"/>
                  </a:lnTo>
                  <a:lnTo>
                    <a:pt x="35" y="62"/>
                  </a:lnTo>
                  <a:lnTo>
                    <a:pt x="35" y="64"/>
                  </a:lnTo>
                  <a:lnTo>
                    <a:pt x="35" y="69"/>
                  </a:lnTo>
                  <a:lnTo>
                    <a:pt x="35" y="71"/>
                  </a:lnTo>
                  <a:lnTo>
                    <a:pt x="35" y="74"/>
                  </a:lnTo>
                  <a:lnTo>
                    <a:pt x="35" y="76"/>
                  </a:lnTo>
                  <a:lnTo>
                    <a:pt x="35" y="81"/>
                  </a:lnTo>
                  <a:lnTo>
                    <a:pt x="35" y="84"/>
                  </a:lnTo>
                  <a:lnTo>
                    <a:pt x="35" y="8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7" name="Freeform 344"/>
            <p:cNvSpPr>
              <a:spLocks/>
            </p:cNvSpPr>
            <p:nvPr/>
          </p:nvSpPr>
          <p:spPr bwMode="auto">
            <a:xfrm>
              <a:off x="6189663" y="2997200"/>
              <a:ext cx="104775" cy="26988"/>
            </a:xfrm>
            <a:custGeom>
              <a:avLst/>
              <a:gdLst>
                <a:gd name="T0" fmla="*/ 0 w 66"/>
                <a:gd name="T1" fmla="*/ 2147483646 h 17"/>
                <a:gd name="T2" fmla="*/ 2147483646 w 66"/>
                <a:gd name="T3" fmla="*/ 2147483646 h 17"/>
                <a:gd name="T4" fmla="*/ 2147483646 w 66"/>
                <a:gd name="T5" fmla="*/ 2147483646 h 17"/>
                <a:gd name="T6" fmla="*/ 2147483646 w 66"/>
                <a:gd name="T7" fmla="*/ 2147483646 h 17"/>
                <a:gd name="T8" fmla="*/ 2147483646 w 66"/>
                <a:gd name="T9" fmla="*/ 2147483646 h 17"/>
                <a:gd name="T10" fmla="*/ 2147483646 w 66"/>
                <a:gd name="T11" fmla="*/ 2147483646 h 17"/>
                <a:gd name="T12" fmla="*/ 2147483646 w 66"/>
                <a:gd name="T13" fmla="*/ 2147483646 h 17"/>
                <a:gd name="T14" fmla="*/ 2147483646 w 66"/>
                <a:gd name="T15" fmla="*/ 2147483646 h 17"/>
                <a:gd name="T16" fmla="*/ 2147483646 w 66"/>
                <a:gd name="T17" fmla="*/ 2147483646 h 17"/>
                <a:gd name="T18" fmla="*/ 2147483646 w 66"/>
                <a:gd name="T19" fmla="*/ 2147483646 h 17"/>
                <a:gd name="T20" fmla="*/ 2147483646 w 66"/>
                <a:gd name="T21" fmla="*/ 2147483646 h 17"/>
                <a:gd name="T22" fmla="*/ 2147483646 w 66"/>
                <a:gd name="T23" fmla="*/ 2147483646 h 17"/>
                <a:gd name="T24" fmla="*/ 2147483646 w 66"/>
                <a:gd name="T25" fmla="*/ 0 h 17"/>
                <a:gd name="T26" fmla="*/ 2147483646 w 66"/>
                <a:gd name="T27" fmla="*/ 0 h 17"/>
                <a:gd name="T28" fmla="*/ 2147483646 w 66"/>
                <a:gd name="T29" fmla="*/ 0 h 17"/>
                <a:gd name="T30" fmla="*/ 2147483646 w 66"/>
                <a:gd name="T31" fmla="*/ 0 h 17"/>
                <a:gd name="T32" fmla="*/ 2147483646 w 66"/>
                <a:gd name="T33" fmla="*/ 2147483646 h 17"/>
                <a:gd name="T34" fmla="*/ 2147483646 w 66"/>
                <a:gd name="T35" fmla="*/ 2147483646 h 17"/>
                <a:gd name="T36" fmla="*/ 2147483646 w 66"/>
                <a:gd name="T37" fmla="*/ 2147483646 h 17"/>
                <a:gd name="T38" fmla="*/ 2147483646 w 66"/>
                <a:gd name="T39" fmla="*/ 2147483646 h 17"/>
                <a:gd name="T40" fmla="*/ 2147483646 w 66"/>
                <a:gd name="T41" fmla="*/ 2147483646 h 17"/>
                <a:gd name="T42" fmla="*/ 2147483646 w 66"/>
                <a:gd name="T43" fmla="*/ 2147483646 h 17"/>
                <a:gd name="T44" fmla="*/ 2147483646 w 66"/>
                <a:gd name="T45" fmla="*/ 2147483646 h 17"/>
                <a:gd name="T46" fmla="*/ 2147483646 w 66"/>
                <a:gd name="T47" fmla="*/ 2147483646 h 17"/>
                <a:gd name="T48" fmla="*/ 2147483646 w 66"/>
                <a:gd name="T49" fmla="*/ 2147483646 h 17"/>
                <a:gd name="T50" fmla="*/ 2147483646 w 66"/>
                <a:gd name="T51" fmla="*/ 2147483646 h 17"/>
                <a:gd name="T52" fmla="*/ 2147483646 w 66"/>
                <a:gd name="T53" fmla="*/ 2147483646 h 17"/>
                <a:gd name="T54" fmla="*/ 2147483646 w 66"/>
                <a:gd name="T55" fmla="*/ 2147483646 h 17"/>
                <a:gd name="T56" fmla="*/ 2147483646 w 66"/>
                <a:gd name="T57" fmla="*/ 2147483646 h 17"/>
                <a:gd name="T58" fmla="*/ 2147483646 w 66"/>
                <a:gd name="T59" fmla="*/ 2147483646 h 17"/>
                <a:gd name="T60" fmla="*/ 2147483646 w 66"/>
                <a:gd name="T61" fmla="*/ 2147483646 h 17"/>
                <a:gd name="T62" fmla="*/ 2147483646 w 66"/>
                <a:gd name="T63" fmla="*/ 2147483646 h 17"/>
                <a:gd name="T64" fmla="*/ 0 w 66"/>
                <a:gd name="T65" fmla="*/ 2147483646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17"/>
                <a:gd name="T101" fmla="*/ 66 w 66"/>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17">
                  <a:moveTo>
                    <a:pt x="0" y="12"/>
                  </a:moveTo>
                  <a:lnTo>
                    <a:pt x="5" y="12"/>
                  </a:lnTo>
                  <a:lnTo>
                    <a:pt x="11" y="12"/>
                  </a:lnTo>
                  <a:lnTo>
                    <a:pt x="16" y="12"/>
                  </a:lnTo>
                  <a:lnTo>
                    <a:pt x="23" y="12"/>
                  </a:lnTo>
                  <a:lnTo>
                    <a:pt x="27" y="10"/>
                  </a:lnTo>
                  <a:lnTo>
                    <a:pt x="32" y="10"/>
                  </a:lnTo>
                  <a:lnTo>
                    <a:pt x="37" y="7"/>
                  </a:lnTo>
                  <a:lnTo>
                    <a:pt x="44" y="5"/>
                  </a:lnTo>
                  <a:lnTo>
                    <a:pt x="46" y="5"/>
                  </a:lnTo>
                  <a:lnTo>
                    <a:pt x="50" y="2"/>
                  </a:lnTo>
                  <a:lnTo>
                    <a:pt x="55" y="2"/>
                  </a:lnTo>
                  <a:lnTo>
                    <a:pt x="57" y="0"/>
                  </a:lnTo>
                  <a:lnTo>
                    <a:pt x="60" y="0"/>
                  </a:lnTo>
                  <a:lnTo>
                    <a:pt x="62" y="0"/>
                  </a:lnTo>
                  <a:lnTo>
                    <a:pt x="64" y="0"/>
                  </a:lnTo>
                  <a:lnTo>
                    <a:pt x="66" y="2"/>
                  </a:lnTo>
                  <a:lnTo>
                    <a:pt x="66" y="5"/>
                  </a:lnTo>
                  <a:lnTo>
                    <a:pt x="62" y="7"/>
                  </a:lnTo>
                  <a:lnTo>
                    <a:pt x="60" y="10"/>
                  </a:lnTo>
                  <a:lnTo>
                    <a:pt x="55" y="12"/>
                  </a:lnTo>
                  <a:lnTo>
                    <a:pt x="50" y="12"/>
                  </a:lnTo>
                  <a:lnTo>
                    <a:pt x="46" y="14"/>
                  </a:lnTo>
                  <a:lnTo>
                    <a:pt x="41" y="14"/>
                  </a:lnTo>
                  <a:lnTo>
                    <a:pt x="37" y="14"/>
                  </a:lnTo>
                  <a:lnTo>
                    <a:pt x="34" y="17"/>
                  </a:lnTo>
                  <a:lnTo>
                    <a:pt x="30" y="17"/>
                  </a:lnTo>
                  <a:lnTo>
                    <a:pt x="25" y="17"/>
                  </a:lnTo>
                  <a:lnTo>
                    <a:pt x="21" y="14"/>
                  </a:lnTo>
                  <a:lnTo>
                    <a:pt x="16" y="14"/>
                  </a:lnTo>
                  <a:lnTo>
                    <a:pt x="11" y="14"/>
                  </a:lnTo>
                  <a:lnTo>
                    <a:pt x="7" y="14"/>
                  </a:lnTo>
                  <a:lnTo>
                    <a:pt x="0" y="12"/>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8" name="Freeform 345"/>
            <p:cNvSpPr>
              <a:spLocks/>
            </p:cNvSpPr>
            <p:nvPr/>
          </p:nvSpPr>
          <p:spPr bwMode="auto">
            <a:xfrm>
              <a:off x="5956300" y="2203450"/>
              <a:ext cx="131763" cy="125413"/>
            </a:xfrm>
            <a:custGeom>
              <a:avLst/>
              <a:gdLst>
                <a:gd name="T0" fmla="*/ 2147483646 w 83"/>
                <a:gd name="T1" fmla="*/ 2147483646 h 79"/>
                <a:gd name="T2" fmla="*/ 2147483646 w 83"/>
                <a:gd name="T3" fmla="*/ 2147483646 h 79"/>
                <a:gd name="T4" fmla="*/ 2147483646 w 83"/>
                <a:gd name="T5" fmla="*/ 2147483646 h 79"/>
                <a:gd name="T6" fmla="*/ 2147483646 w 83"/>
                <a:gd name="T7" fmla="*/ 2147483646 h 79"/>
                <a:gd name="T8" fmla="*/ 2147483646 w 83"/>
                <a:gd name="T9" fmla="*/ 2147483646 h 79"/>
                <a:gd name="T10" fmla="*/ 2147483646 w 83"/>
                <a:gd name="T11" fmla="*/ 2147483646 h 79"/>
                <a:gd name="T12" fmla="*/ 2147483646 w 83"/>
                <a:gd name="T13" fmla="*/ 2147483646 h 79"/>
                <a:gd name="T14" fmla="*/ 2147483646 w 83"/>
                <a:gd name="T15" fmla="*/ 2147483646 h 79"/>
                <a:gd name="T16" fmla="*/ 2147483646 w 83"/>
                <a:gd name="T17" fmla="*/ 2147483646 h 79"/>
                <a:gd name="T18" fmla="*/ 2147483646 w 83"/>
                <a:gd name="T19" fmla="*/ 2147483646 h 79"/>
                <a:gd name="T20" fmla="*/ 2147483646 w 83"/>
                <a:gd name="T21" fmla="*/ 2147483646 h 79"/>
                <a:gd name="T22" fmla="*/ 2147483646 w 83"/>
                <a:gd name="T23" fmla="*/ 2147483646 h 79"/>
                <a:gd name="T24" fmla="*/ 2147483646 w 83"/>
                <a:gd name="T25" fmla="*/ 2147483646 h 79"/>
                <a:gd name="T26" fmla="*/ 2147483646 w 83"/>
                <a:gd name="T27" fmla="*/ 2147483646 h 79"/>
                <a:gd name="T28" fmla="*/ 2147483646 w 83"/>
                <a:gd name="T29" fmla="*/ 2147483646 h 79"/>
                <a:gd name="T30" fmla="*/ 2147483646 w 83"/>
                <a:gd name="T31" fmla="*/ 2147483646 h 79"/>
                <a:gd name="T32" fmla="*/ 2147483646 w 83"/>
                <a:gd name="T33" fmla="*/ 2147483646 h 79"/>
                <a:gd name="T34" fmla="*/ 0 w 83"/>
                <a:gd name="T35" fmla="*/ 2147483646 h 79"/>
                <a:gd name="T36" fmla="*/ 0 w 83"/>
                <a:gd name="T37" fmla="*/ 2147483646 h 79"/>
                <a:gd name="T38" fmla="*/ 0 w 83"/>
                <a:gd name="T39" fmla="*/ 2147483646 h 79"/>
                <a:gd name="T40" fmla="*/ 0 w 83"/>
                <a:gd name="T41" fmla="*/ 2147483646 h 79"/>
                <a:gd name="T42" fmla="*/ 0 w 83"/>
                <a:gd name="T43" fmla="*/ 2147483646 h 79"/>
                <a:gd name="T44" fmla="*/ 0 w 83"/>
                <a:gd name="T45" fmla="*/ 2147483646 h 79"/>
                <a:gd name="T46" fmla="*/ 2147483646 w 83"/>
                <a:gd name="T47" fmla="*/ 2147483646 h 79"/>
                <a:gd name="T48" fmla="*/ 2147483646 w 83"/>
                <a:gd name="T49" fmla="*/ 2147483646 h 79"/>
                <a:gd name="T50" fmla="*/ 2147483646 w 83"/>
                <a:gd name="T51" fmla="*/ 2147483646 h 79"/>
                <a:gd name="T52" fmla="*/ 2147483646 w 83"/>
                <a:gd name="T53" fmla="*/ 2147483646 h 79"/>
                <a:gd name="T54" fmla="*/ 2147483646 w 83"/>
                <a:gd name="T55" fmla="*/ 2147483646 h 79"/>
                <a:gd name="T56" fmla="*/ 2147483646 w 83"/>
                <a:gd name="T57" fmla="*/ 2147483646 h 79"/>
                <a:gd name="T58" fmla="*/ 2147483646 w 83"/>
                <a:gd name="T59" fmla="*/ 2147483646 h 79"/>
                <a:gd name="T60" fmla="*/ 2147483646 w 83"/>
                <a:gd name="T61" fmla="*/ 2147483646 h 79"/>
                <a:gd name="T62" fmla="*/ 2147483646 w 83"/>
                <a:gd name="T63" fmla="*/ 2147483646 h 79"/>
                <a:gd name="T64" fmla="*/ 2147483646 w 83"/>
                <a:gd name="T65" fmla="*/ 2147483646 h 79"/>
                <a:gd name="T66" fmla="*/ 2147483646 w 83"/>
                <a:gd name="T67" fmla="*/ 2147483646 h 79"/>
                <a:gd name="T68" fmla="*/ 2147483646 w 83"/>
                <a:gd name="T69" fmla="*/ 2147483646 h 79"/>
                <a:gd name="T70" fmla="*/ 2147483646 w 83"/>
                <a:gd name="T71" fmla="*/ 2147483646 h 79"/>
                <a:gd name="T72" fmla="*/ 2147483646 w 83"/>
                <a:gd name="T73" fmla="*/ 2147483646 h 79"/>
                <a:gd name="T74" fmla="*/ 2147483646 w 83"/>
                <a:gd name="T75" fmla="*/ 0 h 79"/>
                <a:gd name="T76" fmla="*/ 2147483646 w 83"/>
                <a:gd name="T77" fmla="*/ 2147483646 h 79"/>
                <a:gd name="T78" fmla="*/ 2147483646 w 83"/>
                <a:gd name="T79" fmla="*/ 2147483646 h 79"/>
                <a:gd name="T80" fmla="*/ 2147483646 w 83"/>
                <a:gd name="T81" fmla="*/ 2147483646 h 79"/>
                <a:gd name="T82" fmla="*/ 2147483646 w 83"/>
                <a:gd name="T83" fmla="*/ 2147483646 h 79"/>
                <a:gd name="T84" fmla="*/ 2147483646 w 83"/>
                <a:gd name="T85" fmla="*/ 2147483646 h 79"/>
                <a:gd name="T86" fmla="*/ 2147483646 w 83"/>
                <a:gd name="T87" fmla="*/ 2147483646 h 79"/>
                <a:gd name="T88" fmla="*/ 2147483646 w 83"/>
                <a:gd name="T89" fmla="*/ 2147483646 h 79"/>
                <a:gd name="T90" fmla="*/ 2147483646 w 83"/>
                <a:gd name="T91" fmla="*/ 2147483646 h 79"/>
                <a:gd name="T92" fmla="*/ 2147483646 w 83"/>
                <a:gd name="T93" fmla="*/ 2147483646 h 79"/>
                <a:gd name="T94" fmla="*/ 2147483646 w 83"/>
                <a:gd name="T95" fmla="*/ 2147483646 h 79"/>
                <a:gd name="T96" fmla="*/ 2147483646 w 83"/>
                <a:gd name="T97" fmla="*/ 2147483646 h 79"/>
                <a:gd name="T98" fmla="*/ 2147483646 w 83"/>
                <a:gd name="T99" fmla="*/ 2147483646 h 79"/>
                <a:gd name="T100" fmla="*/ 2147483646 w 83"/>
                <a:gd name="T101" fmla="*/ 2147483646 h 79"/>
                <a:gd name="T102" fmla="*/ 2147483646 w 83"/>
                <a:gd name="T103" fmla="*/ 2147483646 h 79"/>
                <a:gd name="T104" fmla="*/ 2147483646 w 83"/>
                <a:gd name="T105" fmla="*/ 2147483646 h 79"/>
                <a:gd name="T106" fmla="*/ 2147483646 w 83"/>
                <a:gd name="T107" fmla="*/ 2147483646 h 79"/>
                <a:gd name="T108" fmla="*/ 2147483646 w 83"/>
                <a:gd name="T109" fmla="*/ 2147483646 h 79"/>
                <a:gd name="T110" fmla="*/ 2147483646 w 83"/>
                <a:gd name="T111" fmla="*/ 2147483646 h 79"/>
                <a:gd name="T112" fmla="*/ 2147483646 w 83"/>
                <a:gd name="T113" fmla="*/ 2147483646 h 79"/>
                <a:gd name="T114" fmla="*/ 2147483646 w 83"/>
                <a:gd name="T115" fmla="*/ 2147483646 h 79"/>
                <a:gd name="T116" fmla="*/ 2147483646 w 83"/>
                <a:gd name="T117" fmla="*/ 2147483646 h 79"/>
                <a:gd name="T118" fmla="*/ 2147483646 w 83"/>
                <a:gd name="T119" fmla="*/ 2147483646 h 79"/>
                <a:gd name="T120" fmla="*/ 2147483646 w 83"/>
                <a:gd name="T121" fmla="*/ 2147483646 h 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3"/>
                <a:gd name="T184" fmla="*/ 0 h 79"/>
                <a:gd name="T185" fmla="*/ 83 w 83"/>
                <a:gd name="T186" fmla="*/ 79 h 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3" h="79">
                  <a:moveTo>
                    <a:pt x="83" y="37"/>
                  </a:moveTo>
                  <a:lnTo>
                    <a:pt x="76" y="37"/>
                  </a:lnTo>
                  <a:lnTo>
                    <a:pt x="71" y="40"/>
                  </a:lnTo>
                  <a:lnTo>
                    <a:pt x="67" y="40"/>
                  </a:lnTo>
                  <a:lnTo>
                    <a:pt x="60" y="40"/>
                  </a:lnTo>
                  <a:lnTo>
                    <a:pt x="55" y="42"/>
                  </a:lnTo>
                  <a:lnTo>
                    <a:pt x="48" y="44"/>
                  </a:lnTo>
                  <a:lnTo>
                    <a:pt x="44" y="44"/>
                  </a:lnTo>
                  <a:lnTo>
                    <a:pt x="37" y="47"/>
                  </a:lnTo>
                  <a:lnTo>
                    <a:pt x="30" y="52"/>
                  </a:lnTo>
                  <a:lnTo>
                    <a:pt x="26" y="54"/>
                  </a:lnTo>
                  <a:lnTo>
                    <a:pt x="21" y="57"/>
                  </a:lnTo>
                  <a:lnTo>
                    <a:pt x="14" y="62"/>
                  </a:lnTo>
                  <a:lnTo>
                    <a:pt x="12" y="64"/>
                  </a:lnTo>
                  <a:lnTo>
                    <a:pt x="7" y="71"/>
                  </a:lnTo>
                  <a:lnTo>
                    <a:pt x="3" y="79"/>
                  </a:lnTo>
                  <a:lnTo>
                    <a:pt x="3" y="76"/>
                  </a:lnTo>
                  <a:lnTo>
                    <a:pt x="0" y="71"/>
                  </a:lnTo>
                  <a:lnTo>
                    <a:pt x="0" y="66"/>
                  </a:lnTo>
                  <a:lnTo>
                    <a:pt x="0" y="62"/>
                  </a:lnTo>
                  <a:lnTo>
                    <a:pt x="0" y="59"/>
                  </a:lnTo>
                  <a:lnTo>
                    <a:pt x="0" y="57"/>
                  </a:lnTo>
                  <a:lnTo>
                    <a:pt x="0" y="52"/>
                  </a:lnTo>
                  <a:lnTo>
                    <a:pt x="3" y="37"/>
                  </a:lnTo>
                  <a:lnTo>
                    <a:pt x="3" y="32"/>
                  </a:lnTo>
                  <a:lnTo>
                    <a:pt x="3" y="30"/>
                  </a:lnTo>
                  <a:lnTo>
                    <a:pt x="5" y="27"/>
                  </a:lnTo>
                  <a:lnTo>
                    <a:pt x="7" y="25"/>
                  </a:lnTo>
                  <a:lnTo>
                    <a:pt x="7" y="22"/>
                  </a:lnTo>
                  <a:lnTo>
                    <a:pt x="9" y="20"/>
                  </a:lnTo>
                  <a:lnTo>
                    <a:pt x="9" y="18"/>
                  </a:lnTo>
                  <a:lnTo>
                    <a:pt x="12" y="15"/>
                  </a:lnTo>
                  <a:lnTo>
                    <a:pt x="12" y="13"/>
                  </a:lnTo>
                  <a:lnTo>
                    <a:pt x="14" y="10"/>
                  </a:lnTo>
                  <a:lnTo>
                    <a:pt x="14" y="8"/>
                  </a:lnTo>
                  <a:lnTo>
                    <a:pt x="16" y="5"/>
                  </a:lnTo>
                  <a:lnTo>
                    <a:pt x="19" y="3"/>
                  </a:lnTo>
                  <a:lnTo>
                    <a:pt x="19" y="0"/>
                  </a:lnTo>
                  <a:lnTo>
                    <a:pt x="21" y="5"/>
                  </a:lnTo>
                  <a:lnTo>
                    <a:pt x="23" y="8"/>
                  </a:lnTo>
                  <a:lnTo>
                    <a:pt x="23" y="10"/>
                  </a:lnTo>
                  <a:lnTo>
                    <a:pt x="26" y="13"/>
                  </a:lnTo>
                  <a:lnTo>
                    <a:pt x="28" y="15"/>
                  </a:lnTo>
                  <a:lnTo>
                    <a:pt x="28" y="20"/>
                  </a:lnTo>
                  <a:lnTo>
                    <a:pt x="30" y="22"/>
                  </a:lnTo>
                  <a:lnTo>
                    <a:pt x="30" y="25"/>
                  </a:lnTo>
                  <a:lnTo>
                    <a:pt x="30" y="27"/>
                  </a:lnTo>
                  <a:lnTo>
                    <a:pt x="32" y="30"/>
                  </a:lnTo>
                  <a:lnTo>
                    <a:pt x="35" y="30"/>
                  </a:lnTo>
                  <a:lnTo>
                    <a:pt x="37" y="30"/>
                  </a:lnTo>
                  <a:lnTo>
                    <a:pt x="42" y="30"/>
                  </a:lnTo>
                  <a:lnTo>
                    <a:pt x="44" y="30"/>
                  </a:lnTo>
                  <a:lnTo>
                    <a:pt x="46" y="27"/>
                  </a:lnTo>
                  <a:lnTo>
                    <a:pt x="51" y="27"/>
                  </a:lnTo>
                  <a:lnTo>
                    <a:pt x="55" y="27"/>
                  </a:lnTo>
                  <a:lnTo>
                    <a:pt x="58" y="27"/>
                  </a:lnTo>
                  <a:lnTo>
                    <a:pt x="62" y="27"/>
                  </a:lnTo>
                  <a:lnTo>
                    <a:pt x="67" y="30"/>
                  </a:lnTo>
                  <a:lnTo>
                    <a:pt x="71" y="30"/>
                  </a:lnTo>
                  <a:lnTo>
                    <a:pt x="76" y="32"/>
                  </a:lnTo>
                  <a:lnTo>
                    <a:pt x="83" y="3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39" name="Freeform 346"/>
            <p:cNvSpPr>
              <a:spLocks/>
            </p:cNvSpPr>
            <p:nvPr/>
          </p:nvSpPr>
          <p:spPr bwMode="auto">
            <a:xfrm>
              <a:off x="5953125" y="2355850"/>
              <a:ext cx="90488" cy="58738"/>
            </a:xfrm>
            <a:custGeom>
              <a:avLst/>
              <a:gdLst>
                <a:gd name="T0" fmla="*/ 2147483646 w 57"/>
                <a:gd name="T1" fmla="*/ 0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2147483646 h 37"/>
                <a:gd name="T24" fmla="*/ 2147483646 w 57"/>
                <a:gd name="T25" fmla="*/ 2147483646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2147483646 w 57"/>
                <a:gd name="T45" fmla="*/ 2147483646 h 37"/>
                <a:gd name="T46" fmla="*/ 2147483646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0 w 57"/>
                <a:gd name="T85" fmla="*/ 2147483646 h 37"/>
                <a:gd name="T86" fmla="*/ 0 w 57"/>
                <a:gd name="T87" fmla="*/ 2147483646 h 37"/>
                <a:gd name="T88" fmla="*/ 2147483646 w 57"/>
                <a:gd name="T89" fmla="*/ 2147483646 h 37"/>
                <a:gd name="T90" fmla="*/ 2147483646 w 57"/>
                <a:gd name="T91" fmla="*/ 2147483646 h 37"/>
                <a:gd name="T92" fmla="*/ 2147483646 w 57"/>
                <a:gd name="T93" fmla="*/ 2147483646 h 37"/>
                <a:gd name="T94" fmla="*/ 2147483646 w 57"/>
                <a:gd name="T95" fmla="*/ 2147483646 h 37"/>
                <a:gd name="T96" fmla="*/ 2147483646 w 57"/>
                <a:gd name="T97" fmla="*/ 2147483646 h 37"/>
                <a:gd name="T98" fmla="*/ 2147483646 w 57"/>
                <a:gd name="T99" fmla="*/ 2147483646 h 37"/>
                <a:gd name="T100" fmla="*/ 2147483646 w 57"/>
                <a:gd name="T101" fmla="*/ 2147483646 h 37"/>
                <a:gd name="T102" fmla="*/ 2147483646 w 57"/>
                <a:gd name="T103" fmla="*/ 2147483646 h 37"/>
                <a:gd name="T104" fmla="*/ 2147483646 w 57"/>
                <a:gd name="T105" fmla="*/ 2147483646 h 37"/>
                <a:gd name="T106" fmla="*/ 2147483646 w 57"/>
                <a:gd name="T107" fmla="*/ 0 h 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
                <a:gd name="T163" fmla="*/ 0 h 37"/>
                <a:gd name="T164" fmla="*/ 57 w 57"/>
                <a:gd name="T165" fmla="*/ 37 h 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 h="37">
                  <a:moveTo>
                    <a:pt x="11" y="0"/>
                  </a:moveTo>
                  <a:lnTo>
                    <a:pt x="11" y="2"/>
                  </a:lnTo>
                  <a:lnTo>
                    <a:pt x="9" y="5"/>
                  </a:lnTo>
                  <a:lnTo>
                    <a:pt x="9" y="7"/>
                  </a:lnTo>
                  <a:lnTo>
                    <a:pt x="9" y="10"/>
                  </a:lnTo>
                  <a:lnTo>
                    <a:pt x="9" y="12"/>
                  </a:lnTo>
                  <a:lnTo>
                    <a:pt x="7" y="15"/>
                  </a:lnTo>
                  <a:lnTo>
                    <a:pt x="7" y="17"/>
                  </a:lnTo>
                  <a:lnTo>
                    <a:pt x="7" y="19"/>
                  </a:lnTo>
                  <a:lnTo>
                    <a:pt x="5" y="22"/>
                  </a:lnTo>
                  <a:lnTo>
                    <a:pt x="2" y="27"/>
                  </a:lnTo>
                  <a:lnTo>
                    <a:pt x="7" y="32"/>
                  </a:lnTo>
                  <a:lnTo>
                    <a:pt x="9" y="32"/>
                  </a:lnTo>
                  <a:lnTo>
                    <a:pt x="14" y="32"/>
                  </a:lnTo>
                  <a:lnTo>
                    <a:pt x="16" y="34"/>
                  </a:lnTo>
                  <a:lnTo>
                    <a:pt x="21" y="34"/>
                  </a:lnTo>
                  <a:lnTo>
                    <a:pt x="23" y="34"/>
                  </a:lnTo>
                  <a:lnTo>
                    <a:pt x="28" y="34"/>
                  </a:lnTo>
                  <a:lnTo>
                    <a:pt x="32" y="34"/>
                  </a:lnTo>
                  <a:lnTo>
                    <a:pt x="34" y="34"/>
                  </a:lnTo>
                  <a:lnTo>
                    <a:pt x="39" y="34"/>
                  </a:lnTo>
                  <a:lnTo>
                    <a:pt x="44" y="34"/>
                  </a:lnTo>
                  <a:lnTo>
                    <a:pt x="46" y="32"/>
                  </a:lnTo>
                  <a:lnTo>
                    <a:pt x="50" y="32"/>
                  </a:lnTo>
                  <a:lnTo>
                    <a:pt x="53" y="32"/>
                  </a:lnTo>
                  <a:lnTo>
                    <a:pt x="57" y="32"/>
                  </a:lnTo>
                  <a:lnTo>
                    <a:pt x="55" y="32"/>
                  </a:lnTo>
                  <a:lnTo>
                    <a:pt x="53" y="34"/>
                  </a:lnTo>
                  <a:lnTo>
                    <a:pt x="48" y="34"/>
                  </a:lnTo>
                  <a:lnTo>
                    <a:pt x="44" y="37"/>
                  </a:lnTo>
                  <a:lnTo>
                    <a:pt x="41" y="37"/>
                  </a:lnTo>
                  <a:lnTo>
                    <a:pt x="37" y="37"/>
                  </a:lnTo>
                  <a:lnTo>
                    <a:pt x="32" y="37"/>
                  </a:lnTo>
                  <a:lnTo>
                    <a:pt x="30" y="37"/>
                  </a:lnTo>
                  <a:lnTo>
                    <a:pt x="25" y="37"/>
                  </a:lnTo>
                  <a:lnTo>
                    <a:pt x="21" y="37"/>
                  </a:lnTo>
                  <a:lnTo>
                    <a:pt x="18" y="37"/>
                  </a:lnTo>
                  <a:lnTo>
                    <a:pt x="14" y="37"/>
                  </a:lnTo>
                  <a:lnTo>
                    <a:pt x="11" y="37"/>
                  </a:lnTo>
                  <a:lnTo>
                    <a:pt x="7" y="34"/>
                  </a:lnTo>
                  <a:lnTo>
                    <a:pt x="5" y="34"/>
                  </a:lnTo>
                  <a:lnTo>
                    <a:pt x="0" y="32"/>
                  </a:lnTo>
                  <a:lnTo>
                    <a:pt x="0" y="27"/>
                  </a:lnTo>
                  <a:lnTo>
                    <a:pt x="2" y="24"/>
                  </a:lnTo>
                  <a:lnTo>
                    <a:pt x="2" y="22"/>
                  </a:lnTo>
                  <a:lnTo>
                    <a:pt x="5" y="17"/>
                  </a:lnTo>
                  <a:lnTo>
                    <a:pt x="5" y="15"/>
                  </a:lnTo>
                  <a:lnTo>
                    <a:pt x="7" y="12"/>
                  </a:lnTo>
                  <a:lnTo>
                    <a:pt x="7" y="10"/>
                  </a:lnTo>
                  <a:lnTo>
                    <a:pt x="9" y="7"/>
                  </a:lnTo>
                  <a:lnTo>
                    <a:pt x="9" y="2"/>
                  </a:lnTo>
                  <a:lnTo>
                    <a:pt x="11"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0" name="Freeform 347"/>
            <p:cNvSpPr>
              <a:spLocks/>
            </p:cNvSpPr>
            <p:nvPr/>
          </p:nvSpPr>
          <p:spPr bwMode="auto">
            <a:xfrm>
              <a:off x="6003925" y="2503488"/>
              <a:ext cx="171450" cy="252412"/>
            </a:xfrm>
            <a:custGeom>
              <a:avLst/>
              <a:gdLst>
                <a:gd name="T0" fmla="*/ 2147483646 w 108"/>
                <a:gd name="T1" fmla="*/ 2147483646 h 159"/>
                <a:gd name="T2" fmla="*/ 2147483646 w 108"/>
                <a:gd name="T3" fmla="*/ 2147483646 h 159"/>
                <a:gd name="T4" fmla="*/ 2147483646 w 108"/>
                <a:gd name="T5" fmla="*/ 2147483646 h 159"/>
                <a:gd name="T6" fmla="*/ 2147483646 w 108"/>
                <a:gd name="T7" fmla="*/ 2147483646 h 159"/>
                <a:gd name="T8" fmla="*/ 2147483646 w 108"/>
                <a:gd name="T9" fmla="*/ 2147483646 h 159"/>
                <a:gd name="T10" fmla="*/ 2147483646 w 108"/>
                <a:gd name="T11" fmla="*/ 2147483646 h 159"/>
                <a:gd name="T12" fmla="*/ 2147483646 w 108"/>
                <a:gd name="T13" fmla="*/ 2147483646 h 159"/>
                <a:gd name="T14" fmla="*/ 2147483646 w 108"/>
                <a:gd name="T15" fmla="*/ 2147483646 h 159"/>
                <a:gd name="T16" fmla="*/ 2147483646 w 108"/>
                <a:gd name="T17" fmla="*/ 2147483646 h 159"/>
                <a:gd name="T18" fmla="*/ 2147483646 w 108"/>
                <a:gd name="T19" fmla="*/ 2147483646 h 159"/>
                <a:gd name="T20" fmla="*/ 2147483646 w 108"/>
                <a:gd name="T21" fmla="*/ 2147483646 h 159"/>
                <a:gd name="T22" fmla="*/ 2147483646 w 108"/>
                <a:gd name="T23" fmla="*/ 2147483646 h 159"/>
                <a:gd name="T24" fmla="*/ 2147483646 w 108"/>
                <a:gd name="T25" fmla="*/ 2147483646 h 159"/>
                <a:gd name="T26" fmla="*/ 2147483646 w 108"/>
                <a:gd name="T27" fmla="*/ 2147483646 h 159"/>
                <a:gd name="T28" fmla="*/ 2147483646 w 108"/>
                <a:gd name="T29" fmla="*/ 2147483646 h 159"/>
                <a:gd name="T30" fmla="*/ 2147483646 w 108"/>
                <a:gd name="T31" fmla="*/ 2147483646 h 159"/>
                <a:gd name="T32" fmla="*/ 2147483646 w 108"/>
                <a:gd name="T33" fmla="*/ 2147483646 h 159"/>
                <a:gd name="T34" fmla="*/ 2147483646 w 108"/>
                <a:gd name="T35" fmla="*/ 2147483646 h 159"/>
                <a:gd name="T36" fmla="*/ 2147483646 w 108"/>
                <a:gd name="T37" fmla="*/ 2147483646 h 159"/>
                <a:gd name="T38" fmla="*/ 2147483646 w 108"/>
                <a:gd name="T39" fmla="*/ 2147483646 h 159"/>
                <a:gd name="T40" fmla="*/ 2147483646 w 108"/>
                <a:gd name="T41" fmla="*/ 2147483646 h 159"/>
                <a:gd name="T42" fmla="*/ 2147483646 w 108"/>
                <a:gd name="T43" fmla="*/ 2147483646 h 159"/>
                <a:gd name="T44" fmla="*/ 2147483646 w 108"/>
                <a:gd name="T45" fmla="*/ 2147483646 h 159"/>
                <a:gd name="T46" fmla="*/ 2147483646 w 108"/>
                <a:gd name="T47" fmla="*/ 2147483646 h 159"/>
                <a:gd name="T48" fmla="*/ 2147483646 w 108"/>
                <a:gd name="T49" fmla="*/ 2147483646 h 159"/>
                <a:gd name="T50" fmla="*/ 2147483646 w 108"/>
                <a:gd name="T51" fmla="*/ 2147483646 h 159"/>
                <a:gd name="T52" fmla="*/ 2147483646 w 108"/>
                <a:gd name="T53" fmla="*/ 2147483646 h 159"/>
                <a:gd name="T54" fmla="*/ 2147483646 w 108"/>
                <a:gd name="T55" fmla="*/ 2147483646 h 159"/>
                <a:gd name="T56" fmla="*/ 2147483646 w 108"/>
                <a:gd name="T57" fmla="*/ 2147483646 h 159"/>
                <a:gd name="T58" fmla="*/ 2147483646 w 108"/>
                <a:gd name="T59" fmla="*/ 2147483646 h 159"/>
                <a:gd name="T60" fmla="*/ 2147483646 w 108"/>
                <a:gd name="T61" fmla="*/ 2147483646 h 159"/>
                <a:gd name="T62" fmla="*/ 0 w 108"/>
                <a:gd name="T63" fmla="*/ 0 h 159"/>
                <a:gd name="T64" fmla="*/ 2147483646 w 108"/>
                <a:gd name="T65" fmla="*/ 2147483646 h 159"/>
                <a:gd name="T66" fmla="*/ 2147483646 w 108"/>
                <a:gd name="T67" fmla="*/ 2147483646 h 159"/>
                <a:gd name="T68" fmla="*/ 2147483646 w 108"/>
                <a:gd name="T69" fmla="*/ 2147483646 h 159"/>
                <a:gd name="T70" fmla="*/ 2147483646 w 108"/>
                <a:gd name="T71" fmla="*/ 2147483646 h 159"/>
                <a:gd name="T72" fmla="*/ 2147483646 w 108"/>
                <a:gd name="T73" fmla="*/ 2147483646 h 159"/>
                <a:gd name="T74" fmla="*/ 2147483646 w 108"/>
                <a:gd name="T75" fmla="*/ 2147483646 h 159"/>
                <a:gd name="T76" fmla="*/ 2147483646 w 108"/>
                <a:gd name="T77" fmla="*/ 2147483646 h 159"/>
                <a:gd name="T78" fmla="*/ 2147483646 w 108"/>
                <a:gd name="T79" fmla="*/ 2147483646 h 159"/>
                <a:gd name="T80" fmla="*/ 2147483646 w 108"/>
                <a:gd name="T81" fmla="*/ 2147483646 h 159"/>
                <a:gd name="T82" fmla="*/ 2147483646 w 108"/>
                <a:gd name="T83" fmla="*/ 2147483646 h 159"/>
                <a:gd name="T84" fmla="*/ 2147483646 w 108"/>
                <a:gd name="T85" fmla="*/ 2147483646 h 159"/>
                <a:gd name="T86" fmla="*/ 2147483646 w 108"/>
                <a:gd name="T87" fmla="*/ 2147483646 h 159"/>
                <a:gd name="T88" fmla="*/ 2147483646 w 108"/>
                <a:gd name="T89" fmla="*/ 2147483646 h 159"/>
                <a:gd name="T90" fmla="*/ 2147483646 w 108"/>
                <a:gd name="T91" fmla="*/ 2147483646 h 159"/>
                <a:gd name="T92" fmla="*/ 2147483646 w 108"/>
                <a:gd name="T93" fmla="*/ 2147483646 h 159"/>
                <a:gd name="T94" fmla="*/ 2147483646 w 108"/>
                <a:gd name="T95" fmla="*/ 2147483646 h 1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
                <a:gd name="T145" fmla="*/ 0 h 159"/>
                <a:gd name="T146" fmla="*/ 108 w 108"/>
                <a:gd name="T147" fmla="*/ 159 h 15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 h="159">
                  <a:moveTo>
                    <a:pt x="108" y="159"/>
                  </a:moveTo>
                  <a:lnTo>
                    <a:pt x="108" y="159"/>
                  </a:lnTo>
                  <a:lnTo>
                    <a:pt x="106" y="149"/>
                  </a:lnTo>
                  <a:lnTo>
                    <a:pt x="103" y="144"/>
                  </a:lnTo>
                  <a:lnTo>
                    <a:pt x="101" y="139"/>
                  </a:lnTo>
                  <a:lnTo>
                    <a:pt x="99" y="135"/>
                  </a:lnTo>
                  <a:lnTo>
                    <a:pt x="96" y="130"/>
                  </a:lnTo>
                  <a:lnTo>
                    <a:pt x="92" y="125"/>
                  </a:lnTo>
                  <a:lnTo>
                    <a:pt x="89" y="122"/>
                  </a:lnTo>
                  <a:lnTo>
                    <a:pt x="87" y="117"/>
                  </a:lnTo>
                  <a:lnTo>
                    <a:pt x="83" y="113"/>
                  </a:lnTo>
                  <a:lnTo>
                    <a:pt x="80" y="110"/>
                  </a:lnTo>
                  <a:lnTo>
                    <a:pt x="76" y="105"/>
                  </a:lnTo>
                  <a:lnTo>
                    <a:pt x="73" y="103"/>
                  </a:lnTo>
                  <a:lnTo>
                    <a:pt x="71" y="100"/>
                  </a:lnTo>
                  <a:lnTo>
                    <a:pt x="67" y="98"/>
                  </a:lnTo>
                  <a:lnTo>
                    <a:pt x="62" y="93"/>
                  </a:lnTo>
                  <a:lnTo>
                    <a:pt x="55" y="88"/>
                  </a:lnTo>
                  <a:lnTo>
                    <a:pt x="48" y="81"/>
                  </a:lnTo>
                  <a:lnTo>
                    <a:pt x="44" y="73"/>
                  </a:lnTo>
                  <a:lnTo>
                    <a:pt x="37" y="68"/>
                  </a:lnTo>
                  <a:lnTo>
                    <a:pt x="32" y="61"/>
                  </a:lnTo>
                  <a:lnTo>
                    <a:pt x="30" y="54"/>
                  </a:lnTo>
                  <a:lnTo>
                    <a:pt x="25" y="46"/>
                  </a:lnTo>
                  <a:lnTo>
                    <a:pt x="23" y="39"/>
                  </a:lnTo>
                  <a:lnTo>
                    <a:pt x="18" y="34"/>
                  </a:lnTo>
                  <a:lnTo>
                    <a:pt x="16" y="27"/>
                  </a:lnTo>
                  <a:lnTo>
                    <a:pt x="14" y="22"/>
                  </a:lnTo>
                  <a:lnTo>
                    <a:pt x="12" y="15"/>
                  </a:lnTo>
                  <a:lnTo>
                    <a:pt x="7" y="10"/>
                  </a:lnTo>
                  <a:lnTo>
                    <a:pt x="5" y="5"/>
                  </a:lnTo>
                  <a:lnTo>
                    <a:pt x="0" y="0"/>
                  </a:lnTo>
                  <a:lnTo>
                    <a:pt x="2" y="10"/>
                  </a:lnTo>
                  <a:lnTo>
                    <a:pt x="7" y="27"/>
                  </a:lnTo>
                  <a:lnTo>
                    <a:pt x="14" y="44"/>
                  </a:lnTo>
                  <a:lnTo>
                    <a:pt x="21" y="56"/>
                  </a:lnTo>
                  <a:lnTo>
                    <a:pt x="25" y="66"/>
                  </a:lnTo>
                  <a:lnTo>
                    <a:pt x="32" y="73"/>
                  </a:lnTo>
                  <a:lnTo>
                    <a:pt x="41" y="81"/>
                  </a:lnTo>
                  <a:lnTo>
                    <a:pt x="48" y="88"/>
                  </a:lnTo>
                  <a:lnTo>
                    <a:pt x="55" y="93"/>
                  </a:lnTo>
                  <a:lnTo>
                    <a:pt x="62" y="98"/>
                  </a:lnTo>
                  <a:lnTo>
                    <a:pt x="69" y="105"/>
                  </a:lnTo>
                  <a:lnTo>
                    <a:pt x="76" y="110"/>
                  </a:lnTo>
                  <a:lnTo>
                    <a:pt x="83" y="117"/>
                  </a:lnTo>
                  <a:lnTo>
                    <a:pt x="89" y="127"/>
                  </a:lnTo>
                  <a:lnTo>
                    <a:pt x="96" y="139"/>
                  </a:lnTo>
                  <a:lnTo>
                    <a:pt x="108" y="159"/>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1" name="Freeform 348"/>
            <p:cNvSpPr>
              <a:spLocks/>
            </p:cNvSpPr>
            <p:nvPr/>
          </p:nvSpPr>
          <p:spPr bwMode="auto">
            <a:xfrm>
              <a:off x="6099175" y="2332038"/>
              <a:ext cx="160338" cy="187325"/>
            </a:xfrm>
            <a:custGeom>
              <a:avLst/>
              <a:gdLst>
                <a:gd name="T0" fmla="*/ 2147483646 w 101"/>
                <a:gd name="T1" fmla="*/ 2147483646 h 118"/>
                <a:gd name="T2" fmla="*/ 2147483646 w 101"/>
                <a:gd name="T3" fmla="*/ 2147483646 h 118"/>
                <a:gd name="T4" fmla="*/ 2147483646 w 101"/>
                <a:gd name="T5" fmla="*/ 2147483646 h 118"/>
                <a:gd name="T6" fmla="*/ 2147483646 w 101"/>
                <a:gd name="T7" fmla="*/ 2147483646 h 118"/>
                <a:gd name="T8" fmla="*/ 2147483646 w 101"/>
                <a:gd name="T9" fmla="*/ 2147483646 h 118"/>
                <a:gd name="T10" fmla="*/ 2147483646 w 101"/>
                <a:gd name="T11" fmla="*/ 2147483646 h 118"/>
                <a:gd name="T12" fmla="*/ 2147483646 w 101"/>
                <a:gd name="T13" fmla="*/ 2147483646 h 118"/>
                <a:gd name="T14" fmla="*/ 2147483646 w 101"/>
                <a:gd name="T15" fmla="*/ 2147483646 h 118"/>
                <a:gd name="T16" fmla="*/ 2147483646 w 101"/>
                <a:gd name="T17" fmla="*/ 2147483646 h 118"/>
                <a:gd name="T18" fmla="*/ 2147483646 w 101"/>
                <a:gd name="T19" fmla="*/ 2147483646 h 118"/>
                <a:gd name="T20" fmla="*/ 2147483646 w 101"/>
                <a:gd name="T21" fmla="*/ 2147483646 h 118"/>
                <a:gd name="T22" fmla="*/ 2147483646 w 101"/>
                <a:gd name="T23" fmla="*/ 2147483646 h 118"/>
                <a:gd name="T24" fmla="*/ 2147483646 w 101"/>
                <a:gd name="T25" fmla="*/ 2147483646 h 118"/>
                <a:gd name="T26" fmla="*/ 2147483646 w 101"/>
                <a:gd name="T27" fmla="*/ 2147483646 h 118"/>
                <a:gd name="T28" fmla="*/ 2147483646 w 101"/>
                <a:gd name="T29" fmla="*/ 2147483646 h 118"/>
                <a:gd name="T30" fmla="*/ 2147483646 w 101"/>
                <a:gd name="T31" fmla="*/ 2147483646 h 118"/>
                <a:gd name="T32" fmla="*/ 2147483646 w 101"/>
                <a:gd name="T33" fmla="*/ 2147483646 h 118"/>
                <a:gd name="T34" fmla="*/ 2147483646 w 101"/>
                <a:gd name="T35" fmla="*/ 2147483646 h 118"/>
                <a:gd name="T36" fmla="*/ 2147483646 w 101"/>
                <a:gd name="T37" fmla="*/ 2147483646 h 118"/>
                <a:gd name="T38" fmla="*/ 2147483646 w 101"/>
                <a:gd name="T39" fmla="*/ 2147483646 h 118"/>
                <a:gd name="T40" fmla="*/ 2147483646 w 101"/>
                <a:gd name="T41" fmla="*/ 2147483646 h 118"/>
                <a:gd name="T42" fmla="*/ 2147483646 w 101"/>
                <a:gd name="T43" fmla="*/ 2147483646 h 118"/>
                <a:gd name="T44" fmla="*/ 2147483646 w 101"/>
                <a:gd name="T45" fmla="*/ 2147483646 h 118"/>
                <a:gd name="T46" fmla="*/ 2147483646 w 101"/>
                <a:gd name="T47" fmla="*/ 2147483646 h 118"/>
                <a:gd name="T48" fmla="*/ 2147483646 w 101"/>
                <a:gd name="T49" fmla="*/ 2147483646 h 118"/>
                <a:gd name="T50" fmla="*/ 2147483646 w 101"/>
                <a:gd name="T51" fmla="*/ 2147483646 h 118"/>
                <a:gd name="T52" fmla="*/ 2147483646 w 101"/>
                <a:gd name="T53" fmla="*/ 2147483646 h 118"/>
                <a:gd name="T54" fmla="*/ 2147483646 w 101"/>
                <a:gd name="T55" fmla="*/ 2147483646 h 118"/>
                <a:gd name="T56" fmla="*/ 2147483646 w 101"/>
                <a:gd name="T57" fmla="*/ 2147483646 h 118"/>
                <a:gd name="T58" fmla="*/ 2147483646 w 101"/>
                <a:gd name="T59" fmla="*/ 2147483646 h 118"/>
                <a:gd name="T60" fmla="*/ 2147483646 w 101"/>
                <a:gd name="T61" fmla="*/ 2147483646 h 118"/>
                <a:gd name="T62" fmla="*/ 2147483646 w 101"/>
                <a:gd name="T63" fmla="*/ 2147483646 h 118"/>
                <a:gd name="T64" fmla="*/ 2147483646 w 101"/>
                <a:gd name="T65" fmla="*/ 2147483646 h 118"/>
                <a:gd name="T66" fmla="*/ 2147483646 w 101"/>
                <a:gd name="T67" fmla="*/ 2147483646 h 118"/>
                <a:gd name="T68" fmla="*/ 2147483646 w 101"/>
                <a:gd name="T69" fmla="*/ 2147483646 h 118"/>
                <a:gd name="T70" fmla="*/ 2147483646 w 101"/>
                <a:gd name="T71" fmla="*/ 2147483646 h 118"/>
                <a:gd name="T72" fmla="*/ 2147483646 w 101"/>
                <a:gd name="T73" fmla="*/ 2147483646 h 118"/>
                <a:gd name="T74" fmla="*/ 2147483646 w 101"/>
                <a:gd name="T75" fmla="*/ 2147483646 h 118"/>
                <a:gd name="T76" fmla="*/ 2147483646 w 101"/>
                <a:gd name="T77" fmla="*/ 2147483646 h 118"/>
                <a:gd name="T78" fmla="*/ 2147483646 w 101"/>
                <a:gd name="T79" fmla="*/ 2147483646 h 118"/>
                <a:gd name="T80" fmla="*/ 2147483646 w 101"/>
                <a:gd name="T81" fmla="*/ 2147483646 h 118"/>
                <a:gd name="T82" fmla="*/ 2147483646 w 101"/>
                <a:gd name="T83" fmla="*/ 2147483646 h 118"/>
                <a:gd name="T84" fmla="*/ 2147483646 w 101"/>
                <a:gd name="T85" fmla="*/ 2147483646 h 118"/>
                <a:gd name="T86" fmla="*/ 2147483646 w 101"/>
                <a:gd name="T87" fmla="*/ 2147483646 h 118"/>
                <a:gd name="T88" fmla="*/ 2147483646 w 101"/>
                <a:gd name="T89" fmla="*/ 2147483646 h 118"/>
                <a:gd name="T90" fmla="*/ 2147483646 w 101"/>
                <a:gd name="T91" fmla="*/ 2147483646 h 118"/>
                <a:gd name="T92" fmla="*/ 2147483646 w 101"/>
                <a:gd name="T93" fmla="*/ 2147483646 h 118"/>
                <a:gd name="T94" fmla="*/ 2147483646 w 101"/>
                <a:gd name="T95" fmla="*/ 2147483646 h 118"/>
                <a:gd name="T96" fmla="*/ 2147483646 w 101"/>
                <a:gd name="T97" fmla="*/ 2147483646 h 118"/>
                <a:gd name="T98" fmla="*/ 2147483646 w 101"/>
                <a:gd name="T99" fmla="*/ 2147483646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1"/>
                <a:gd name="T151" fmla="*/ 0 h 118"/>
                <a:gd name="T152" fmla="*/ 101 w 101"/>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1" h="118">
                  <a:moveTo>
                    <a:pt x="59" y="0"/>
                  </a:moveTo>
                  <a:lnTo>
                    <a:pt x="68" y="10"/>
                  </a:lnTo>
                  <a:lnTo>
                    <a:pt x="71" y="15"/>
                  </a:lnTo>
                  <a:lnTo>
                    <a:pt x="75" y="22"/>
                  </a:lnTo>
                  <a:lnTo>
                    <a:pt x="78" y="34"/>
                  </a:lnTo>
                  <a:lnTo>
                    <a:pt x="78" y="47"/>
                  </a:lnTo>
                  <a:lnTo>
                    <a:pt x="73" y="56"/>
                  </a:lnTo>
                  <a:lnTo>
                    <a:pt x="68" y="61"/>
                  </a:lnTo>
                  <a:lnTo>
                    <a:pt x="64" y="66"/>
                  </a:lnTo>
                  <a:lnTo>
                    <a:pt x="59" y="71"/>
                  </a:lnTo>
                  <a:lnTo>
                    <a:pt x="55" y="74"/>
                  </a:lnTo>
                  <a:lnTo>
                    <a:pt x="50" y="79"/>
                  </a:lnTo>
                  <a:lnTo>
                    <a:pt x="46" y="83"/>
                  </a:lnTo>
                  <a:lnTo>
                    <a:pt x="41" y="86"/>
                  </a:lnTo>
                  <a:lnTo>
                    <a:pt x="46" y="83"/>
                  </a:lnTo>
                  <a:lnTo>
                    <a:pt x="48" y="83"/>
                  </a:lnTo>
                  <a:lnTo>
                    <a:pt x="52" y="81"/>
                  </a:lnTo>
                  <a:lnTo>
                    <a:pt x="55" y="81"/>
                  </a:lnTo>
                  <a:lnTo>
                    <a:pt x="59" y="81"/>
                  </a:lnTo>
                  <a:lnTo>
                    <a:pt x="62" y="81"/>
                  </a:lnTo>
                  <a:lnTo>
                    <a:pt x="66" y="81"/>
                  </a:lnTo>
                  <a:lnTo>
                    <a:pt x="71" y="79"/>
                  </a:lnTo>
                  <a:lnTo>
                    <a:pt x="73" y="79"/>
                  </a:lnTo>
                  <a:lnTo>
                    <a:pt x="78" y="79"/>
                  </a:lnTo>
                  <a:lnTo>
                    <a:pt x="80" y="79"/>
                  </a:lnTo>
                  <a:lnTo>
                    <a:pt x="84" y="79"/>
                  </a:lnTo>
                  <a:lnTo>
                    <a:pt x="87" y="79"/>
                  </a:lnTo>
                  <a:lnTo>
                    <a:pt x="96" y="81"/>
                  </a:lnTo>
                  <a:lnTo>
                    <a:pt x="101" y="86"/>
                  </a:lnTo>
                  <a:lnTo>
                    <a:pt x="101" y="91"/>
                  </a:lnTo>
                  <a:lnTo>
                    <a:pt x="98" y="93"/>
                  </a:lnTo>
                  <a:lnTo>
                    <a:pt x="94" y="93"/>
                  </a:lnTo>
                  <a:lnTo>
                    <a:pt x="98" y="91"/>
                  </a:lnTo>
                  <a:lnTo>
                    <a:pt x="98" y="86"/>
                  </a:lnTo>
                  <a:lnTo>
                    <a:pt x="94" y="81"/>
                  </a:lnTo>
                  <a:lnTo>
                    <a:pt x="89" y="81"/>
                  </a:lnTo>
                  <a:lnTo>
                    <a:pt x="82" y="81"/>
                  </a:lnTo>
                  <a:lnTo>
                    <a:pt x="78" y="81"/>
                  </a:lnTo>
                  <a:lnTo>
                    <a:pt x="73" y="81"/>
                  </a:lnTo>
                  <a:lnTo>
                    <a:pt x="71" y="81"/>
                  </a:lnTo>
                  <a:lnTo>
                    <a:pt x="66" y="81"/>
                  </a:lnTo>
                  <a:lnTo>
                    <a:pt x="64" y="83"/>
                  </a:lnTo>
                  <a:lnTo>
                    <a:pt x="57" y="83"/>
                  </a:lnTo>
                  <a:lnTo>
                    <a:pt x="46" y="91"/>
                  </a:lnTo>
                  <a:lnTo>
                    <a:pt x="41" y="98"/>
                  </a:lnTo>
                  <a:lnTo>
                    <a:pt x="41" y="101"/>
                  </a:lnTo>
                  <a:lnTo>
                    <a:pt x="43" y="105"/>
                  </a:lnTo>
                  <a:lnTo>
                    <a:pt x="48" y="105"/>
                  </a:lnTo>
                  <a:lnTo>
                    <a:pt x="52" y="105"/>
                  </a:lnTo>
                  <a:lnTo>
                    <a:pt x="64" y="105"/>
                  </a:lnTo>
                  <a:lnTo>
                    <a:pt x="66" y="105"/>
                  </a:lnTo>
                  <a:lnTo>
                    <a:pt x="71" y="110"/>
                  </a:lnTo>
                  <a:lnTo>
                    <a:pt x="78" y="118"/>
                  </a:lnTo>
                  <a:lnTo>
                    <a:pt x="73" y="118"/>
                  </a:lnTo>
                  <a:lnTo>
                    <a:pt x="68" y="118"/>
                  </a:lnTo>
                  <a:lnTo>
                    <a:pt x="62" y="115"/>
                  </a:lnTo>
                  <a:lnTo>
                    <a:pt x="57" y="113"/>
                  </a:lnTo>
                  <a:lnTo>
                    <a:pt x="52" y="113"/>
                  </a:lnTo>
                  <a:lnTo>
                    <a:pt x="48" y="110"/>
                  </a:lnTo>
                  <a:lnTo>
                    <a:pt x="43" y="108"/>
                  </a:lnTo>
                  <a:lnTo>
                    <a:pt x="36" y="105"/>
                  </a:lnTo>
                  <a:lnTo>
                    <a:pt x="32" y="103"/>
                  </a:lnTo>
                  <a:lnTo>
                    <a:pt x="27" y="101"/>
                  </a:lnTo>
                  <a:lnTo>
                    <a:pt x="23" y="96"/>
                  </a:lnTo>
                  <a:lnTo>
                    <a:pt x="20" y="93"/>
                  </a:lnTo>
                  <a:lnTo>
                    <a:pt x="13" y="88"/>
                  </a:lnTo>
                  <a:lnTo>
                    <a:pt x="11" y="83"/>
                  </a:lnTo>
                  <a:lnTo>
                    <a:pt x="7" y="79"/>
                  </a:lnTo>
                  <a:lnTo>
                    <a:pt x="0" y="71"/>
                  </a:lnTo>
                  <a:lnTo>
                    <a:pt x="2" y="74"/>
                  </a:lnTo>
                  <a:lnTo>
                    <a:pt x="9" y="76"/>
                  </a:lnTo>
                  <a:lnTo>
                    <a:pt x="13" y="81"/>
                  </a:lnTo>
                  <a:lnTo>
                    <a:pt x="18" y="86"/>
                  </a:lnTo>
                  <a:lnTo>
                    <a:pt x="23" y="91"/>
                  </a:lnTo>
                  <a:lnTo>
                    <a:pt x="25" y="96"/>
                  </a:lnTo>
                  <a:lnTo>
                    <a:pt x="29" y="98"/>
                  </a:lnTo>
                  <a:lnTo>
                    <a:pt x="32" y="101"/>
                  </a:lnTo>
                  <a:lnTo>
                    <a:pt x="36" y="101"/>
                  </a:lnTo>
                  <a:lnTo>
                    <a:pt x="41" y="98"/>
                  </a:lnTo>
                  <a:lnTo>
                    <a:pt x="41" y="93"/>
                  </a:lnTo>
                  <a:lnTo>
                    <a:pt x="36" y="83"/>
                  </a:lnTo>
                  <a:lnTo>
                    <a:pt x="34" y="81"/>
                  </a:lnTo>
                  <a:lnTo>
                    <a:pt x="29" y="76"/>
                  </a:lnTo>
                  <a:lnTo>
                    <a:pt x="32" y="79"/>
                  </a:lnTo>
                  <a:lnTo>
                    <a:pt x="41" y="83"/>
                  </a:lnTo>
                  <a:lnTo>
                    <a:pt x="48" y="79"/>
                  </a:lnTo>
                  <a:lnTo>
                    <a:pt x="52" y="74"/>
                  </a:lnTo>
                  <a:lnTo>
                    <a:pt x="55" y="71"/>
                  </a:lnTo>
                  <a:lnTo>
                    <a:pt x="59" y="66"/>
                  </a:lnTo>
                  <a:lnTo>
                    <a:pt x="64" y="61"/>
                  </a:lnTo>
                  <a:lnTo>
                    <a:pt x="68" y="56"/>
                  </a:lnTo>
                  <a:lnTo>
                    <a:pt x="71" y="52"/>
                  </a:lnTo>
                  <a:lnTo>
                    <a:pt x="73" y="47"/>
                  </a:lnTo>
                  <a:lnTo>
                    <a:pt x="71" y="37"/>
                  </a:lnTo>
                  <a:lnTo>
                    <a:pt x="66" y="32"/>
                  </a:lnTo>
                  <a:lnTo>
                    <a:pt x="62" y="30"/>
                  </a:lnTo>
                  <a:lnTo>
                    <a:pt x="52" y="30"/>
                  </a:lnTo>
                  <a:lnTo>
                    <a:pt x="57" y="20"/>
                  </a:lnTo>
                  <a:lnTo>
                    <a:pt x="57" y="15"/>
                  </a:lnTo>
                  <a:lnTo>
                    <a:pt x="57" y="10"/>
                  </a:lnTo>
                  <a:lnTo>
                    <a:pt x="59"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2" name="Freeform 349"/>
            <p:cNvSpPr>
              <a:spLocks/>
            </p:cNvSpPr>
            <p:nvPr/>
          </p:nvSpPr>
          <p:spPr bwMode="auto">
            <a:xfrm>
              <a:off x="6280150" y="2849563"/>
              <a:ext cx="58738" cy="65087"/>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2147483646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0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2147483646 w 37"/>
                <a:gd name="T45" fmla="*/ 2147483646 h 41"/>
                <a:gd name="T46" fmla="*/ 2147483646 w 37"/>
                <a:gd name="T47" fmla="*/ 2147483646 h 41"/>
                <a:gd name="T48" fmla="*/ 2147483646 w 37"/>
                <a:gd name="T49" fmla="*/ 2147483646 h 41"/>
                <a:gd name="T50" fmla="*/ 2147483646 w 37"/>
                <a:gd name="T51" fmla="*/ 2147483646 h 41"/>
                <a:gd name="T52" fmla="*/ 2147483646 w 37"/>
                <a:gd name="T53" fmla="*/ 2147483646 h 41"/>
                <a:gd name="T54" fmla="*/ 2147483646 w 37"/>
                <a:gd name="T55" fmla="*/ 2147483646 h 41"/>
                <a:gd name="T56" fmla="*/ 2147483646 w 37"/>
                <a:gd name="T57" fmla="*/ 0 h 41"/>
                <a:gd name="T58" fmla="*/ 2147483646 w 37"/>
                <a:gd name="T59" fmla="*/ 2147483646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41"/>
                <a:gd name="T92" fmla="*/ 37 w 37"/>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41">
                  <a:moveTo>
                    <a:pt x="37" y="7"/>
                  </a:moveTo>
                  <a:lnTo>
                    <a:pt x="35" y="12"/>
                  </a:lnTo>
                  <a:lnTo>
                    <a:pt x="35" y="17"/>
                  </a:lnTo>
                  <a:lnTo>
                    <a:pt x="32" y="22"/>
                  </a:lnTo>
                  <a:lnTo>
                    <a:pt x="30" y="27"/>
                  </a:lnTo>
                  <a:lnTo>
                    <a:pt x="25" y="32"/>
                  </a:lnTo>
                  <a:lnTo>
                    <a:pt x="25" y="34"/>
                  </a:lnTo>
                  <a:lnTo>
                    <a:pt x="23" y="36"/>
                  </a:lnTo>
                  <a:lnTo>
                    <a:pt x="21" y="39"/>
                  </a:lnTo>
                  <a:lnTo>
                    <a:pt x="19" y="41"/>
                  </a:lnTo>
                  <a:lnTo>
                    <a:pt x="16" y="41"/>
                  </a:lnTo>
                  <a:lnTo>
                    <a:pt x="14" y="41"/>
                  </a:lnTo>
                  <a:lnTo>
                    <a:pt x="9" y="41"/>
                  </a:lnTo>
                  <a:lnTo>
                    <a:pt x="7" y="41"/>
                  </a:lnTo>
                  <a:lnTo>
                    <a:pt x="5" y="41"/>
                  </a:lnTo>
                  <a:lnTo>
                    <a:pt x="3" y="39"/>
                  </a:lnTo>
                  <a:lnTo>
                    <a:pt x="0" y="36"/>
                  </a:lnTo>
                  <a:lnTo>
                    <a:pt x="3" y="36"/>
                  </a:lnTo>
                  <a:lnTo>
                    <a:pt x="7" y="36"/>
                  </a:lnTo>
                  <a:lnTo>
                    <a:pt x="9" y="36"/>
                  </a:lnTo>
                  <a:lnTo>
                    <a:pt x="14" y="34"/>
                  </a:lnTo>
                  <a:lnTo>
                    <a:pt x="19" y="29"/>
                  </a:lnTo>
                  <a:lnTo>
                    <a:pt x="23" y="24"/>
                  </a:lnTo>
                  <a:lnTo>
                    <a:pt x="25" y="19"/>
                  </a:lnTo>
                  <a:lnTo>
                    <a:pt x="30" y="14"/>
                  </a:lnTo>
                  <a:lnTo>
                    <a:pt x="32" y="12"/>
                  </a:lnTo>
                  <a:lnTo>
                    <a:pt x="35" y="7"/>
                  </a:lnTo>
                  <a:lnTo>
                    <a:pt x="37" y="2"/>
                  </a:lnTo>
                  <a:lnTo>
                    <a:pt x="37" y="0"/>
                  </a:lnTo>
                  <a:lnTo>
                    <a:pt x="37"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3" name="Freeform 350"/>
            <p:cNvSpPr>
              <a:spLocks/>
            </p:cNvSpPr>
            <p:nvPr/>
          </p:nvSpPr>
          <p:spPr bwMode="auto">
            <a:xfrm>
              <a:off x="6477000" y="1698625"/>
              <a:ext cx="157163" cy="152400"/>
            </a:xfrm>
            <a:custGeom>
              <a:avLst/>
              <a:gdLst>
                <a:gd name="T0" fmla="*/ 2147483646 w 99"/>
                <a:gd name="T1" fmla="*/ 2147483646 h 96"/>
                <a:gd name="T2" fmla="*/ 2147483646 w 99"/>
                <a:gd name="T3" fmla="*/ 2147483646 h 96"/>
                <a:gd name="T4" fmla="*/ 2147483646 w 99"/>
                <a:gd name="T5" fmla="*/ 2147483646 h 96"/>
                <a:gd name="T6" fmla="*/ 2147483646 w 99"/>
                <a:gd name="T7" fmla="*/ 2147483646 h 96"/>
                <a:gd name="T8" fmla="*/ 2147483646 w 99"/>
                <a:gd name="T9" fmla="*/ 2147483646 h 96"/>
                <a:gd name="T10" fmla="*/ 2147483646 w 99"/>
                <a:gd name="T11" fmla="*/ 2147483646 h 96"/>
                <a:gd name="T12" fmla="*/ 2147483646 w 99"/>
                <a:gd name="T13" fmla="*/ 2147483646 h 96"/>
                <a:gd name="T14" fmla="*/ 2147483646 w 99"/>
                <a:gd name="T15" fmla="*/ 2147483646 h 96"/>
                <a:gd name="T16" fmla="*/ 2147483646 w 99"/>
                <a:gd name="T17" fmla="*/ 2147483646 h 96"/>
                <a:gd name="T18" fmla="*/ 2147483646 w 99"/>
                <a:gd name="T19" fmla="*/ 2147483646 h 96"/>
                <a:gd name="T20" fmla="*/ 2147483646 w 99"/>
                <a:gd name="T21" fmla="*/ 2147483646 h 96"/>
                <a:gd name="T22" fmla="*/ 2147483646 w 99"/>
                <a:gd name="T23" fmla="*/ 2147483646 h 96"/>
                <a:gd name="T24" fmla="*/ 2147483646 w 99"/>
                <a:gd name="T25" fmla="*/ 2147483646 h 96"/>
                <a:gd name="T26" fmla="*/ 2147483646 w 99"/>
                <a:gd name="T27" fmla="*/ 2147483646 h 96"/>
                <a:gd name="T28" fmla="*/ 2147483646 w 99"/>
                <a:gd name="T29" fmla="*/ 2147483646 h 96"/>
                <a:gd name="T30" fmla="*/ 2147483646 w 99"/>
                <a:gd name="T31" fmla="*/ 2147483646 h 96"/>
                <a:gd name="T32" fmla="*/ 2147483646 w 99"/>
                <a:gd name="T33" fmla="*/ 2147483646 h 96"/>
                <a:gd name="T34" fmla="*/ 2147483646 w 99"/>
                <a:gd name="T35" fmla="*/ 2147483646 h 96"/>
                <a:gd name="T36" fmla="*/ 2147483646 w 99"/>
                <a:gd name="T37" fmla="*/ 2147483646 h 96"/>
                <a:gd name="T38" fmla="*/ 2147483646 w 99"/>
                <a:gd name="T39" fmla="*/ 2147483646 h 96"/>
                <a:gd name="T40" fmla="*/ 2147483646 w 99"/>
                <a:gd name="T41" fmla="*/ 2147483646 h 96"/>
                <a:gd name="T42" fmla="*/ 2147483646 w 99"/>
                <a:gd name="T43" fmla="*/ 2147483646 h 96"/>
                <a:gd name="T44" fmla="*/ 2147483646 w 99"/>
                <a:gd name="T45" fmla="*/ 2147483646 h 96"/>
                <a:gd name="T46" fmla="*/ 2147483646 w 99"/>
                <a:gd name="T47" fmla="*/ 2147483646 h 96"/>
                <a:gd name="T48" fmla="*/ 0 w 99"/>
                <a:gd name="T49" fmla="*/ 2147483646 h 96"/>
                <a:gd name="T50" fmla="*/ 2147483646 w 99"/>
                <a:gd name="T51" fmla="*/ 2147483646 h 96"/>
                <a:gd name="T52" fmla="*/ 2147483646 w 99"/>
                <a:gd name="T53" fmla="*/ 2147483646 h 96"/>
                <a:gd name="T54" fmla="*/ 2147483646 w 99"/>
                <a:gd name="T55" fmla="*/ 0 h 96"/>
                <a:gd name="T56" fmla="*/ 2147483646 w 99"/>
                <a:gd name="T57" fmla="*/ 2147483646 h 96"/>
                <a:gd name="T58" fmla="*/ 2147483646 w 99"/>
                <a:gd name="T59" fmla="*/ 2147483646 h 96"/>
                <a:gd name="T60" fmla="*/ 2147483646 w 99"/>
                <a:gd name="T61" fmla="*/ 2147483646 h 96"/>
                <a:gd name="T62" fmla="*/ 2147483646 w 99"/>
                <a:gd name="T63" fmla="*/ 2147483646 h 96"/>
                <a:gd name="T64" fmla="*/ 2147483646 w 99"/>
                <a:gd name="T65" fmla="*/ 2147483646 h 96"/>
                <a:gd name="T66" fmla="*/ 2147483646 w 99"/>
                <a:gd name="T67" fmla="*/ 2147483646 h 96"/>
                <a:gd name="T68" fmla="*/ 2147483646 w 99"/>
                <a:gd name="T69" fmla="*/ 2147483646 h 96"/>
                <a:gd name="T70" fmla="*/ 2147483646 w 99"/>
                <a:gd name="T71" fmla="*/ 2147483646 h 96"/>
                <a:gd name="T72" fmla="*/ 2147483646 w 99"/>
                <a:gd name="T73" fmla="*/ 2147483646 h 96"/>
                <a:gd name="T74" fmla="*/ 2147483646 w 99"/>
                <a:gd name="T75" fmla="*/ 2147483646 h 96"/>
                <a:gd name="T76" fmla="*/ 2147483646 w 99"/>
                <a:gd name="T77" fmla="*/ 2147483646 h 96"/>
                <a:gd name="T78" fmla="*/ 2147483646 w 99"/>
                <a:gd name="T79" fmla="*/ 2147483646 h 96"/>
                <a:gd name="T80" fmla="*/ 2147483646 w 99"/>
                <a:gd name="T81" fmla="*/ 2147483646 h 96"/>
                <a:gd name="T82" fmla="*/ 2147483646 w 99"/>
                <a:gd name="T83" fmla="*/ 2147483646 h 96"/>
                <a:gd name="T84" fmla="*/ 2147483646 w 99"/>
                <a:gd name="T85" fmla="*/ 2147483646 h 96"/>
                <a:gd name="T86" fmla="*/ 2147483646 w 99"/>
                <a:gd name="T87" fmla="*/ 2147483646 h 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9"/>
                <a:gd name="T133" fmla="*/ 0 h 96"/>
                <a:gd name="T134" fmla="*/ 99 w 99"/>
                <a:gd name="T135" fmla="*/ 96 h 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9" h="96">
                  <a:moveTo>
                    <a:pt x="99" y="76"/>
                  </a:moveTo>
                  <a:lnTo>
                    <a:pt x="80" y="71"/>
                  </a:lnTo>
                  <a:lnTo>
                    <a:pt x="78" y="69"/>
                  </a:lnTo>
                  <a:lnTo>
                    <a:pt x="76" y="69"/>
                  </a:lnTo>
                  <a:lnTo>
                    <a:pt x="73" y="69"/>
                  </a:lnTo>
                  <a:lnTo>
                    <a:pt x="71" y="71"/>
                  </a:lnTo>
                  <a:lnTo>
                    <a:pt x="69" y="74"/>
                  </a:lnTo>
                  <a:lnTo>
                    <a:pt x="69" y="76"/>
                  </a:lnTo>
                  <a:lnTo>
                    <a:pt x="66" y="81"/>
                  </a:lnTo>
                  <a:lnTo>
                    <a:pt x="64" y="78"/>
                  </a:lnTo>
                  <a:lnTo>
                    <a:pt x="64" y="76"/>
                  </a:lnTo>
                  <a:lnTo>
                    <a:pt x="64" y="61"/>
                  </a:lnTo>
                  <a:lnTo>
                    <a:pt x="60" y="59"/>
                  </a:lnTo>
                  <a:lnTo>
                    <a:pt x="57" y="59"/>
                  </a:lnTo>
                  <a:lnTo>
                    <a:pt x="55" y="59"/>
                  </a:lnTo>
                  <a:lnTo>
                    <a:pt x="53" y="61"/>
                  </a:lnTo>
                  <a:lnTo>
                    <a:pt x="50" y="64"/>
                  </a:lnTo>
                  <a:lnTo>
                    <a:pt x="48" y="66"/>
                  </a:lnTo>
                  <a:lnTo>
                    <a:pt x="46" y="69"/>
                  </a:lnTo>
                  <a:lnTo>
                    <a:pt x="44" y="74"/>
                  </a:lnTo>
                  <a:lnTo>
                    <a:pt x="39" y="86"/>
                  </a:lnTo>
                  <a:lnTo>
                    <a:pt x="39" y="96"/>
                  </a:lnTo>
                  <a:lnTo>
                    <a:pt x="37" y="93"/>
                  </a:lnTo>
                  <a:lnTo>
                    <a:pt x="34" y="91"/>
                  </a:lnTo>
                  <a:lnTo>
                    <a:pt x="34" y="88"/>
                  </a:lnTo>
                  <a:lnTo>
                    <a:pt x="32" y="91"/>
                  </a:lnTo>
                  <a:lnTo>
                    <a:pt x="28" y="91"/>
                  </a:lnTo>
                  <a:lnTo>
                    <a:pt x="25" y="91"/>
                  </a:lnTo>
                  <a:lnTo>
                    <a:pt x="23" y="88"/>
                  </a:lnTo>
                  <a:lnTo>
                    <a:pt x="21" y="86"/>
                  </a:lnTo>
                  <a:lnTo>
                    <a:pt x="18" y="83"/>
                  </a:lnTo>
                  <a:lnTo>
                    <a:pt x="16" y="81"/>
                  </a:lnTo>
                  <a:lnTo>
                    <a:pt x="14" y="78"/>
                  </a:lnTo>
                  <a:lnTo>
                    <a:pt x="11" y="76"/>
                  </a:lnTo>
                  <a:lnTo>
                    <a:pt x="11" y="74"/>
                  </a:lnTo>
                  <a:lnTo>
                    <a:pt x="9" y="71"/>
                  </a:lnTo>
                  <a:lnTo>
                    <a:pt x="9" y="69"/>
                  </a:lnTo>
                  <a:lnTo>
                    <a:pt x="7" y="66"/>
                  </a:lnTo>
                  <a:lnTo>
                    <a:pt x="7" y="61"/>
                  </a:lnTo>
                  <a:lnTo>
                    <a:pt x="5" y="59"/>
                  </a:lnTo>
                  <a:lnTo>
                    <a:pt x="5" y="56"/>
                  </a:lnTo>
                  <a:lnTo>
                    <a:pt x="5" y="52"/>
                  </a:lnTo>
                  <a:lnTo>
                    <a:pt x="5" y="47"/>
                  </a:lnTo>
                  <a:lnTo>
                    <a:pt x="2" y="44"/>
                  </a:lnTo>
                  <a:lnTo>
                    <a:pt x="2" y="42"/>
                  </a:lnTo>
                  <a:lnTo>
                    <a:pt x="0" y="37"/>
                  </a:lnTo>
                  <a:lnTo>
                    <a:pt x="0" y="32"/>
                  </a:lnTo>
                  <a:lnTo>
                    <a:pt x="2" y="27"/>
                  </a:lnTo>
                  <a:lnTo>
                    <a:pt x="5" y="25"/>
                  </a:lnTo>
                  <a:lnTo>
                    <a:pt x="7" y="22"/>
                  </a:lnTo>
                  <a:lnTo>
                    <a:pt x="9" y="7"/>
                  </a:lnTo>
                  <a:lnTo>
                    <a:pt x="11" y="5"/>
                  </a:lnTo>
                  <a:lnTo>
                    <a:pt x="14" y="0"/>
                  </a:lnTo>
                  <a:lnTo>
                    <a:pt x="16" y="0"/>
                  </a:lnTo>
                  <a:lnTo>
                    <a:pt x="18" y="3"/>
                  </a:lnTo>
                  <a:lnTo>
                    <a:pt x="21" y="5"/>
                  </a:lnTo>
                  <a:lnTo>
                    <a:pt x="23" y="7"/>
                  </a:lnTo>
                  <a:lnTo>
                    <a:pt x="25" y="10"/>
                  </a:lnTo>
                  <a:lnTo>
                    <a:pt x="30" y="12"/>
                  </a:lnTo>
                  <a:lnTo>
                    <a:pt x="34" y="15"/>
                  </a:lnTo>
                  <a:lnTo>
                    <a:pt x="37" y="12"/>
                  </a:lnTo>
                  <a:lnTo>
                    <a:pt x="39" y="17"/>
                  </a:lnTo>
                  <a:lnTo>
                    <a:pt x="41" y="20"/>
                  </a:lnTo>
                  <a:lnTo>
                    <a:pt x="44" y="22"/>
                  </a:lnTo>
                  <a:lnTo>
                    <a:pt x="46" y="25"/>
                  </a:lnTo>
                  <a:lnTo>
                    <a:pt x="48" y="27"/>
                  </a:lnTo>
                  <a:lnTo>
                    <a:pt x="50" y="29"/>
                  </a:lnTo>
                  <a:lnTo>
                    <a:pt x="53" y="32"/>
                  </a:lnTo>
                  <a:lnTo>
                    <a:pt x="55" y="32"/>
                  </a:lnTo>
                  <a:lnTo>
                    <a:pt x="55" y="34"/>
                  </a:lnTo>
                  <a:lnTo>
                    <a:pt x="57" y="37"/>
                  </a:lnTo>
                  <a:lnTo>
                    <a:pt x="60" y="39"/>
                  </a:lnTo>
                  <a:lnTo>
                    <a:pt x="62" y="39"/>
                  </a:lnTo>
                  <a:lnTo>
                    <a:pt x="64" y="44"/>
                  </a:lnTo>
                  <a:lnTo>
                    <a:pt x="66" y="47"/>
                  </a:lnTo>
                  <a:lnTo>
                    <a:pt x="71" y="49"/>
                  </a:lnTo>
                  <a:lnTo>
                    <a:pt x="71" y="52"/>
                  </a:lnTo>
                  <a:lnTo>
                    <a:pt x="73" y="54"/>
                  </a:lnTo>
                  <a:lnTo>
                    <a:pt x="76" y="56"/>
                  </a:lnTo>
                  <a:lnTo>
                    <a:pt x="78" y="61"/>
                  </a:lnTo>
                  <a:lnTo>
                    <a:pt x="80" y="64"/>
                  </a:lnTo>
                  <a:lnTo>
                    <a:pt x="80" y="69"/>
                  </a:lnTo>
                  <a:lnTo>
                    <a:pt x="83" y="71"/>
                  </a:lnTo>
                  <a:lnTo>
                    <a:pt x="99" y="76"/>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4" name="Freeform 351"/>
            <p:cNvSpPr>
              <a:spLocks/>
            </p:cNvSpPr>
            <p:nvPr/>
          </p:nvSpPr>
          <p:spPr bwMode="auto">
            <a:xfrm>
              <a:off x="6502400" y="1620838"/>
              <a:ext cx="236538" cy="233362"/>
            </a:xfrm>
            <a:custGeom>
              <a:avLst/>
              <a:gdLst>
                <a:gd name="T0" fmla="*/ 2147483646 w 149"/>
                <a:gd name="T1" fmla="*/ 2147483646 h 147"/>
                <a:gd name="T2" fmla="*/ 2147483646 w 149"/>
                <a:gd name="T3" fmla="*/ 2147483646 h 147"/>
                <a:gd name="T4" fmla="*/ 2147483646 w 149"/>
                <a:gd name="T5" fmla="*/ 2147483646 h 147"/>
                <a:gd name="T6" fmla="*/ 2147483646 w 149"/>
                <a:gd name="T7" fmla="*/ 2147483646 h 147"/>
                <a:gd name="T8" fmla="*/ 2147483646 w 149"/>
                <a:gd name="T9" fmla="*/ 2147483646 h 147"/>
                <a:gd name="T10" fmla="*/ 2147483646 w 149"/>
                <a:gd name="T11" fmla="*/ 2147483646 h 147"/>
                <a:gd name="T12" fmla="*/ 2147483646 w 149"/>
                <a:gd name="T13" fmla="*/ 2147483646 h 147"/>
                <a:gd name="T14" fmla="*/ 2147483646 w 149"/>
                <a:gd name="T15" fmla="*/ 2147483646 h 147"/>
                <a:gd name="T16" fmla="*/ 2147483646 w 149"/>
                <a:gd name="T17" fmla="*/ 2147483646 h 147"/>
                <a:gd name="T18" fmla="*/ 2147483646 w 149"/>
                <a:gd name="T19" fmla="*/ 2147483646 h 147"/>
                <a:gd name="T20" fmla="*/ 2147483646 w 149"/>
                <a:gd name="T21" fmla="*/ 2147483646 h 147"/>
                <a:gd name="T22" fmla="*/ 2147483646 w 149"/>
                <a:gd name="T23" fmla="*/ 2147483646 h 147"/>
                <a:gd name="T24" fmla="*/ 0 w 149"/>
                <a:gd name="T25" fmla="*/ 2147483646 h 147"/>
                <a:gd name="T26" fmla="*/ 0 w 149"/>
                <a:gd name="T27" fmla="*/ 2147483646 h 147"/>
                <a:gd name="T28" fmla="*/ 2147483646 w 149"/>
                <a:gd name="T29" fmla="*/ 2147483646 h 147"/>
                <a:gd name="T30" fmla="*/ 2147483646 w 149"/>
                <a:gd name="T31" fmla="*/ 0 h 147"/>
                <a:gd name="T32" fmla="*/ 2147483646 w 149"/>
                <a:gd name="T33" fmla="*/ 2147483646 h 147"/>
                <a:gd name="T34" fmla="*/ 2147483646 w 149"/>
                <a:gd name="T35" fmla="*/ 2147483646 h 147"/>
                <a:gd name="T36" fmla="*/ 2147483646 w 149"/>
                <a:gd name="T37" fmla="*/ 2147483646 h 147"/>
                <a:gd name="T38" fmla="*/ 2147483646 w 149"/>
                <a:gd name="T39" fmla="*/ 2147483646 h 147"/>
                <a:gd name="T40" fmla="*/ 2147483646 w 149"/>
                <a:gd name="T41" fmla="*/ 2147483646 h 147"/>
                <a:gd name="T42" fmla="*/ 2147483646 w 149"/>
                <a:gd name="T43" fmla="*/ 2147483646 h 147"/>
                <a:gd name="T44" fmla="*/ 2147483646 w 149"/>
                <a:gd name="T45" fmla="*/ 2147483646 h 147"/>
                <a:gd name="T46" fmla="*/ 2147483646 w 149"/>
                <a:gd name="T47" fmla="*/ 2147483646 h 147"/>
                <a:gd name="T48" fmla="*/ 2147483646 w 149"/>
                <a:gd name="T49" fmla="*/ 2147483646 h 147"/>
                <a:gd name="T50" fmla="*/ 2147483646 w 149"/>
                <a:gd name="T51" fmla="*/ 2147483646 h 147"/>
                <a:gd name="T52" fmla="*/ 2147483646 w 149"/>
                <a:gd name="T53" fmla="*/ 2147483646 h 147"/>
                <a:gd name="T54" fmla="*/ 2147483646 w 149"/>
                <a:gd name="T55" fmla="*/ 2147483646 h 147"/>
                <a:gd name="T56" fmla="*/ 2147483646 w 149"/>
                <a:gd name="T57" fmla="*/ 2147483646 h 147"/>
                <a:gd name="T58" fmla="*/ 2147483646 w 149"/>
                <a:gd name="T59" fmla="*/ 2147483646 h 147"/>
                <a:gd name="T60" fmla="*/ 2147483646 w 149"/>
                <a:gd name="T61" fmla="*/ 2147483646 h 147"/>
                <a:gd name="T62" fmla="*/ 2147483646 w 149"/>
                <a:gd name="T63" fmla="*/ 2147483646 h 147"/>
                <a:gd name="T64" fmla="*/ 2147483646 w 149"/>
                <a:gd name="T65" fmla="*/ 2147483646 h 147"/>
                <a:gd name="T66" fmla="*/ 2147483646 w 149"/>
                <a:gd name="T67" fmla="*/ 2147483646 h 147"/>
                <a:gd name="T68" fmla="*/ 2147483646 w 149"/>
                <a:gd name="T69" fmla="*/ 2147483646 h 147"/>
                <a:gd name="T70" fmla="*/ 2147483646 w 149"/>
                <a:gd name="T71" fmla="*/ 2147483646 h 147"/>
                <a:gd name="T72" fmla="*/ 2147483646 w 149"/>
                <a:gd name="T73" fmla="*/ 2147483646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147"/>
                <a:gd name="T113" fmla="*/ 149 w 149"/>
                <a:gd name="T114" fmla="*/ 147 h 1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147">
                  <a:moveTo>
                    <a:pt x="128" y="145"/>
                  </a:moveTo>
                  <a:lnTo>
                    <a:pt x="126" y="142"/>
                  </a:lnTo>
                  <a:lnTo>
                    <a:pt x="117" y="147"/>
                  </a:lnTo>
                  <a:lnTo>
                    <a:pt x="96" y="132"/>
                  </a:lnTo>
                  <a:lnTo>
                    <a:pt x="67" y="118"/>
                  </a:lnTo>
                  <a:lnTo>
                    <a:pt x="67" y="120"/>
                  </a:lnTo>
                  <a:lnTo>
                    <a:pt x="101" y="127"/>
                  </a:lnTo>
                  <a:lnTo>
                    <a:pt x="67" y="120"/>
                  </a:lnTo>
                  <a:lnTo>
                    <a:pt x="64" y="120"/>
                  </a:lnTo>
                  <a:lnTo>
                    <a:pt x="67" y="120"/>
                  </a:lnTo>
                  <a:lnTo>
                    <a:pt x="60" y="108"/>
                  </a:lnTo>
                  <a:lnTo>
                    <a:pt x="67" y="120"/>
                  </a:lnTo>
                  <a:lnTo>
                    <a:pt x="60" y="108"/>
                  </a:lnTo>
                  <a:lnTo>
                    <a:pt x="53" y="96"/>
                  </a:lnTo>
                  <a:lnTo>
                    <a:pt x="39" y="91"/>
                  </a:lnTo>
                  <a:lnTo>
                    <a:pt x="37" y="81"/>
                  </a:lnTo>
                  <a:lnTo>
                    <a:pt x="32" y="81"/>
                  </a:lnTo>
                  <a:lnTo>
                    <a:pt x="23" y="76"/>
                  </a:lnTo>
                  <a:lnTo>
                    <a:pt x="21" y="69"/>
                  </a:lnTo>
                  <a:lnTo>
                    <a:pt x="18" y="66"/>
                  </a:lnTo>
                  <a:lnTo>
                    <a:pt x="12" y="66"/>
                  </a:lnTo>
                  <a:lnTo>
                    <a:pt x="5" y="66"/>
                  </a:lnTo>
                  <a:lnTo>
                    <a:pt x="9" y="64"/>
                  </a:lnTo>
                  <a:lnTo>
                    <a:pt x="0" y="59"/>
                  </a:lnTo>
                  <a:lnTo>
                    <a:pt x="0" y="52"/>
                  </a:lnTo>
                  <a:lnTo>
                    <a:pt x="16" y="37"/>
                  </a:lnTo>
                  <a:lnTo>
                    <a:pt x="0" y="49"/>
                  </a:lnTo>
                  <a:lnTo>
                    <a:pt x="16" y="30"/>
                  </a:lnTo>
                  <a:lnTo>
                    <a:pt x="21" y="17"/>
                  </a:lnTo>
                  <a:lnTo>
                    <a:pt x="30" y="5"/>
                  </a:lnTo>
                  <a:lnTo>
                    <a:pt x="34" y="0"/>
                  </a:lnTo>
                  <a:lnTo>
                    <a:pt x="39" y="3"/>
                  </a:lnTo>
                  <a:lnTo>
                    <a:pt x="41" y="3"/>
                  </a:lnTo>
                  <a:lnTo>
                    <a:pt x="60" y="3"/>
                  </a:lnTo>
                  <a:lnTo>
                    <a:pt x="76" y="5"/>
                  </a:lnTo>
                  <a:lnTo>
                    <a:pt x="78" y="7"/>
                  </a:lnTo>
                  <a:lnTo>
                    <a:pt x="85" y="20"/>
                  </a:lnTo>
                  <a:lnTo>
                    <a:pt x="87" y="22"/>
                  </a:lnTo>
                  <a:lnTo>
                    <a:pt x="89" y="25"/>
                  </a:lnTo>
                  <a:lnTo>
                    <a:pt x="94" y="27"/>
                  </a:lnTo>
                  <a:lnTo>
                    <a:pt x="96" y="27"/>
                  </a:lnTo>
                  <a:lnTo>
                    <a:pt x="99" y="27"/>
                  </a:lnTo>
                  <a:lnTo>
                    <a:pt x="101" y="27"/>
                  </a:lnTo>
                  <a:lnTo>
                    <a:pt x="101" y="30"/>
                  </a:lnTo>
                  <a:lnTo>
                    <a:pt x="105" y="42"/>
                  </a:lnTo>
                  <a:lnTo>
                    <a:pt x="112" y="44"/>
                  </a:lnTo>
                  <a:lnTo>
                    <a:pt x="126" y="54"/>
                  </a:lnTo>
                  <a:lnTo>
                    <a:pt x="128" y="61"/>
                  </a:lnTo>
                  <a:lnTo>
                    <a:pt x="128" y="64"/>
                  </a:lnTo>
                  <a:lnTo>
                    <a:pt x="128" y="69"/>
                  </a:lnTo>
                  <a:lnTo>
                    <a:pt x="131" y="71"/>
                  </a:lnTo>
                  <a:lnTo>
                    <a:pt x="128" y="81"/>
                  </a:lnTo>
                  <a:lnTo>
                    <a:pt x="133" y="81"/>
                  </a:lnTo>
                  <a:lnTo>
                    <a:pt x="135" y="83"/>
                  </a:lnTo>
                  <a:lnTo>
                    <a:pt x="135" y="86"/>
                  </a:lnTo>
                  <a:lnTo>
                    <a:pt x="138" y="88"/>
                  </a:lnTo>
                  <a:lnTo>
                    <a:pt x="138" y="93"/>
                  </a:lnTo>
                  <a:lnTo>
                    <a:pt x="138" y="96"/>
                  </a:lnTo>
                  <a:lnTo>
                    <a:pt x="138" y="98"/>
                  </a:lnTo>
                  <a:lnTo>
                    <a:pt x="138" y="101"/>
                  </a:lnTo>
                  <a:lnTo>
                    <a:pt x="138" y="110"/>
                  </a:lnTo>
                  <a:lnTo>
                    <a:pt x="140" y="113"/>
                  </a:lnTo>
                  <a:lnTo>
                    <a:pt x="140" y="115"/>
                  </a:lnTo>
                  <a:lnTo>
                    <a:pt x="142" y="125"/>
                  </a:lnTo>
                  <a:lnTo>
                    <a:pt x="144" y="127"/>
                  </a:lnTo>
                  <a:lnTo>
                    <a:pt x="147" y="130"/>
                  </a:lnTo>
                  <a:lnTo>
                    <a:pt x="149" y="130"/>
                  </a:lnTo>
                  <a:lnTo>
                    <a:pt x="147" y="132"/>
                  </a:lnTo>
                  <a:lnTo>
                    <a:pt x="144" y="135"/>
                  </a:lnTo>
                  <a:lnTo>
                    <a:pt x="142" y="137"/>
                  </a:lnTo>
                  <a:lnTo>
                    <a:pt x="140" y="140"/>
                  </a:lnTo>
                  <a:lnTo>
                    <a:pt x="135" y="140"/>
                  </a:lnTo>
                  <a:lnTo>
                    <a:pt x="133" y="140"/>
                  </a:lnTo>
                  <a:lnTo>
                    <a:pt x="128" y="145"/>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5" name="Freeform 352"/>
            <p:cNvSpPr>
              <a:spLocks/>
            </p:cNvSpPr>
            <p:nvPr/>
          </p:nvSpPr>
          <p:spPr bwMode="auto">
            <a:xfrm>
              <a:off x="6135688" y="3378200"/>
              <a:ext cx="327025" cy="147638"/>
            </a:xfrm>
            <a:custGeom>
              <a:avLst/>
              <a:gdLst>
                <a:gd name="T0" fmla="*/ 0 w 206"/>
                <a:gd name="T1" fmla="*/ 2147483646 h 93"/>
                <a:gd name="T2" fmla="*/ 2147483646 w 206"/>
                <a:gd name="T3" fmla="*/ 2147483646 h 93"/>
                <a:gd name="T4" fmla="*/ 2147483646 w 206"/>
                <a:gd name="T5" fmla="*/ 2147483646 h 93"/>
                <a:gd name="T6" fmla="*/ 2147483646 w 206"/>
                <a:gd name="T7" fmla="*/ 2147483646 h 93"/>
                <a:gd name="T8" fmla="*/ 2147483646 w 206"/>
                <a:gd name="T9" fmla="*/ 2147483646 h 93"/>
                <a:gd name="T10" fmla="*/ 2147483646 w 206"/>
                <a:gd name="T11" fmla="*/ 2147483646 h 93"/>
                <a:gd name="T12" fmla="*/ 2147483646 w 206"/>
                <a:gd name="T13" fmla="*/ 2147483646 h 93"/>
                <a:gd name="T14" fmla="*/ 2147483646 w 206"/>
                <a:gd name="T15" fmla="*/ 2147483646 h 93"/>
                <a:gd name="T16" fmla="*/ 2147483646 w 206"/>
                <a:gd name="T17" fmla="*/ 2147483646 h 93"/>
                <a:gd name="T18" fmla="*/ 2147483646 w 206"/>
                <a:gd name="T19" fmla="*/ 2147483646 h 93"/>
                <a:gd name="T20" fmla="*/ 2147483646 w 206"/>
                <a:gd name="T21" fmla="*/ 2147483646 h 93"/>
                <a:gd name="T22" fmla="*/ 2147483646 w 206"/>
                <a:gd name="T23" fmla="*/ 2147483646 h 93"/>
                <a:gd name="T24" fmla="*/ 2147483646 w 206"/>
                <a:gd name="T25" fmla="*/ 2147483646 h 93"/>
                <a:gd name="T26" fmla="*/ 2147483646 w 206"/>
                <a:gd name="T27" fmla="*/ 2147483646 h 93"/>
                <a:gd name="T28" fmla="*/ 2147483646 w 206"/>
                <a:gd name="T29" fmla="*/ 2147483646 h 93"/>
                <a:gd name="T30" fmla="*/ 2147483646 w 206"/>
                <a:gd name="T31" fmla="*/ 2147483646 h 93"/>
                <a:gd name="T32" fmla="*/ 2147483646 w 206"/>
                <a:gd name="T33" fmla="*/ 2147483646 h 93"/>
                <a:gd name="T34" fmla="*/ 2147483646 w 206"/>
                <a:gd name="T35" fmla="*/ 2147483646 h 93"/>
                <a:gd name="T36" fmla="*/ 2147483646 w 206"/>
                <a:gd name="T37" fmla="*/ 2147483646 h 93"/>
                <a:gd name="T38" fmla="*/ 2147483646 w 206"/>
                <a:gd name="T39" fmla="*/ 2147483646 h 93"/>
                <a:gd name="T40" fmla="*/ 2147483646 w 206"/>
                <a:gd name="T41" fmla="*/ 2147483646 h 93"/>
                <a:gd name="T42" fmla="*/ 2147483646 w 206"/>
                <a:gd name="T43" fmla="*/ 2147483646 h 93"/>
                <a:gd name="T44" fmla="*/ 2147483646 w 206"/>
                <a:gd name="T45" fmla="*/ 2147483646 h 93"/>
                <a:gd name="T46" fmla="*/ 2147483646 w 206"/>
                <a:gd name="T47" fmla="*/ 2147483646 h 93"/>
                <a:gd name="T48" fmla="*/ 2147483646 w 206"/>
                <a:gd name="T49" fmla="*/ 2147483646 h 93"/>
                <a:gd name="T50" fmla="*/ 2147483646 w 206"/>
                <a:gd name="T51" fmla="*/ 2147483646 h 93"/>
                <a:gd name="T52" fmla="*/ 2147483646 w 206"/>
                <a:gd name="T53" fmla="*/ 2147483646 h 93"/>
                <a:gd name="T54" fmla="*/ 2147483646 w 206"/>
                <a:gd name="T55" fmla="*/ 2147483646 h 93"/>
                <a:gd name="T56" fmla="*/ 2147483646 w 206"/>
                <a:gd name="T57" fmla="*/ 2147483646 h 93"/>
                <a:gd name="T58" fmla="*/ 2147483646 w 206"/>
                <a:gd name="T59" fmla="*/ 2147483646 h 93"/>
                <a:gd name="T60" fmla="*/ 2147483646 w 206"/>
                <a:gd name="T61" fmla="*/ 2147483646 h 93"/>
                <a:gd name="T62" fmla="*/ 2147483646 w 206"/>
                <a:gd name="T63" fmla="*/ 2147483646 h 93"/>
                <a:gd name="T64" fmla="*/ 2147483646 w 206"/>
                <a:gd name="T65" fmla="*/ 2147483646 h 93"/>
                <a:gd name="T66" fmla="*/ 2147483646 w 206"/>
                <a:gd name="T67" fmla="*/ 2147483646 h 93"/>
                <a:gd name="T68" fmla="*/ 2147483646 w 206"/>
                <a:gd name="T69" fmla="*/ 0 h 93"/>
                <a:gd name="T70" fmla="*/ 2147483646 w 206"/>
                <a:gd name="T71" fmla="*/ 0 h 93"/>
                <a:gd name="T72" fmla="*/ 2147483646 w 206"/>
                <a:gd name="T73" fmla="*/ 2147483646 h 93"/>
                <a:gd name="T74" fmla="*/ 2147483646 w 206"/>
                <a:gd name="T75" fmla="*/ 2147483646 h 93"/>
                <a:gd name="T76" fmla="*/ 2147483646 w 206"/>
                <a:gd name="T77" fmla="*/ 2147483646 h 93"/>
                <a:gd name="T78" fmla="*/ 2147483646 w 206"/>
                <a:gd name="T79" fmla="*/ 2147483646 h 93"/>
                <a:gd name="T80" fmla="*/ 2147483646 w 206"/>
                <a:gd name="T81" fmla="*/ 2147483646 h 93"/>
                <a:gd name="T82" fmla="*/ 2147483646 w 206"/>
                <a:gd name="T83" fmla="*/ 2147483646 h 93"/>
                <a:gd name="T84" fmla="*/ 2147483646 w 206"/>
                <a:gd name="T85" fmla="*/ 2147483646 h 93"/>
                <a:gd name="T86" fmla="*/ 2147483646 w 206"/>
                <a:gd name="T87" fmla="*/ 2147483646 h 93"/>
                <a:gd name="T88" fmla="*/ 2147483646 w 206"/>
                <a:gd name="T89" fmla="*/ 2147483646 h 93"/>
                <a:gd name="T90" fmla="*/ 2147483646 w 206"/>
                <a:gd name="T91" fmla="*/ 2147483646 h 93"/>
                <a:gd name="T92" fmla="*/ 2147483646 w 206"/>
                <a:gd name="T93" fmla="*/ 2147483646 h 93"/>
                <a:gd name="T94" fmla="*/ 2147483646 w 206"/>
                <a:gd name="T95" fmla="*/ 2147483646 h 93"/>
                <a:gd name="T96" fmla="*/ 2147483646 w 206"/>
                <a:gd name="T97" fmla="*/ 2147483646 h 93"/>
                <a:gd name="T98" fmla="*/ 2147483646 w 206"/>
                <a:gd name="T99" fmla="*/ 2147483646 h 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6"/>
                <a:gd name="T151" fmla="*/ 0 h 93"/>
                <a:gd name="T152" fmla="*/ 206 w 206"/>
                <a:gd name="T153" fmla="*/ 93 h 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6" h="93">
                  <a:moveTo>
                    <a:pt x="2" y="44"/>
                  </a:moveTo>
                  <a:lnTo>
                    <a:pt x="0" y="46"/>
                  </a:lnTo>
                  <a:lnTo>
                    <a:pt x="0" y="58"/>
                  </a:lnTo>
                  <a:lnTo>
                    <a:pt x="2" y="73"/>
                  </a:lnTo>
                  <a:lnTo>
                    <a:pt x="4" y="76"/>
                  </a:lnTo>
                  <a:lnTo>
                    <a:pt x="9" y="78"/>
                  </a:lnTo>
                  <a:lnTo>
                    <a:pt x="13" y="81"/>
                  </a:lnTo>
                  <a:lnTo>
                    <a:pt x="18" y="83"/>
                  </a:lnTo>
                  <a:lnTo>
                    <a:pt x="23" y="83"/>
                  </a:lnTo>
                  <a:lnTo>
                    <a:pt x="29" y="83"/>
                  </a:lnTo>
                  <a:lnTo>
                    <a:pt x="34" y="85"/>
                  </a:lnTo>
                  <a:lnTo>
                    <a:pt x="39" y="85"/>
                  </a:lnTo>
                  <a:lnTo>
                    <a:pt x="43" y="85"/>
                  </a:lnTo>
                  <a:lnTo>
                    <a:pt x="50" y="85"/>
                  </a:lnTo>
                  <a:lnTo>
                    <a:pt x="55" y="85"/>
                  </a:lnTo>
                  <a:lnTo>
                    <a:pt x="59" y="85"/>
                  </a:lnTo>
                  <a:lnTo>
                    <a:pt x="64" y="85"/>
                  </a:lnTo>
                  <a:lnTo>
                    <a:pt x="68" y="85"/>
                  </a:lnTo>
                  <a:lnTo>
                    <a:pt x="73" y="85"/>
                  </a:lnTo>
                  <a:lnTo>
                    <a:pt x="78" y="85"/>
                  </a:lnTo>
                  <a:lnTo>
                    <a:pt x="82" y="85"/>
                  </a:lnTo>
                  <a:lnTo>
                    <a:pt x="89" y="88"/>
                  </a:lnTo>
                  <a:lnTo>
                    <a:pt x="94" y="90"/>
                  </a:lnTo>
                  <a:lnTo>
                    <a:pt x="98" y="90"/>
                  </a:lnTo>
                  <a:lnTo>
                    <a:pt x="103" y="93"/>
                  </a:lnTo>
                  <a:lnTo>
                    <a:pt x="110" y="93"/>
                  </a:lnTo>
                  <a:lnTo>
                    <a:pt x="114" y="93"/>
                  </a:lnTo>
                  <a:lnTo>
                    <a:pt x="119" y="93"/>
                  </a:lnTo>
                  <a:lnTo>
                    <a:pt x="123" y="93"/>
                  </a:lnTo>
                  <a:lnTo>
                    <a:pt x="128" y="93"/>
                  </a:lnTo>
                  <a:lnTo>
                    <a:pt x="59" y="85"/>
                  </a:lnTo>
                  <a:lnTo>
                    <a:pt x="139" y="93"/>
                  </a:lnTo>
                  <a:lnTo>
                    <a:pt x="144" y="90"/>
                  </a:lnTo>
                  <a:lnTo>
                    <a:pt x="149" y="90"/>
                  </a:lnTo>
                  <a:lnTo>
                    <a:pt x="158" y="88"/>
                  </a:lnTo>
                  <a:lnTo>
                    <a:pt x="162" y="88"/>
                  </a:lnTo>
                  <a:lnTo>
                    <a:pt x="167" y="88"/>
                  </a:lnTo>
                  <a:lnTo>
                    <a:pt x="169" y="88"/>
                  </a:lnTo>
                  <a:lnTo>
                    <a:pt x="174" y="88"/>
                  </a:lnTo>
                  <a:lnTo>
                    <a:pt x="176" y="88"/>
                  </a:lnTo>
                  <a:lnTo>
                    <a:pt x="181" y="88"/>
                  </a:lnTo>
                  <a:lnTo>
                    <a:pt x="183" y="88"/>
                  </a:lnTo>
                  <a:lnTo>
                    <a:pt x="185" y="88"/>
                  </a:lnTo>
                  <a:lnTo>
                    <a:pt x="190" y="88"/>
                  </a:lnTo>
                  <a:lnTo>
                    <a:pt x="192" y="88"/>
                  </a:lnTo>
                  <a:lnTo>
                    <a:pt x="197" y="88"/>
                  </a:lnTo>
                  <a:lnTo>
                    <a:pt x="201" y="85"/>
                  </a:lnTo>
                  <a:lnTo>
                    <a:pt x="206" y="85"/>
                  </a:lnTo>
                  <a:lnTo>
                    <a:pt x="204" y="78"/>
                  </a:lnTo>
                  <a:lnTo>
                    <a:pt x="201" y="73"/>
                  </a:lnTo>
                  <a:lnTo>
                    <a:pt x="197" y="71"/>
                  </a:lnTo>
                  <a:lnTo>
                    <a:pt x="194" y="66"/>
                  </a:lnTo>
                  <a:lnTo>
                    <a:pt x="190" y="63"/>
                  </a:lnTo>
                  <a:lnTo>
                    <a:pt x="185" y="61"/>
                  </a:lnTo>
                  <a:lnTo>
                    <a:pt x="178" y="58"/>
                  </a:lnTo>
                  <a:lnTo>
                    <a:pt x="171" y="58"/>
                  </a:lnTo>
                  <a:lnTo>
                    <a:pt x="167" y="56"/>
                  </a:lnTo>
                  <a:lnTo>
                    <a:pt x="160" y="54"/>
                  </a:lnTo>
                  <a:lnTo>
                    <a:pt x="155" y="51"/>
                  </a:lnTo>
                  <a:lnTo>
                    <a:pt x="151" y="49"/>
                  </a:lnTo>
                  <a:lnTo>
                    <a:pt x="114" y="7"/>
                  </a:lnTo>
                  <a:lnTo>
                    <a:pt x="116" y="10"/>
                  </a:lnTo>
                  <a:lnTo>
                    <a:pt x="137" y="39"/>
                  </a:lnTo>
                  <a:lnTo>
                    <a:pt x="133" y="34"/>
                  </a:lnTo>
                  <a:lnTo>
                    <a:pt x="128" y="29"/>
                  </a:lnTo>
                  <a:lnTo>
                    <a:pt x="126" y="24"/>
                  </a:lnTo>
                  <a:lnTo>
                    <a:pt x="121" y="19"/>
                  </a:lnTo>
                  <a:lnTo>
                    <a:pt x="119" y="14"/>
                  </a:lnTo>
                  <a:lnTo>
                    <a:pt x="114" y="10"/>
                  </a:lnTo>
                  <a:lnTo>
                    <a:pt x="110" y="0"/>
                  </a:lnTo>
                  <a:lnTo>
                    <a:pt x="107" y="0"/>
                  </a:lnTo>
                  <a:lnTo>
                    <a:pt x="103" y="0"/>
                  </a:lnTo>
                  <a:lnTo>
                    <a:pt x="100" y="0"/>
                  </a:lnTo>
                  <a:lnTo>
                    <a:pt x="96" y="2"/>
                  </a:lnTo>
                  <a:lnTo>
                    <a:pt x="94" y="2"/>
                  </a:lnTo>
                  <a:lnTo>
                    <a:pt x="89" y="2"/>
                  </a:lnTo>
                  <a:lnTo>
                    <a:pt x="87" y="5"/>
                  </a:lnTo>
                  <a:lnTo>
                    <a:pt x="82" y="7"/>
                  </a:lnTo>
                  <a:lnTo>
                    <a:pt x="80" y="7"/>
                  </a:lnTo>
                  <a:lnTo>
                    <a:pt x="75" y="10"/>
                  </a:lnTo>
                  <a:lnTo>
                    <a:pt x="73" y="12"/>
                  </a:lnTo>
                  <a:lnTo>
                    <a:pt x="68" y="14"/>
                  </a:lnTo>
                  <a:lnTo>
                    <a:pt x="66" y="14"/>
                  </a:lnTo>
                  <a:lnTo>
                    <a:pt x="59" y="22"/>
                  </a:lnTo>
                  <a:lnTo>
                    <a:pt x="57" y="24"/>
                  </a:lnTo>
                  <a:lnTo>
                    <a:pt x="52" y="27"/>
                  </a:lnTo>
                  <a:lnTo>
                    <a:pt x="50" y="27"/>
                  </a:lnTo>
                  <a:lnTo>
                    <a:pt x="45" y="32"/>
                  </a:lnTo>
                  <a:lnTo>
                    <a:pt x="43" y="32"/>
                  </a:lnTo>
                  <a:lnTo>
                    <a:pt x="39" y="34"/>
                  </a:lnTo>
                  <a:lnTo>
                    <a:pt x="36" y="36"/>
                  </a:lnTo>
                  <a:lnTo>
                    <a:pt x="32" y="36"/>
                  </a:lnTo>
                  <a:lnTo>
                    <a:pt x="29" y="39"/>
                  </a:lnTo>
                  <a:lnTo>
                    <a:pt x="25" y="39"/>
                  </a:lnTo>
                  <a:lnTo>
                    <a:pt x="20" y="39"/>
                  </a:lnTo>
                  <a:lnTo>
                    <a:pt x="18" y="39"/>
                  </a:lnTo>
                  <a:lnTo>
                    <a:pt x="13" y="39"/>
                  </a:lnTo>
                  <a:lnTo>
                    <a:pt x="9" y="39"/>
                  </a:lnTo>
                  <a:lnTo>
                    <a:pt x="2" y="39"/>
                  </a:lnTo>
                  <a:lnTo>
                    <a:pt x="2" y="4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6" name="Freeform 353"/>
            <p:cNvSpPr>
              <a:spLocks/>
            </p:cNvSpPr>
            <p:nvPr/>
          </p:nvSpPr>
          <p:spPr bwMode="auto">
            <a:xfrm>
              <a:off x="6310313" y="3322638"/>
              <a:ext cx="163512" cy="171450"/>
            </a:xfrm>
            <a:custGeom>
              <a:avLst/>
              <a:gdLst>
                <a:gd name="T0" fmla="*/ 0 w 103"/>
                <a:gd name="T1" fmla="*/ 2147483646 h 108"/>
                <a:gd name="T2" fmla="*/ 2147483646 w 103"/>
                <a:gd name="T3" fmla="*/ 2147483646 h 108"/>
                <a:gd name="T4" fmla="*/ 2147483646 w 103"/>
                <a:gd name="T5" fmla="*/ 2147483646 h 108"/>
                <a:gd name="T6" fmla="*/ 2147483646 w 103"/>
                <a:gd name="T7" fmla="*/ 2147483646 h 108"/>
                <a:gd name="T8" fmla="*/ 2147483646 w 103"/>
                <a:gd name="T9" fmla="*/ 2147483646 h 108"/>
                <a:gd name="T10" fmla="*/ 2147483646 w 103"/>
                <a:gd name="T11" fmla="*/ 2147483646 h 108"/>
                <a:gd name="T12" fmla="*/ 2147483646 w 103"/>
                <a:gd name="T13" fmla="*/ 2147483646 h 108"/>
                <a:gd name="T14" fmla="*/ 2147483646 w 103"/>
                <a:gd name="T15" fmla="*/ 2147483646 h 108"/>
                <a:gd name="T16" fmla="*/ 2147483646 w 103"/>
                <a:gd name="T17" fmla="*/ 2147483646 h 108"/>
                <a:gd name="T18" fmla="*/ 2147483646 w 103"/>
                <a:gd name="T19" fmla="*/ 2147483646 h 108"/>
                <a:gd name="T20" fmla="*/ 2147483646 w 103"/>
                <a:gd name="T21" fmla="*/ 2147483646 h 108"/>
                <a:gd name="T22" fmla="*/ 2147483646 w 103"/>
                <a:gd name="T23" fmla="*/ 2147483646 h 108"/>
                <a:gd name="T24" fmla="*/ 2147483646 w 103"/>
                <a:gd name="T25" fmla="*/ 2147483646 h 108"/>
                <a:gd name="T26" fmla="*/ 2147483646 w 103"/>
                <a:gd name="T27" fmla="*/ 2147483646 h 108"/>
                <a:gd name="T28" fmla="*/ 2147483646 w 103"/>
                <a:gd name="T29" fmla="*/ 2147483646 h 108"/>
                <a:gd name="T30" fmla="*/ 2147483646 w 103"/>
                <a:gd name="T31" fmla="*/ 2147483646 h 108"/>
                <a:gd name="T32" fmla="*/ 2147483646 w 103"/>
                <a:gd name="T33" fmla="*/ 2147483646 h 108"/>
                <a:gd name="T34" fmla="*/ 2147483646 w 103"/>
                <a:gd name="T35" fmla="*/ 2147483646 h 108"/>
                <a:gd name="T36" fmla="*/ 2147483646 w 103"/>
                <a:gd name="T37" fmla="*/ 2147483646 h 108"/>
                <a:gd name="T38" fmla="*/ 2147483646 w 103"/>
                <a:gd name="T39" fmla="*/ 2147483646 h 108"/>
                <a:gd name="T40" fmla="*/ 2147483646 w 103"/>
                <a:gd name="T41" fmla="*/ 2147483646 h 108"/>
                <a:gd name="T42" fmla="*/ 2147483646 w 103"/>
                <a:gd name="T43" fmla="*/ 2147483646 h 108"/>
                <a:gd name="T44" fmla="*/ 2147483646 w 103"/>
                <a:gd name="T45" fmla="*/ 2147483646 h 108"/>
                <a:gd name="T46" fmla="*/ 2147483646 w 103"/>
                <a:gd name="T47" fmla="*/ 2147483646 h 108"/>
                <a:gd name="T48" fmla="*/ 2147483646 w 103"/>
                <a:gd name="T49" fmla="*/ 2147483646 h 108"/>
                <a:gd name="T50" fmla="*/ 2147483646 w 103"/>
                <a:gd name="T51" fmla="*/ 2147483646 h 108"/>
                <a:gd name="T52" fmla="*/ 2147483646 w 103"/>
                <a:gd name="T53" fmla="*/ 2147483646 h 108"/>
                <a:gd name="T54" fmla="*/ 2147483646 w 103"/>
                <a:gd name="T55" fmla="*/ 2147483646 h 108"/>
                <a:gd name="T56" fmla="*/ 2147483646 w 103"/>
                <a:gd name="T57" fmla="*/ 2147483646 h 108"/>
                <a:gd name="T58" fmla="*/ 2147483646 w 103"/>
                <a:gd name="T59" fmla="*/ 2147483646 h 108"/>
                <a:gd name="T60" fmla="*/ 2147483646 w 103"/>
                <a:gd name="T61" fmla="*/ 2147483646 h 108"/>
                <a:gd name="T62" fmla="*/ 2147483646 w 103"/>
                <a:gd name="T63" fmla="*/ 2147483646 h 108"/>
                <a:gd name="T64" fmla="*/ 2147483646 w 103"/>
                <a:gd name="T65" fmla="*/ 2147483646 h 108"/>
                <a:gd name="T66" fmla="*/ 2147483646 w 103"/>
                <a:gd name="T67" fmla="*/ 2147483646 h 108"/>
                <a:gd name="T68" fmla="*/ 2147483646 w 103"/>
                <a:gd name="T69" fmla="*/ 2147483646 h 108"/>
                <a:gd name="T70" fmla="*/ 2147483646 w 103"/>
                <a:gd name="T71" fmla="*/ 2147483646 h 108"/>
                <a:gd name="T72" fmla="*/ 2147483646 w 103"/>
                <a:gd name="T73" fmla="*/ 2147483646 h 108"/>
                <a:gd name="T74" fmla="*/ 2147483646 w 103"/>
                <a:gd name="T75" fmla="*/ 2147483646 h 108"/>
                <a:gd name="T76" fmla="*/ 2147483646 w 103"/>
                <a:gd name="T77" fmla="*/ 2147483646 h 108"/>
                <a:gd name="T78" fmla="*/ 2147483646 w 103"/>
                <a:gd name="T79" fmla="*/ 2147483646 h 108"/>
                <a:gd name="T80" fmla="*/ 2147483646 w 103"/>
                <a:gd name="T81" fmla="*/ 2147483646 h 108"/>
                <a:gd name="T82" fmla="*/ 2147483646 w 103"/>
                <a:gd name="T83" fmla="*/ 2147483646 h 108"/>
                <a:gd name="T84" fmla="*/ 2147483646 w 103"/>
                <a:gd name="T85" fmla="*/ 2147483646 h 108"/>
                <a:gd name="T86" fmla="*/ 2147483646 w 103"/>
                <a:gd name="T87" fmla="*/ 2147483646 h 108"/>
                <a:gd name="T88" fmla="*/ 2147483646 w 103"/>
                <a:gd name="T89" fmla="*/ 2147483646 h 108"/>
                <a:gd name="T90" fmla="*/ 2147483646 w 103"/>
                <a:gd name="T91" fmla="*/ 2147483646 h 108"/>
                <a:gd name="T92" fmla="*/ 2147483646 w 103"/>
                <a:gd name="T93" fmla="*/ 2147483646 h 108"/>
                <a:gd name="T94" fmla="*/ 2147483646 w 103"/>
                <a:gd name="T95" fmla="*/ 2147483646 h 108"/>
                <a:gd name="T96" fmla="*/ 2147483646 w 103"/>
                <a:gd name="T97" fmla="*/ 2147483646 h 108"/>
                <a:gd name="T98" fmla="*/ 2147483646 w 103"/>
                <a:gd name="T99" fmla="*/ 2147483646 h 108"/>
                <a:gd name="T100" fmla="*/ 2147483646 w 103"/>
                <a:gd name="T101" fmla="*/ 0 h 108"/>
                <a:gd name="T102" fmla="*/ 2147483646 w 103"/>
                <a:gd name="T103" fmla="*/ 2147483646 h 108"/>
                <a:gd name="T104" fmla="*/ 2147483646 w 103"/>
                <a:gd name="T105" fmla="*/ 2147483646 h 108"/>
                <a:gd name="T106" fmla="*/ 2147483646 w 103"/>
                <a:gd name="T107" fmla="*/ 2147483646 h 108"/>
                <a:gd name="T108" fmla="*/ 0 w 103"/>
                <a:gd name="T109" fmla="*/ 2147483646 h 1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3"/>
                <a:gd name="T166" fmla="*/ 0 h 108"/>
                <a:gd name="T167" fmla="*/ 103 w 103"/>
                <a:gd name="T168" fmla="*/ 108 h 1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3" h="108">
                  <a:moveTo>
                    <a:pt x="0" y="35"/>
                  </a:moveTo>
                  <a:lnTo>
                    <a:pt x="2" y="37"/>
                  </a:lnTo>
                  <a:lnTo>
                    <a:pt x="6" y="47"/>
                  </a:lnTo>
                  <a:lnTo>
                    <a:pt x="11" y="54"/>
                  </a:lnTo>
                  <a:lnTo>
                    <a:pt x="16" y="59"/>
                  </a:lnTo>
                  <a:lnTo>
                    <a:pt x="20" y="67"/>
                  </a:lnTo>
                  <a:lnTo>
                    <a:pt x="25" y="71"/>
                  </a:lnTo>
                  <a:lnTo>
                    <a:pt x="6" y="40"/>
                  </a:lnTo>
                  <a:lnTo>
                    <a:pt x="34" y="79"/>
                  </a:lnTo>
                  <a:lnTo>
                    <a:pt x="39" y="81"/>
                  </a:lnTo>
                  <a:lnTo>
                    <a:pt x="43" y="86"/>
                  </a:lnTo>
                  <a:lnTo>
                    <a:pt x="45" y="86"/>
                  </a:lnTo>
                  <a:lnTo>
                    <a:pt x="50" y="89"/>
                  </a:lnTo>
                  <a:lnTo>
                    <a:pt x="55" y="91"/>
                  </a:lnTo>
                  <a:lnTo>
                    <a:pt x="57" y="91"/>
                  </a:lnTo>
                  <a:lnTo>
                    <a:pt x="59" y="93"/>
                  </a:lnTo>
                  <a:lnTo>
                    <a:pt x="61" y="93"/>
                  </a:lnTo>
                  <a:lnTo>
                    <a:pt x="66" y="93"/>
                  </a:lnTo>
                  <a:lnTo>
                    <a:pt x="68" y="96"/>
                  </a:lnTo>
                  <a:lnTo>
                    <a:pt x="75" y="96"/>
                  </a:lnTo>
                  <a:lnTo>
                    <a:pt x="78" y="98"/>
                  </a:lnTo>
                  <a:lnTo>
                    <a:pt x="87" y="103"/>
                  </a:lnTo>
                  <a:lnTo>
                    <a:pt x="89" y="106"/>
                  </a:lnTo>
                  <a:lnTo>
                    <a:pt x="91" y="108"/>
                  </a:lnTo>
                  <a:lnTo>
                    <a:pt x="100" y="106"/>
                  </a:lnTo>
                  <a:lnTo>
                    <a:pt x="103" y="103"/>
                  </a:lnTo>
                  <a:lnTo>
                    <a:pt x="103" y="101"/>
                  </a:lnTo>
                  <a:lnTo>
                    <a:pt x="103" y="96"/>
                  </a:lnTo>
                  <a:lnTo>
                    <a:pt x="103" y="89"/>
                  </a:lnTo>
                  <a:lnTo>
                    <a:pt x="100" y="81"/>
                  </a:lnTo>
                  <a:lnTo>
                    <a:pt x="98" y="76"/>
                  </a:lnTo>
                  <a:lnTo>
                    <a:pt x="89" y="67"/>
                  </a:lnTo>
                  <a:lnTo>
                    <a:pt x="82" y="62"/>
                  </a:lnTo>
                  <a:lnTo>
                    <a:pt x="75" y="62"/>
                  </a:lnTo>
                  <a:lnTo>
                    <a:pt x="73" y="62"/>
                  </a:lnTo>
                  <a:lnTo>
                    <a:pt x="68" y="59"/>
                  </a:lnTo>
                  <a:lnTo>
                    <a:pt x="61" y="57"/>
                  </a:lnTo>
                  <a:lnTo>
                    <a:pt x="57" y="54"/>
                  </a:lnTo>
                  <a:lnTo>
                    <a:pt x="52" y="52"/>
                  </a:lnTo>
                  <a:lnTo>
                    <a:pt x="45" y="49"/>
                  </a:lnTo>
                  <a:lnTo>
                    <a:pt x="43" y="47"/>
                  </a:lnTo>
                  <a:lnTo>
                    <a:pt x="36" y="45"/>
                  </a:lnTo>
                  <a:lnTo>
                    <a:pt x="34" y="40"/>
                  </a:lnTo>
                  <a:lnTo>
                    <a:pt x="29" y="35"/>
                  </a:lnTo>
                  <a:lnTo>
                    <a:pt x="25" y="30"/>
                  </a:lnTo>
                  <a:lnTo>
                    <a:pt x="23" y="25"/>
                  </a:lnTo>
                  <a:lnTo>
                    <a:pt x="18" y="20"/>
                  </a:lnTo>
                  <a:lnTo>
                    <a:pt x="13" y="15"/>
                  </a:lnTo>
                  <a:lnTo>
                    <a:pt x="11" y="10"/>
                  </a:lnTo>
                  <a:lnTo>
                    <a:pt x="6" y="0"/>
                  </a:lnTo>
                  <a:lnTo>
                    <a:pt x="6" y="13"/>
                  </a:lnTo>
                  <a:lnTo>
                    <a:pt x="4" y="27"/>
                  </a:lnTo>
                  <a:lnTo>
                    <a:pt x="2" y="32"/>
                  </a:lnTo>
                  <a:lnTo>
                    <a:pt x="0" y="35"/>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7" name="Freeform 354"/>
            <p:cNvSpPr>
              <a:spLocks/>
            </p:cNvSpPr>
            <p:nvPr/>
          </p:nvSpPr>
          <p:spPr bwMode="auto">
            <a:xfrm>
              <a:off x="6135688" y="3381375"/>
              <a:ext cx="327025" cy="144463"/>
            </a:xfrm>
            <a:custGeom>
              <a:avLst/>
              <a:gdLst>
                <a:gd name="T0" fmla="*/ 2147483646 w 206"/>
                <a:gd name="T1" fmla="*/ 2147483646 h 91"/>
                <a:gd name="T2" fmla="*/ 2147483646 w 206"/>
                <a:gd name="T3" fmla="*/ 2147483646 h 91"/>
                <a:gd name="T4" fmla="*/ 2147483646 w 206"/>
                <a:gd name="T5" fmla="*/ 0 h 91"/>
                <a:gd name="T6" fmla="*/ 2147483646 w 206"/>
                <a:gd name="T7" fmla="*/ 2147483646 h 91"/>
                <a:gd name="T8" fmla="*/ 2147483646 w 206"/>
                <a:gd name="T9" fmla="*/ 2147483646 h 91"/>
                <a:gd name="T10" fmla="*/ 2147483646 w 206"/>
                <a:gd name="T11" fmla="*/ 2147483646 h 91"/>
                <a:gd name="T12" fmla="*/ 2147483646 w 206"/>
                <a:gd name="T13" fmla="*/ 2147483646 h 91"/>
                <a:gd name="T14" fmla="*/ 2147483646 w 206"/>
                <a:gd name="T15" fmla="*/ 2147483646 h 91"/>
                <a:gd name="T16" fmla="*/ 2147483646 w 206"/>
                <a:gd name="T17" fmla="*/ 2147483646 h 91"/>
                <a:gd name="T18" fmla="*/ 2147483646 w 206"/>
                <a:gd name="T19" fmla="*/ 2147483646 h 91"/>
                <a:gd name="T20" fmla="*/ 2147483646 w 206"/>
                <a:gd name="T21" fmla="*/ 2147483646 h 91"/>
                <a:gd name="T22" fmla="*/ 2147483646 w 206"/>
                <a:gd name="T23" fmla="*/ 2147483646 h 91"/>
                <a:gd name="T24" fmla="*/ 2147483646 w 206"/>
                <a:gd name="T25" fmla="*/ 2147483646 h 91"/>
                <a:gd name="T26" fmla="*/ 2147483646 w 206"/>
                <a:gd name="T27" fmla="*/ 2147483646 h 91"/>
                <a:gd name="T28" fmla="*/ 2147483646 w 206"/>
                <a:gd name="T29" fmla="*/ 2147483646 h 91"/>
                <a:gd name="T30" fmla="*/ 2147483646 w 206"/>
                <a:gd name="T31" fmla="*/ 2147483646 h 91"/>
                <a:gd name="T32" fmla="*/ 2147483646 w 206"/>
                <a:gd name="T33" fmla="*/ 2147483646 h 91"/>
                <a:gd name="T34" fmla="*/ 2147483646 w 206"/>
                <a:gd name="T35" fmla="*/ 2147483646 h 91"/>
                <a:gd name="T36" fmla="*/ 2147483646 w 206"/>
                <a:gd name="T37" fmla="*/ 2147483646 h 91"/>
                <a:gd name="T38" fmla="*/ 2147483646 w 206"/>
                <a:gd name="T39" fmla="*/ 2147483646 h 91"/>
                <a:gd name="T40" fmla="*/ 2147483646 w 206"/>
                <a:gd name="T41" fmla="*/ 2147483646 h 91"/>
                <a:gd name="T42" fmla="*/ 2147483646 w 206"/>
                <a:gd name="T43" fmla="*/ 2147483646 h 91"/>
                <a:gd name="T44" fmla="*/ 2147483646 w 206"/>
                <a:gd name="T45" fmla="*/ 2147483646 h 91"/>
                <a:gd name="T46" fmla="*/ 2147483646 w 206"/>
                <a:gd name="T47" fmla="*/ 2147483646 h 91"/>
                <a:gd name="T48" fmla="*/ 2147483646 w 206"/>
                <a:gd name="T49" fmla="*/ 2147483646 h 91"/>
                <a:gd name="T50" fmla="*/ 2147483646 w 206"/>
                <a:gd name="T51" fmla="*/ 2147483646 h 91"/>
                <a:gd name="T52" fmla="*/ 2147483646 w 206"/>
                <a:gd name="T53" fmla="*/ 2147483646 h 91"/>
                <a:gd name="T54" fmla="*/ 2147483646 w 206"/>
                <a:gd name="T55" fmla="*/ 2147483646 h 91"/>
                <a:gd name="T56" fmla="*/ 2147483646 w 206"/>
                <a:gd name="T57" fmla="*/ 2147483646 h 91"/>
                <a:gd name="T58" fmla="*/ 2147483646 w 206"/>
                <a:gd name="T59" fmla="*/ 2147483646 h 91"/>
                <a:gd name="T60" fmla="*/ 2147483646 w 206"/>
                <a:gd name="T61" fmla="*/ 2147483646 h 91"/>
                <a:gd name="T62" fmla="*/ 2147483646 w 206"/>
                <a:gd name="T63" fmla="*/ 2147483646 h 91"/>
                <a:gd name="T64" fmla="*/ 2147483646 w 206"/>
                <a:gd name="T65" fmla="*/ 2147483646 h 91"/>
                <a:gd name="T66" fmla="*/ 2147483646 w 206"/>
                <a:gd name="T67" fmla="*/ 2147483646 h 91"/>
                <a:gd name="T68" fmla="*/ 2147483646 w 206"/>
                <a:gd name="T69" fmla="*/ 2147483646 h 91"/>
                <a:gd name="T70" fmla="*/ 2147483646 w 206"/>
                <a:gd name="T71" fmla="*/ 2147483646 h 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6"/>
                <a:gd name="T109" fmla="*/ 0 h 91"/>
                <a:gd name="T110" fmla="*/ 206 w 206"/>
                <a:gd name="T111" fmla="*/ 91 h 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6" h="91">
                  <a:moveTo>
                    <a:pt x="155" y="49"/>
                  </a:moveTo>
                  <a:lnTo>
                    <a:pt x="128" y="30"/>
                  </a:lnTo>
                  <a:lnTo>
                    <a:pt x="153" y="56"/>
                  </a:lnTo>
                  <a:lnTo>
                    <a:pt x="153" y="59"/>
                  </a:lnTo>
                  <a:lnTo>
                    <a:pt x="116" y="10"/>
                  </a:lnTo>
                  <a:lnTo>
                    <a:pt x="110" y="0"/>
                  </a:lnTo>
                  <a:lnTo>
                    <a:pt x="80" y="5"/>
                  </a:lnTo>
                  <a:lnTo>
                    <a:pt x="52" y="25"/>
                  </a:lnTo>
                  <a:lnTo>
                    <a:pt x="25" y="39"/>
                  </a:lnTo>
                  <a:lnTo>
                    <a:pt x="4" y="39"/>
                  </a:lnTo>
                  <a:lnTo>
                    <a:pt x="0" y="59"/>
                  </a:lnTo>
                  <a:lnTo>
                    <a:pt x="4" y="74"/>
                  </a:lnTo>
                  <a:lnTo>
                    <a:pt x="48" y="81"/>
                  </a:lnTo>
                  <a:lnTo>
                    <a:pt x="135" y="91"/>
                  </a:lnTo>
                  <a:lnTo>
                    <a:pt x="137" y="91"/>
                  </a:lnTo>
                  <a:lnTo>
                    <a:pt x="139" y="91"/>
                  </a:lnTo>
                  <a:lnTo>
                    <a:pt x="142" y="88"/>
                  </a:lnTo>
                  <a:lnTo>
                    <a:pt x="144" y="88"/>
                  </a:lnTo>
                  <a:lnTo>
                    <a:pt x="146" y="88"/>
                  </a:lnTo>
                  <a:lnTo>
                    <a:pt x="149" y="88"/>
                  </a:lnTo>
                  <a:lnTo>
                    <a:pt x="151" y="88"/>
                  </a:lnTo>
                  <a:lnTo>
                    <a:pt x="151" y="86"/>
                  </a:lnTo>
                  <a:lnTo>
                    <a:pt x="153" y="86"/>
                  </a:lnTo>
                  <a:lnTo>
                    <a:pt x="155" y="86"/>
                  </a:lnTo>
                  <a:lnTo>
                    <a:pt x="158" y="86"/>
                  </a:lnTo>
                  <a:lnTo>
                    <a:pt x="160" y="86"/>
                  </a:lnTo>
                  <a:lnTo>
                    <a:pt x="162" y="86"/>
                  </a:lnTo>
                  <a:lnTo>
                    <a:pt x="167" y="86"/>
                  </a:lnTo>
                  <a:lnTo>
                    <a:pt x="169" y="86"/>
                  </a:lnTo>
                  <a:lnTo>
                    <a:pt x="174" y="86"/>
                  </a:lnTo>
                  <a:lnTo>
                    <a:pt x="176" y="86"/>
                  </a:lnTo>
                  <a:lnTo>
                    <a:pt x="178" y="86"/>
                  </a:lnTo>
                  <a:lnTo>
                    <a:pt x="183" y="86"/>
                  </a:lnTo>
                  <a:lnTo>
                    <a:pt x="185" y="86"/>
                  </a:lnTo>
                  <a:lnTo>
                    <a:pt x="188" y="86"/>
                  </a:lnTo>
                  <a:lnTo>
                    <a:pt x="192" y="86"/>
                  </a:lnTo>
                  <a:lnTo>
                    <a:pt x="194" y="86"/>
                  </a:lnTo>
                  <a:lnTo>
                    <a:pt x="197" y="86"/>
                  </a:lnTo>
                  <a:lnTo>
                    <a:pt x="199" y="83"/>
                  </a:lnTo>
                  <a:lnTo>
                    <a:pt x="201" y="83"/>
                  </a:lnTo>
                  <a:lnTo>
                    <a:pt x="206" y="83"/>
                  </a:lnTo>
                  <a:lnTo>
                    <a:pt x="204" y="79"/>
                  </a:lnTo>
                  <a:lnTo>
                    <a:pt x="204" y="76"/>
                  </a:lnTo>
                  <a:lnTo>
                    <a:pt x="201" y="74"/>
                  </a:lnTo>
                  <a:lnTo>
                    <a:pt x="199" y="71"/>
                  </a:lnTo>
                  <a:lnTo>
                    <a:pt x="199" y="69"/>
                  </a:lnTo>
                  <a:lnTo>
                    <a:pt x="197" y="66"/>
                  </a:lnTo>
                  <a:lnTo>
                    <a:pt x="194" y="64"/>
                  </a:lnTo>
                  <a:lnTo>
                    <a:pt x="192" y="64"/>
                  </a:lnTo>
                  <a:lnTo>
                    <a:pt x="192" y="61"/>
                  </a:lnTo>
                  <a:lnTo>
                    <a:pt x="190" y="61"/>
                  </a:lnTo>
                  <a:lnTo>
                    <a:pt x="188" y="61"/>
                  </a:lnTo>
                  <a:lnTo>
                    <a:pt x="185" y="59"/>
                  </a:lnTo>
                  <a:lnTo>
                    <a:pt x="183" y="59"/>
                  </a:lnTo>
                  <a:lnTo>
                    <a:pt x="181" y="59"/>
                  </a:lnTo>
                  <a:lnTo>
                    <a:pt x="178" y="56"/>
                  </a:lnTo>
                  <a:lnTo>
                    <a:pt x="174" y="56"/>
                  </a:lnTo>
                  <a:lnTo>
                    <a:pt x="171" y="56"/>
                  </a:lnTo>
                  <a:lnTo>
                    <a:pt x="169" y="56"/>
                  </a:lnTo>
                  <a:lnTo>
                    <a:pt x="169" y="54"/>
                  </a:lnTo>
                  <a:lnTo>
                    <a:pt x="167" y="54"/>
                  </a:lnTo>
                  <a:lnTo>
                    <a:pt x="165" y="54"/>
                  </a:lnTo>
                  <a:lnTo>
                    <a:pt x="162" y="52"/>
                  </a:lnTo>
                  <a:lnTo>
                    <a:pt x="160" y="52"/>
                  </a:lnTo>
                  <a:lnTo>
                    <a:pt x="158" y="52"/>
                  </a:lnTo>
                  <a:lnTo>
                    <a:pt x="155" y="49"/>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8" name="Freeform 355"/>
            <p:cNvSpPr>
              <a:spLocks/>
            </p:cNvSpPr>
            <p:nvPr/>
          </p:nvSpPr>
          <p:spPr bwMode="auto">
            <a:xfrm>
              <a:off x="6316663" y="3327400"/>
              <a:ext cx="157162" cy="171450"/>
            </a:xfrm>
            <a:custGeom>
              <a:avLst/>
              <a:gdLst>
                <a:gd name="T0" fmla="*/ 2147483646 w 99"/>
                <a:gd name="T1" fmla="*/ 2147483646 h 108"/>
                <a:gd name="T2" fmla="*/ 2147483646 w 99"/>
                <a:gd name="T3" fmla="*/ 2147483646 h 108"/>
                <a:gd name="T4" fmla="*/ 0 w 99"/>
                <a:gd name="T5" fmla="*/ 2147483646 h 108"/>
                <a:gd name="T6" fmla="*/ 0 w 99"/>
                <a:gd name="T7" fmla="*/ 2147483646 h 108"/>
                <a:gd name="T8" fmla="*/ 2147483646 w 99"/>
                <a:gd name="T9" fmla="*/ 2147483646 h 108"/>
                <a:gd name="T10" fmla="*/ 2147483646 w 99"/>
                <a:gd name="T11" fmla="*/ 2147483646 h 108"/>
                <a:gd name="T12" fmla="*/ 2147483646 w 99"/>
                <a:gd name="T13" fmla="*/ 2147483646 h 108"/>
                <a:gd name="T14" fmla="*/ 2147483646 w 99"/>
                <a:gd name="T15" fmla="*/ 2147483646 h 108"/>
                <a:gd name="T16" fmla="*/ 2147483646 w 99"/>
                <a:gd name="T17" fmla="*/ 2147483646 h 108"/>
                <a:gd name="T18" fmla="*/ 2147483646 w 99"/>
                <a:gd name="T19" fmla="*/ 2147483646 h 108"/>
                <a:gd name="T20" fmla="*/ 2147483646 w 99"/>
                <a:gd name="T21" fmla="*/ 2147483646 h 108"/>
                <a:gd name="T22" fmla="*/ 2147483646 w 99"/>
                <a:gd name="T23" fmla="*/ 2147483646 h 108"/>
                <a:gd name="T24" fmla="*/ 2147483646 w 99"/>
                <a:gd name="T25" fmla="*/ 2147483646 h 108"/>
                <a:gd name="T26" fmla="*/ 2147483646 w 99"/>
                <a:gd name="T27" fmla="*/ 2147483646 h 108"/>
                <a:gd name="T28" fmla="*/ 2147483646 w 99"/>
                <a:gd name="T29" fmla="*/ 2147483646 h 108"/>
                <a:gd name="T30" fmla="*/ 2147483646 w 99"/>
                <a:gd name="T31" fmla="*/ 2147483646 h 108"/>
                <a:gd name="T32" fmla="*/ 2147483646 w 99"/>
                <a:gd name="T33" fmla="*/ 2147483646 h 108"/>
                <a:gd name="T34" fmla="*/ 2147483646 w 99"/>
                <a:gd name="T35" fmla="*/ 2147483646 h 108"/>
                <a:gd name="T36" fmla="*/ 2147483646 w 99"/>
                <a:gd name="T37" fmla="*/ 2147483646 h 108"/>
                <a:gd name="T38" fmla="*/ 2147483646 w 99"/>
                <a:gd name="T39" fmla="*/ 2147483646 h 108"/>
                <a:gd name="T40" fmla="*/ 2147483646 w 99"/>
                <a:gd name="T41" fmla="*/ 2147483646 h 108"/>
                <a:gd name="T42" fmla="*/ 2147483646 w 99"/>
                <a:gd name="T43" fmla="*/ 2147483646 h 108"/>
                <a:gd name="T44" fmla="*/ 2147483646 w 99"/>
                <a:gd name="T45" fmla="*/ 2147483646 h 108"/>
                <a:gd name="T46" fmla="*/ 2147483646 w 99"/>
                <a:gd name="T47" fmla="*/ 2147483646 h 108"/>
                <a:gd name="T48" fmla="*/ 2147483646 w 99"/>
                <a:gd name="T49" fmla="*/ 2147483646 h 108"/>
                <a:gd name="T50" fmla="*/ 2147483646 w 99"/>
                <a:gd name="T51" fmla="*/ 2147483646 h 108"/>
                <a:gd name="T52" fmla="*/ 2147483646 w 99"/>
                <a:gd name="T53" fmla="*/ 2147483646 h 108"/>
                <a:gd name="T54" fmla="*/ 2147483646 w 99"/>
                <a:gd name="T55" fmla="*/ 2147483646 h 108"/>
                <a:gd name="T56" fmla="*/ 2147483646 w 99"/>
                <a:gd name="T57" fmla="*/ 2147483646 h 108"/>
                <a:gd name="T58" fmla="*/ 2147483646 w 99"/>
                <a:gd name="T59" fmla="*/ 2147483646 h 108"/>
                <a:gd name="T60" fmla="*/ 2147483646 w 99"/>
                <a:gd name="T61" fmla="*/ 2147483646 h 108"/>
                <a:gd name="T62" fmla="*/ 2147483646 w 99"/>
                <a:gd name="T63" fmla="*/ 2147483646 h 108"/>
                <a:gd name="T64" fmla="*/ 2147483646 w 99"/>
                <a:gd name="T65" fmla="*/ 2147483646 h 108"/>
                <a:gd name="T66" fmla="*/ 2147483646 w 99"/>
                <a:gd name="T67" fmla="*/ 2147483646 h 108"/>
                <a:gd name="T68" fmla="*/ 2147483646 w 99"/>
                <a:gd name="T69" fmla="*/ 2147483646 h 108"/>
                <a:gd name="T70" fmla="*/ 2147483646 w 99"/>
                <a:gd name="T71" fmla="*/ 2147483646 h 1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9"/>
                <a:gd name="T109" fmla="*/ 0 h 108"/>
                <a:gd name="T110" fmla="*/ 99 w 99"/>
                <a:gd name="T111" fmla="*/ 108 h 1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9" h="108">
                  <a:moveTo>
                    <a:pt x="28" y="34"/>
                  </a:moveTo>
                  <a:lnTo>
                    <a:pt x="46" y="54"/>
                  </a:lnTo>
                  <a:lnTo>
                    <a:pt x="14" y="19"/>
                  </a:lnTo>
                  <a:lnTo>
                    <a:pt x="44" y="59"/>
                  </a:lnTo>
                  <a:lnTo>
                    <a:pt x="5" y="0"/>
                  </a:lnTo>
                  <a:lnTo>
                    <a:pt x="0" y="32"/>
                  </a:lnTo>
                  <a:lnTo>
                    <a:pt x="0" y="34"/>
                  </a:lnTo>
                  <a:lnTo>
                    <a:pt x="0" y="37"/>
                  </a:lnTo>
                  <a:lnTo>
                    <a:pt x="2" y="39"/>
                  </a:lnTo>
                  <a:lnTo>
                    <a:pt x="32" y="78"/>
                  </a:lnTo>
                  <a:lnTo>
                    <a:pt x="35" y="78"/>
                  </a:lnTo>
                  <a:lnTo>
                    <a:pt x="37" y="81"/>
                  </a:lnTo>
                  <a:lnTo>
                    <a:pt x="39" y="83"/>
                  </a:lnTo>
                  <a:lnTo>
                    <a:pt x="41" y="83"/>
                  </a:lnTo>
                  <a:lnTo>
                    <a:pt x="44" y="86"/>
                  </a:lnTo>
                  <a:lnTo>
                    <a:pt x="46" y="86"/>
                  </a:lnTo>
                  <a:lnTo>
                    <a:pt x="48" y="86"/>
                  </a:lnTo>
                  <a:lnTo>
                    <a:pt x="51" y="88"/>
                  </a:lnTo>
                  <a:lnTo>
                    <a:pt x="53" y="88"/>
                  </a:lnTo>
                  <a:lnTo>
                    <a:pt x="55" y="88"/>
                  </a:lnTo>
                  <a:lnTo>
                    <a:pt x="57" y="88"/>
                  </a:lnTo>
                  <a:lnTo>
                    <a:pt x="60" y="90"/>
                  </a:lnTo>
                  <a:lnTo>
                    <a:pt x="62" y="90"/>
                  </a:lnTo>
                  <a:lnTo>
                    <a:pt x="64" y="93"/>
                  </a:lnTo>
                  <a:lnTo>
                    <a:pt x="67" y="93"/>
                  </a:lnTo>
                  <a:lnTo>
                    <a:pt x="71" y="93"/>
                  </a:lnTo>
                  <a:lnTo>
                    <a:pt x="74" y="93"/>
                  </a:lnTo>
                  <a:lnTo>
                    <a:pt x="76" y="95"/>
                  </a:lnTo>
                  <a:lnTo>
                    <a:pt x="78" y="98"/>
                  </a:lnTo>
                  <a:lnTo>
                    <a:pt x="80" y="98"/>
                  </a:lnTo>
                  <a:lnTo>
                    <a:pt x="83" y="100"/>
                  </a:lnTo>
                  <a:lnTo>
                    <a:pt x="85" y="103"/>
                  </a:lnTo>
                  <a:lnTo>
                    <a:pt x="87" y="108"/>
                  </a:lnTo>
                  <a:lnTo>
                    <a:pt x="87" y="105"/>
                  </a:lnTo>
                  <a:lnTo>
                    <a:pt x="90" y="105"/>
                  </a:lnTo>
                  <a:lnTo>
                    <a:pt x="92" y="105"/>
                  </a:lnTo>
                  <a:lnTo>
                    <a:pt x="94" y="103"/>
                  </a:lnTo>
                  <a:lnTo>
                    <a:pt x="96" y="103"/>
                  </a:lnTo>
                  <a:lnTo>
                    <a:pt x="99" y="103"/>
                  </a:lnTo>
                  <a:lnTo>
                    <a:pt x="99" y="100"/>
                  </a:lnTo>
                  <a:lnTo>
                    <a:pt x="99" y="95"/>
                  </a:lnTo>
                  <a:lnTo>
                    <a:pt x="99" y="93"/>
                  </a:lnTo>
                  <a:lnTo>
                    <a:pt x="99" y="90"/>
                  </a:lnTo>
                  <a:lnTo>
                    <a:pt x="99" y="88"/>
                  </a:lnTo>
                  <a:lnTo>
                    <a:pt x="99" y="86"/>
                  </a:lnTo>
                  <a:lnTo>
                    <a:pt x="96" y="83"/>
                  </a:lnTo>
                  <a:lnTo>
                    <a:pt x="94" y="78"/>
                  </a:lnTo>
                  <a:lnTo>
                    <a:pt x="94" y="76"/>
                  </a:lnTo>
                  <a:lnTo>
                    <a:pt x="92" y="73"/>
                  </a:lnTo>
                  <a:lnTo>
                    <a:pt x="92" y="71"/>
                  </a:lnTo>
                  <a:lnTo>
                    <a:pt x="90" y="68"/>
                  </a:lnTo>
                  <a:lnTo>
                    <a:pt x="87" y="66"/>
                  </a:lnTo>
                  <a:lnTo>
                    <a:pt x="85" y="64"/>
                  </a:lnTo>
                  <a:lnTo>
                    <a:pt x="83" y="61"/>
                  </a:lnTo>
                  <a:lnTo>
                    <a:pt x="80" y="61"/>
                  </a:lnTo>
                  <a:lnTo>
                    <a:pt x="78" y="59"/>
                  </a:lnTo>
                  <a:lnTo>
                    <a:pt x="76" y="59"/>
                  </a:lnTo>
                  <a:lnTo>
                    <a:pt x="74" y="59"/>
                  </a:lnTo>
                  <a:lnTo>
                    <a:pt x="71" y="59"/>
                  </a:lnTo>
                  <a:lnTo>
                    <a:pt x="69" y="59"/>
                  </a:lnTo>
                  <a:lnTo>
                    <a:pt x="64" y="56"/>
                  </a:lnTo>
                  <a:lnTo>
                    <a:pt x="62" y="56"/>
                  </a:lnTo>
                  <a:lnTo>
                    <a:pt x="60" y="56"/>
                  </a:lnTo>
                  <a:lnTo>
                    <a:pt x="57" y="54"/>
                  </a:lnTo>
                  <a:lnTo>
                    <a:pt x="55" y="54"/>
                  </a:lnTo>
                  <a:lnTo>
                    <a:pt x="53" y="51"/>
                  </a:lnTo>
                  <a:lnTo>
                    <a:pt x="51" y="51"/>
                  </a:lnTo>
                  <a:lnTo>
                    <a:pt x="28" y="34"/>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49" name="Freeform 356"/>
            <p:cNvSpPr>
              <a:spLocks/>
            </p:cNvSpPr>
            <p:nvPr/>
          </p:nvSpPr>
          <p:spPr bwMode="auto">
            <a:xfrm>
              <a:off x="5942013" y="2409825"/>
              <a:ext cx="219075" cy="800100"/>
            </a:xfrm>
            <a:custGeom>
              <a:avLst/>
              <a:gdLst>
                <a:gd name="T0" fmla="*/ 2147483646 w 138"/>
                <a:gd name="T1" fmla="*/ 2147483646 h 504"/>
                <a:gd name="T2" fmla="*/ 2147483646 w 138"/>
                <a:gd name="T3" fmla="*/ 2147483646 h 504"/>
                <a:gd name="T4" fmla="*/ 2147483646 w 138"/>
                <a:gd name="T5" fmla="*/ 2147483646 h 504"/>
                <a:gd name="T6" fmla="*/ 2147483646 w 138"/>
                <a:gd name="T7" fmla="*/ 2147483646 h 504"/>
                <a:gd name="T8" fmla="*/ 2147483646 w 138"/>
                <a:gd name="T9" fmla="*/ 2147483646 h 504"/>
                <a:gd name="T10" fmla="*/ 2147483646 w 138"/>
                <a:gd name="T11" fmla="*/ 2147483646 h 504"/>
                <a:gd name="T12" fmla="*/ 2147483646 w 138"/>
                <a:gd name="T13" fmla="*/ 2147483646 h 504"/>
                <a:gd name="T14" fmla="*/ 2147483646 w 138"/>
                <a:gd name="T15" fmla="*/ 2147483646 h 504"/>
                <a:gd name="T16" fmla="*/ 2147483646 w 138"/>
                <a:gd name="T17" fmla="*/ 2147483646 h 504"/>
                <a:gd name="T18" fmla="*/ 2147483646 w 138"/>
                <a:gd name="T19" fmla="*/ 2147483646 h 504"/>
                <a:gd name="T20" fmla="*/ 2147483646 w 138"/>
                <a:gd name="T21" fmla="*/ 2147483646 h 504"/>
                <a:gd name="T22" fmla="*/ 2147483646 w 138"/>
                <a:gd name="T23" fmla="*/ 2147483646 h 504"/>
                <a:gd name="T24" fmla="*/ 2147483646 w 138"/>
                <a:gd name="T25" fmla="*/ 2147483646 h 504"/>
                <a:gd name="T26" fmla="*/ 2147483646 w 138"/>
                <a:gd name="T27" fmla="*/ 2147483646 h 504"/>
                <a:gd name="T28" fmla="*/ 2147483646 w 138"/>
                <a:gd name="T29" fmla="*/ 2147483646 h 504"/>
                <a:gd name="T30" fmla="*/ 2147483646 w 138"/>
                <a:gd name="T31" fmla="*/ 2147483646 h 504"/>
                <a:gd name="T32" fmla="*/ 2147483646 w 138"/>
                <a:gd name="T33" fmla="*/ 2147483646 h 504"/>
                <a:gd name="T34" fmla="*/ 2147483646 w 138"/>
                <a:gd name="T35" fmla="*/ 2147483646 h 504"/>
                <a:gd name="T36" fmla="*/ 2147483646 w 138"/>
                <a:gd name="T37" fmla="*/ 2147483646 h 504"/>
                <a:gd name="T38" fmla="*/ 2147483646 w 138"/>
                <a:gd name="T39" fmla="*/ 2147483646 h 504"/>
                <a:gd name="T40" fmla="*/ 2147483646 w 138"/>
                <a:gd name="T41" fmla="*/ 2147483646 h 504"/>
                <a:gd name="T42" fmla="*/ 2147483646 w 138"/>
                <a:gd name="T43" fmla="*/ 2147483646 h 504"/>
                <a:gd name="T44" fmla="*/ 2147483646 w 138"/>
                <a:gd name="T45" fmla="*/ 2147483646 h 504"/>
                <a:gd name="T46" fmla="*/ 2147483646 w 138"/>
                <a:gd name="T47" fmla="*/ 2147483646 h 504"/>
                <a:gd name="T48" fmla="*/ 2147483646 w 138"/>
                <a:gd name="T49" fmla="*/ 2147483646 h 504"/>
                <a:gd name="T50" fmla="*/ 2147483646 w 138"/>
                <a:gd name="T51" fmla="*/ 2147483646 h 504"/>
                <a:gd name="T52" fmla="*/ 2147483646 w 138"/>
                <a:gd name="T53" fmla="*/ 2147483646 h 504"/>
                <a:gd name="T54" fmla="*/ 2147483646 w 138"/>
                <a:gd name="T55" fmla="*/ 2147483646 h 504"/>
                <a:gd name="T56" fmla="*/ 2147483646 w 138"/>
                <a:gd name="T57" fmla="*/ 2147483646 h 504"/>
                <a:gd name="T58" fmla="*/ 2147483646 w 138"/>
                <a:gd name="T59" fmla="*/ 2147483646 h 504"/>
                <a:gd name="T60" fmla="*/ 2147483646 w 138"/>
                <a:gd name="T61" fmla="*/ 2147483646 h 504"/>
                <a:gd name="T62" fmla="*/ 2147483646 w 138"/>
                <a:gd name="T63" fmla="*/ 2147483646 h 504"/>
                <a:gd name="T64" fmla="*/ 2147483646 w 138"/>
                <a:gd name="T65" fmla="*/ 2147483646 h 504"/>
                <a:gd name="T66" fmla="*/ 2147483646 w 138"/>
                <a:gd name="T67" fmla="*/ 2147483646 h 504"/>
                <a:gd name="T68" fmla="*/ 2147483646 w 138"/>
                <a:gd name="T69" fmla="*/ 2147483646 h 504"/>
                <a:gd name="T70" fmla="*/ 2147483646 w 138"/>
                <a:gd name="T71" fmla="*/ 2147483646 h 504"/>
                <a:gd name="T72" fmla="*/ 2147483646 w 138"/>
                <a:gd name="T73" fmla="*/ 2147483646 h 504"/>
                <a:gd name="T74" fmla="*/ 2147483646 w 138"/>
                <a:gd name="T75" fmla="*/ 2147483646 h 504"/>
                <a:gd name="T76" fmla="*/ 2147483646 w 138"/>
                <a:gd name="T77" fmla="*/ 2147483646 h 504"/>
                <a:gd name="T78" fmla="*/ 0 w 138"/>
                <a:gd name="T79" fmla="*/ 0 h 5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8"/>
                <a:gd name="T121" fmla="*/ 0 h 504"/>
                <a:gd name="T122" fmla="*/ 138 w 138"/>
                <a:gd name="T123" fmla="*/ 504 h 5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8" h="504">
                  <a:moveTo>
                    <a:pt x="126" y="504"/>
                  </a:moveTo>
                  <a:lnTo>
                    <a:pt x="128" y="492"/>
                  </a:lnTo>
                  <a:lnTo>
                    <a:pt x="128" y="485"/>
                  </a:lnTo>
                  <a:lnTo>
                    <a:pt x="131" y="475"/>
                  </a:lnTo>
                  <a:lnTo>
                    <a:pt x="131" y="468"/>
                  </a:lnTo>
                  <a:lnTo>
                    <a:pt x="131" y="458"/>
                  </a:lnTo>
                  <a:lnTo>
                    <a:pt x="133" y="451"/>
                  </a:lnTo>
                  <a:lnTo>
                    <a:pt x="133" y="441"/>
                  </a:lnTo>
                  <a:lnTo>
                    <a:pt x="133" y="433"/>
                  </a:lnTo>
                  <a:lnTo>
                    <a:pt x="133" y="426"/>
                  </a:lnTo>
                  <a:lnTo>
                    <a:pt x="133" y="416"/>
                  </a:lnTo>
                  <a:lnTo>
                    <a:pt x="135" y="409"/>
                  </a:lnTo>
                  <a:lnTo>
                    <a:pt x="135" y="399"/>
                  </a:lnTo>
                  <a:lnTo>
                    <a:pt x="135" y="392"/>
                  </a:lnTo>
                  <a:lnTo>
                    <a:pt x="135" y="382"/>
                  </a:lnTo>
                  <a:lnTo>
                    <a:pt x="135" y="370"/>
                  </a:lnTo>
                  <a:lnTo>
                    <a:pt x="135" y="367"/>
                  </a:lnTo>
                  <a:lnTo>
                    <a:pt x="138" y="362"/>
                  </a:lnTo>
                  <a:lnTo>
                    <a:pt x="138" y="358"/>
                  </a:lnTo>
                  <a:lnTo>
                    <a:pt x="128" y="345"/>
                  </a:lnTo>
                  <a:lnTo>
                    <a:pt x="122" y="331"/>
                  </a:lnTo>
                  <a:lnTo>
                    <a:pt x="117" y="313"/>
                  </a:lnTo>
                  <a:lnTo>
                    <a:pt x="110" y="296"/>
                  </a:lnTo>
                  <a:lnTo>
                    <a:pt x="106" y="282"/>
                  </a:lnTo>
                  <a:lnTo>
                    <a:pt x="99" y="265"/>
                  </a:lnTo>
                  <a:lnTo>
                    <a:pt x="92" y="247"/>
                  </a:lnTo>
                  <a:lnTo>
                    <a:pt x="83" y="233"/>
                  </a:lnTo>
                  <a:lnTo>
                    <a:pt x="76" y="218"/>
                  </a:lnTo>
                  <a:lnTo>
                    <a:pt x="67" y="203"/>
                  </a:lnTo>
                  <a:lnTo>
                    <a:pt x="60" y="186"/>
                  </a:lnTo>
                  <a:lnTo>
                    <a:pt x="53" y="172"/>
                  </a:lnTo>
                  <a:lnTo>
                    <a:pt x="44" y="157"/>
                  </a:lnTo>
                  <a:lnTo>
                    <a:pt x="37" y="140"/>
                  </a:lnTo>
                  <a:lnTo>
                    <a:pt x="30" y="123"/>
                  </a:lnTo>
                  <a:lnTo>
                    <a:pt x="23" y="108"/>
                  </a:lnTo>
                  <a:lnTo>
                    <a:pt x="18" y="91"/>
                  </a:lnTo>
                  <a:lnTo>
                    <a:pt x="12" y="64"/>
                  </a:lnTo>
                  <a:lnTo>
                    <a:pt x="7" y="52"/>
                  </a:lnTo>
                  <a:lnTo>
                    <a:pt x="2" y="27"/>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50" name="Freeform 357"/>
            <p:cNvSpPr>
              <a:spLocks/>
            </p:cNvSpPr>
            <p:nvPr/>
          </p:nvSpPr>
          <p:spPr bwMode="auto">
            <a:xfrm>
              <a:off x="6099175" y="1958975"/>
              <a:ext cx="381000" cy="420688"/>
            </a:xfrm>
            <a:custGeom>
              <a:avLst/>
              <a:gdLst>
                <a:gd name="T0" fmla="*/ 2147483646 w 240"/>
                <a:gd name="T1" fmla="*/ 2147483646 h 265"/>
                <a:gd name="T2" fmla="*/ 2147483646 w 240"/>
                <a:gd name="T3" fmla="*/ 2147483646 h 265"/>
                <a:gd name="T4" fmla="*/ 2147483646 w 240"/>
                <a:gd name="T5" fmla="*/ 2147483646 h 265"/>
                <a:gd name="T6" fmla="*/ 2147483646 w 240"/>
                <a:gd name="T7" fmla="*/ 2147483646 h 265"/>
                <a:gd name="T8" fmla="*/ 2147483646 w 240"/>
                <a:gd name="T9" fmla="*/ 2147483646 h 265"/>
                <a:gd name="T10" fmla="*/ 2147483646 w 240"/>
                <a:gd name="T11" fmla="*/ 2147483646 h 265"/>
                <a:gd name="T12" fmla="*/ 2147483646 w 240"/>
                <a:gd name="T13" fmla="*/ 2147483646 h 265"/>
                <a:gd name="T14" fmla="*/ 2147483646 w 240"/>
                <a:gd name="T15" fmla="*/ 2147483646 h 265"/>
                <a:gd name="T16" fmla="*/ 2147483646 w 240"/>
                <a:gd name="T17" fmla="*/ 2147483646 h 265"/>
                <a:gd name="T18" fmla="*/ 2147483646 w 240"/>
                <a:gd name="T19" fmla="*/ 2147483646 h 265"/>
                <a:gd name="T20" fmla="*/ 2147483646 w 240"/>
                <a:gd name="T21" fmla="*/ 2147483646 h 265"/>
                <a:gd name="T22" fmla="*/ 2147483646 w 240"/>
                <a:gd name="T23" fmla="*/ 2147483646 h 265"/>
                <a:gd name="T24" fmla="*/ 2147483646 w 240"/>
                <a:gd name="T25" fmla="*/ 2147483646 h 265"/>
                <a:gd name="T26" fmla="*/ 2147483646 w 240"/>
                <a:gd name="T27" fmla="*/ 2147483646 h 265"/>
                <a:gd name="T28" fmla="*/ 2147483646 w 240"/>
                <a:gd name="T29" fmla="*/ 2147483646 h 265"/>
                <a:gd name="T30" fmla="*/ 2147483646 w 240"/>
                <a:gd name="T31" fmla="*/ 2147483646 h 265"/>
                <a:gd name="T32" fmla="*/ 2147483646 w 240"/>
                <a:gd name="T33" fmla="*/ 2147483646 h 265"/>
                <a:gd name="T34" fmla="*/ 2147483646 w 240"/>
                <a:gd name="T35" fmla="*/ 2147483646 h 265"/>
                <a:gd name="T36" fmla="*/ 2147483646 w 240"/>
                <a:gd name="T37" fmla="*/ 2147483646 h 265"/>
                <a:gd name="T38" fmla="*/ 2147483646 w 240"/>
                <a:gd name="T39" fmla="*/ 2147483646 h 265"/>
                <a:gd name="T40" fmla="*/ 2147483646 w 240"/>
                <a:gd name="T41" fmla="*/ 2147483646 h 265"/>
                <a:gd name="T42" fmla="*/ 2147483646 w 240"/>
                <a:gd name="T43" fmla="*/ 2147483646 h 265"/>
                <a:gd name="T44" fmla="*/ 2147483646 w 240"/>
                <a:gd name="T45" fmla="*/ 2147483646 h 265"/>
                <a:gd name="T46" fmla="*/ 2147483646 w 240"/>
                <a:gd name="T47" fmla="*/ 2147483646 h 265"/>
                <a:gd name="T48" fmla="*/ 2147483646 w 240"/>
                <a:gd name="T49" fmla="*/ 2147483646 h 265"/>
                <a:gd name="T50" fmla="*/ 2147483646 w 240"/>
                <a:gd name="T51" fmla="*/ 2147483646 h 265"/>
                <a:gd name="T52" fmla="*/ 2147483646 w 240"/>
                <a:gd name="T53" fmla="*/ 2147483646 h 265"/>
                <a:gd name="T54" fmla="*/ 2147483646 w 240"/>
                <a:gd name="T55" fmla="*/ 2147483646 h 265"/>
                <a:gd name="T56" fmla="*/ 2147483646 w 240"/>
                <a:gd name="T57" fmla="*/ 2147483646 h 265"/>
                <a:gd name="T58" fmla="*/ 2147483646 w 240"/>
                <a:gd name="T59" fmla="*/ 2147483646 h 265"/>
                <a:gd name="T60" fmla="*/ 2147483646 w 240"/>
                <a:gd name="T61" fmla="*/ 2147483646 h 265"/>
                <a:gd name="T62" fmla="*/ 2147483646 w 240"/>
                <a:gd name="T63" fmla="*/ 2147483646 h 265"/>
                <a:gd name="T64" fmla="*/ 2147483646 w 240"/>
                <a:gd name="T65" fmla="*/ 2147483646 h 265"/>
                <a:gd name="T66" fmla="*/ 2147483646 w 240"/>
                <a:gd name="T67" fmla="*/ 2147483646 h 265"/>
                <a:gd name="T68" fmla="*/ 2147483646 w 240"/>
                <a:gd name="T69" fmla="*/ 2147483646 h 265"/>
                <a:gd name="T70" fmla="*/ 2147483646 w 240"/>
                <a:gd name="T71" fmla="*/ 2147483646 h 265"/>
                <a:gd name="T72" fmla="*/ 2147483646 w 240"/>
                <a:gd name="T73" fmla="*/ 2147483646 h 265"/>
                <a:gd name="T74" fmla="*/ 2147483646 w 240"/>
                <a:gd name="T75" fmla="*/ 2147483646 h 265"/>
                <a:gd name="T76" fmla="*/ 2147483646 w 240"/>
                <a:gd name="T77" fmla="*/ 2147483646 h 265"/>
                <a:gd name="T78" fmla="*/ 2147483646 w 240"/>
                <a:gd name="T79" fmla="*/ 2147483646 h 265"/>
                <a:gd name="T80" fmla="*/ 2147483646 w 240"/>
                <a:gd name="T81" fmla="*/ 2147483646 h 265"/>
                <a:gd name="T82" fmla="*/ 2147483646 w 240"/>
                <a:gd name="T83" fmla="*/ 2147483646 h 265"/>
                <a:gd name="T84" fmla="*/ 2147483646 w 240"/>
                <a:gd name="T85" fmla="*/ 2147483646 h 265"/>
                <a:gd name="T86" fmla="*/ 2147483646 w 240"/>
                <a:gd name="T87" fmla="*/ 2147483646 h 265"/>
                <a:gd name="T88" fmla="*/ 2147483646 w 240"/>
                <a:gd name="T89" fmla="*/ 2147483646 h 265"/>
                <a:gd name="T90" fmla="*/ 2147483646 w 240"/>
                <a:gd name="T91" fmla="*/ 2147483646 h 265"/>
                <a:gd name="T92" fmla="*/ 2147483646 w 240"/>
                <a:gd name="T93" fmla="*/ 2147483646 h 265"/>
                <a:gd name="T94" fmla="*/ 2147483646 w 240"/>
                <a:gd name="T95" fmla="*/ 2147483646 h 265"/>
                <a:gd name="T96" fmla="*/ 2147483646 w 240"/>
                <a:gd name="T97" fmla="*/ 2147483646 h 265"/>
                <a:gd name="T98" fmla="*/ 2147483646 w 240"/>
                <a:gd name="T99" fmla="*/ 2147483646 h 2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0"/>
                <a:gd name="T151" fmla="*/ 0 h 265"/>
                <a:gd name="T152" fmla="*/ 240 w 240"/>
                <a:gd name="T153" fmla="*/ 265 h 2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0" h="265">
                  <a:moveTo>
                    <a:pt x="29" y="208"/>
                  </a:moveTo>
                  <a:lnTo>
                    <a:pt x="41" y="218"/>
                  </a:lnTo>
                  <a:lnTo>
                    <a:pt x="46" y="223"/>
                  </a:lnTo>
                  <a:lnTo>
                    <a:pt x="50" y="228"/>
                  </a:lnTo>
                  <a:lnTo>
                    <a:pt x="64" y="243"/>
                  </a:lnTo>
                  <a:lnTo>
                    <a:pt x="89" y="265"/>
                  </a:lnTo>
                  <a:lnTo>
                    <a:pt x="96" y="252"/>
                  </a:lnTo>
                  <a:lnTo>
                    <a:pt x="101" y="247"/>
                  </a:lnTo>
                  <a:lnTo>
                    <a:pt x="107" y="238"/>
                  </a:lnTo>
                  <a:lnTo>
                    <a:pt x="121" y="218"/>
                  </a:lnTo>
                  <a:lnTo>
                    <a:pt x="135" y="189"/>
                  </a:lnTo>
                  <a:lnTo>
                    <a:pt x="137" y="179"/>
                  </a:lnTo>
                  <a:lnTo>
                    <a:pt x="139" y="159"/>
                  </a:lnTo>
                  <a:lnTo>
                    <a:pt x="144" y="140"/>
                  </a:lnTo>
                  <a:lnTo>
                    <a:pt x="153" y="149"/>
                  </a:lnTo>
                  <a:lnTo>
                    <a:pt x="174" y="162"/>
                  </a:lnTo>
                  <a:lnTo>
                    <a:pt x="197" y="162"/>
                  </a:lnTo>
                  <a:lnTo>
                    <a:pt x="199" y="157"/>
                  </a:lnTo>
                  <a:lnTo>
                    <a:pt x="199" y="149"/>
                  </a:lnTo>
                  <a:lnTo>
                    <a:pt x="199" y="145"/>
                  </a:lnTo>
                  <a:lnTo>
                    <a:pt x="208" y="132"/>
                  </a:lnTo>
                  <a:lnTo>
                    <a:pt x="213" y="118"/>
                  </a:lnTo>
                  <a:lnTo>
                    <a:pt x="215" y="110"/>
                  </a:lnTo>
                  <a:lnTo>
                    <a:pt x="217" y="96"/>
                  </a:lnTo>
                  <a:lnTo>
                    <a:pt x="229" y="69"/>
                  </a:lnTo>
                  <a:lnTo>
                    <a:pt x="240" y="39"/>
                  </a:lnTo>
                  <a:lnTo>
                    <a:pt x="238" y="47"/>
                  </a:lnTo>
                  <a:lnTo>
                    <a:pt x="222" y="71"/>
                  </a:lnTo>
                  <a:lnTo>
                    <a:pt x="197" y="93"/>
                  </a:lnTo>
                  <a:lnTo>
                    <a:pt x="188" y="103"/>
                  </a:lnTo>
                  <a:lnTo>
                    <a:pt x="192" y="103"/>
                  </a:lnTo>
                  <a:lnTo>
                    <a:pt x="204" y="103"/>
                  </a:lnTo>
                  <a:lnTo>
                    <a:pt x="201" y="108"/>
                  </a:lnTo>
                  <a:lnTo>
                    <a:pt x="192" y="113"/>
                  </a:lnTo>
                  <a:lnTo>
                    <a:pt x="174" y="120"/>
                  </a:lnTo>
                  <a:lnTo>
                    <a:pt x="165" y="127"/>
                  </a:lnTo>
                  <a:lnTo>
                    <a:pt x="178" y="130"/>
                  </a:lnTo>
                  <a:lnTo>
                    <a:pt x="192" y="132"/>
                  </a:lnTo>
                  <a:lnTo>
                    <a:pt x="197" y="135"/>
                  </a:lnTo>
                  <a:lnTo>
                    <a:pt x="197" y="140"/>
                  </a:lnTo>
                  <a:lnTo>
                    <a:pt x="194" y="145"/>
                  </a:lnTo>
                  <a:lnTo>
                    <a:pt x="190" y="152"/>
                  </a:lnTo>
                  <a:lnTo>
                    <a:pt x="185" y="154"/>
                  </a:lnTo>
                  <a:lnTo>
                    <a:pt x="181" y="154"/>
                  </a:lnTo>
                  <a:lnTo>
                    <a:pt x="172" y="152"/>
                  </a:lnTo>
                  <a:lnTo>
                    <a:pt x="156" y="145"/>
                  </a:lnTo>
                  <a:lnTo>
                    <a:pt x="142" y="130"/>
                  </a:lnTo>
                  <a:lnTo>
                    <a:pt x="144" y="118"/>
                  </a:lnTo>
                  <a:lnTo>
                    <a:pt x="142" y="93"/>
                  </a:lnTo>
                  <a:lnTo>
                    <a:pt x="139" y="76"/>
                  </a:lnTo>
                  <a:lnTo>
                    <a:pt x="142" y="74"/>
                  </a:lnTo>
                  <a:lnTo>
                    <a:pt x="146" y="64"/>
                  </a:lnTo>
                  <a:lnTo>
                    <a:pt x="156" y="59"/>
                  </a:lnTo>
                  <a:lnTo>
                    <a:pt x="165" y="56"/>
                  </a:lnTo>
                  <a:lnTo>
                    <a:pt x="181" y="59"/>
                  </a:lnTo>
                  <a:lnTo>
                    <a:pt x="174" y="54"/>
                  </a:lnTo>
                  <a:lnTo>
                    <a:pt x="162" y="52"/>
                  </a:lnTo>
                  <a:lnTo>
                    <a:pt x="156" y="52"/>
                  </a:lnTo>
                  <a:lnTo>
                    <a:pt x="151" y="56"/>
                  </a:lnTo>
                  <a:lnTo>
                    <a:pt x="151" y="52"/>
                  </a:lnTo>
                  <a:lnTo>
                    <a:pt x="151" y="44"/>
                  </a:lnTo>
                  <a:lnTo>
                    <a:pt x="153" y="22"/>
                  </a:lnTo>
                  <a:lnTo>
                    <a:pt x="156" y="0"/>
                  </a:lnTo>
                  <a:lnTo>
                    <a:pt x="153" y="7"/>
                  </a:lnTo>
                  <a:lnTo>
                    <a:pt x="146" y="22"/>
                  </a:lnTo>
                  <a:lnTo>
                    <a:pt x="135" y="34"/>
                  </a:lnTo>
                  <a:lnTo>
                    <a:pt x="133" y="44"/>
                  </a:lnTo>
                  <a:lnTo>
                    <a:pt x="126" y="39"/>
                  </a:lnTo>
                  <a:lnTo>
                    <a:pt x="117" y="37"/>
                  </a:lnTo>
                  <a:lnTo>
                    <a:pt x="107" y="39"/>
                  </a:lnTo>
                  <a:lnTo>
                    <a:pt x="89" y="49"/>
                  </a:lnTo>
                  <a:lnTo>
                    <a:pt x="101" y="47"/>
                  </a:lnTo>
                  <a:lnTo>
                    <a:pt x="117" y="44"/>
                  </a:lnTo>
                  <a:lnTo>
                    <a:pt x="121" y="47"/>
                  </a:lnTo>
                  <a:lnTo>
                    <a:pt x="128" y="52"/>
                  </a:lnTo>
                  <a:lnTo>
                    <a:pt x="126" y="64"/>
                  </a:lnTo>
                  <a:lnTo>
                    <a:pt x="121" y="88"/>
                  </a:lnTo>
                  <a:lnTo>
                    <a:pt x="121" y="135"/>
                  </a:lnTo>
                  <a:lnTo>
                    <a:pt x="117" y="149"/>
                  </a:lnTo>
                  <a:lnTo>
                    <a:pt x="112" y="159"/>
                  </a:lnTo>
                  <a:lnTo>
                    <a:pt x="107" y="167"/>
                  </a:lnTo>
                  <a:lnTo>
                    <a:pt x="98" y="179"/>
                  </a:lnTo>
                  <a:lnTo>
                    <a:pt x="89" y="184"/>
                  </a:lnTo>
                  <a:lnTo>
                    <a:pt x="75" y="186"/>
                  </a:lnTo>
                  <a:lnTo>
                    <a:pt x="68" y="186"/>
                  </a:lnTo>
                  <a:lnTo>
                    <a:pt x="52" y="181"/>
                  </a:lnTo>
                  <a:lnTo>
                    <a:pt x="36" y="169"/>
                  </a:lnTo>
                  <a:lnTo>
                    <a:pt x="32" y="167"/>
                  </a:lnTo>
                  <a:lnTo>
                    <a:pt x="25" y="169"/>
                  </a:lnTo>
                  <a:lnTo>
                    <a:pt x="7" y="172"/>
                  </a:lnTo>
                  <a:lnTo>
                    <a:pt x="0" y="169"/>
                  </a:lnTo>
                  <a:lnTo>
                    <a:pt x="16" y="174"/>
                  </a:lnTo>
                  <a:lnTo>
                    <a:pt x="41" y="181"/>
                  </a:lnTo>
                  <a:lnTo>
                    <a:pt x="64" y="194"/>
                  </a:lnTo>
                  <a:lnTo>
                    <a:pt x="75" y="208"/>
                  </a:lnTo>
                  <a:lnTo>
                    <a:pt x="71" y="211"/>
                  </a:lnTo>
                  <a:lnTo>
                    <a:pt x="66" y="211"/>
                  </a:lnTo>
                  <a:lnTo>
                    <a:pt x="52" y="208"/>
                  </a:lnTo>
                  <a:lnTo>
                    <a:pt x="46" y="208"/>
                  </a:lnTo>
                  <a:lnTo>
                    <a:pt x="34" y="211"/>
                  </a:lnTo>
                  <a:lnTo>
                    <a:pt x="29" y="20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51" name="Freeform 358"/>
            <p:cNvSpPr>
              <a:spLocks/>
            </p:cNvSpPr>
            <p:nvPr/>
          </p:nvSpPr>
          <p:spPr bwMode="auto">
            <a:xfrm>
              <a:off x="5986463" y="2076450"/>
              <a:ext cx="144462" cy="182563"/>
            </a:xfrm>
            <a:custGeom>
              <a:avLst/>
              <a:gdLst>
                <a:gd name="T0" fmla="*/ 2147483646 w 91"/>
                <a:gd name="T1" fmla="*/ 2147483646 h 115"/>
                <a:gd name="T2" fmla="*/ 0 w 91"/>
                <a:gd name="T3" fmla="*/ 2147483646 h 115"/>
                <a:gd name="T4" fmla="*/ 2147483646 w 91"/>
                <a:gd name="T5" fmla="*/ 2147483646 h 115"/>
                <a:gd name="T6" fmla="*/ 2147483646 w 91"/>
                <a:gd name="T7" fmla="*/ 2147483646 h 115"/>
                <a:gd name="T8" fmla="*/ 2147483646 w 91"/>
                <a:gd name="T9" fmla="*/ 2147483646 h 115"/>
                <a:gd name="T10" fmla="*/ 2147483646 w 91"/>
                <a:gd name="T11" fmla="*/ 2147483646 h 115"/>
                <a:gd name="T12" fmla="*/ 2147483646 w 91"/>
                <a:gd name="T13" fmla="*/ 2147483646 h 115"/>
                <a:gd name="T14" fmla="*/ 2147483646 w 91"/>
                <a:gd name="T15" fmla="*/ 2147483646 h 115"/>
                <a:gd name="T16" fmla="*/ 2147483646 w 91"/>
                <a:gd name="T17" fmla="*/ 2147483646 h 115"/>
                <a:gd name="T18" fmla="*/ 2147483646 w 91"/>
                <a:gd name="T19" fmla="*/ 2147483646 h 115"/>
                <a:gd name="T20" fmla="*/ 2147483646 w 91"/>
                <a:gd name="T21" fmla="*/ 2147483646 h 115"/>
                <a:gd name="T22" fmla="*/ 2147483646 w 91"/>
                <a:gd name="T23" fmla="*/ 2147483646 h 115"/>
                <a:gd name="T24" fmla="*/ 2147483646 w 91"/>
                <a:gd name="T25" fmla="*/ 2147483646 h 115"/>
                <a:gd name="T26" fmla="*/ 2147483646 w 91"/>
                <a:gd name="T27" fmla="*/ 2147483646 h 115"/>
                <a:gd name="T28" fmla="*/ 2147483646 w 91"/>
                <a:gd name="T29" fmla="*/ 2147483646 h 115"/>
                <a:gd name="T30" fmla="*/ 2147483646 w 91"/>
                <a:gd name="T31" fmla="*/ 2147483646 h 115"/>
                <a:gd name="T32" fmla="*/ 2147483646 w 91"/>
                <a:gd name="T33" fmla="*/ 2147483646 h 115"/>
                <a:gd name="T34" fmla="*/ 2147483646 w 91"/>
                <a:gd name="T35" fmla="*/ 2147483646 h 115"/>
                <a:gd name="T36" fmla="*/ 2147483646 w 91"/>
                <a:gd name="T37" fmla="*/ 2147483646 h 115"/>
                <a:gd name="T38" fmla="*/ 2147483646 w 91"/>
                <a:gd name="T39" fmla="*/ 2147483646 h 115"/>
                <a:gd name="T40" fmla="*/ 2147483646 w 91"/>
                <a:gd name="T41" fmla="*/ 2147483646 h 115"/>
                <a:gd name="T42" fmla="*/ 2147483646 w 91"/>
                <a:gd name="T43" fmla="*/ 2147483646 h 115"/>
                <a:gd name="T44" fmla="*/ 2147483646 w 91"/>
                <a:gd name="T45" fmla="*/ 2147483646 h 115"/>
                <a:gd name="T46" fmla="*/ 2147483646 w 91"/>
                <a:gd name="T47" fmla="*/ 2147483646 h 115"/>
                <a:gd name="T48" fmla="*/ 2147483646 w 91"/>
                <a:gd name="T49" fmla="*/ 2147483646 h 115"/>
                <a:gd name="T50" fmla="*/ 2147483646 w 91"/>
                <a:gd name="T51" fmla="*/ 2147483646 h 115"/>
                <a:gd name="T52" fmla="*/ 2147483646 w 91"/>
                <a:gd name="T53" fmla="*/ 2147483646 h 115"/>
                <a:gd name="T54" fmla="*/ 2147483646 w 91"/>
                <a:gd name="T55" fmla="*/ 2147483646 h 115"/>
                <a:gd name="T56" fmla="*/ 2147483646 w 91"/>
                <a:gd name="T57" fmla="*/ 2147483646 h 115"/>
                <a:gd name="T58" fmla="*/ 2147483646 w 91"/>
                <a:gd name="T59" fmla="*/ 2147483646 h 115"/>
                <a:gd name="T60" fmla="*/ 2147483646 w 91"/>
                <a:gd name="T61" fmla="*/ 2147483646 h 115"/>
                <a:gd name="T62" fmla="*/ 2147483646 w 91"/>
                <a:gd name="T63" fmla="*/ 2147483646 h 115"/>
                <a:gd name="T64" fmla="*/ 2147483646 w 91"/>
                <a:gd name="T65" fmla="*/ 2147483646 h 115"/>
                <a:gd name="T66" fmla="*/ 2147483646 w 91"/>
                <a:gd name="T67" fmla="*/ 2147483646 h 115"/>
                <a:gd name="T68" fmla="*/ 2147483646 w 91"/>
                <a:gd name="T69" fmla="*/ 2147483646 h 1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1"/>
                <a:gd name="T106" fmla="*/ 0 h 115"/>
                <a:gd name="T107" fmla="*/ 91 w 91"/>
                <a:gd name="T108" fmla="*/ 115 h 1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1" h="115">
                  <a:moveTo>
                    <a:pt x="2" y="85"/>
                  </a:moveTo>
                  <a:lnTo>
                    <a:pt x="4" y="80"/>
                  </a:lnTo>
                  <a:lnTo>
                    <a:pt x="2" y="71"/>
                  </a:lnTo>
                  <a:lnTo>
                    <a:pt x="0" y="53"/>
                  </a:lnTo>
                  <a:lnTo>
                    <a:pt x="2" y="49"/>
                  </a:lnTo>
                  <a:lnTo>
                    <a:pt x="2" y="46"/>
                  </a:lnTo>
                  <a:lnTo>
                    <a:pt x="4" y="46"/>
                  </a:lnTo>
                  <a:lnTo>
                    <a:pt x="7" y="53"/>
                  </a:lnTo>
                  <a:lnTo>
                    <a:pt x="7" y="58"/>
                  </a:lnTo>
                  <a:lnTo>
                    <a:pt x="9" y="63"/>
                  </a:lnTo>
                  <a:lnTo>
                    <a:pt x="11" y="63"/>
                  </a:lnTo>
                  <a:lnTo>
                    <a:pt x="13" y="66"/>
                  </a:lnTo>
                  <a:lnTo>
                    <a:pt x="16" y="63"/>
                  </a:lnTo>
                  <a:lnTo>
                    <a:pt x="18" y="61"/>
                  </a:lnTo>
                  <a:lnTo>
                    <a:pt x="23" y="53"/>
                  </a:lnTo>
                  <a:lnTo>
                    <a:pt x="23" y="49"/>
                  </a:lnTo>
                  <a:lnTo>
                    <a:pt x="25" y="46"/>
                  </a:lnTo>
                  <a:lnTo>
                    <a:pt x="27" y="44"/>
                  </a:lnTo>
                  <a:lnTo>
                    <a:pt x="29" y="41"/>
                  </a:lnTo>
                  <a:lnTo>
                    <a:pt x="34" y="39"/>
                  </a:lnTo>
                  <a:lnTo>
                    <a:pt x="36" y="36"/>
                  </a:lnTo>
                  <a:lnTo>
                    <a:pt x="39" y="36"/>
                  </a:lnTo>
                  <a:lnTo>
                    <a:pt x="41" y="36"/>
                  </a:lnTo>
                  <a:lnTo>
                    <a:pt x="43" y="34"/>
                  </a:lnTo>
                  <a:lnTo>
                    <a:pt x="48" y="31"/>
                  </a:lnTo>
                  <a:lnTo>
                    <a:pt x="50" y="31"/>
                  </a:lnTo>
                  <a:lnTo>
                    <a:pt x="52" y="29"/>
                  </a:lnTo>
                  <a:lnTo>
                    <a:pt x="57" y="27"/>
                  </a:lnTo>
                  <a:lnTo>
                    <a:pt x="62" y="19"/>
                  </a:lnTo>
                  <a:lnTo>
                    <a:pt x="68" y="22"/>
                  </a:lnTo>
                  <a:lnTo>
                    <a:pt x="78" y="19"/>
                  </a:lnTo>
                  <a:lnTo>
                    <a:pt x="84" y="17"/>
                  </a:lnTo>
                  <a:lnTo>
                    <a:pt x="87" y="12"/>
                  </a:lnTo>
                  <a:lnTo>
                    <a:pt x="91" y="4"/>
                  </a:lnTo>
                  <a:lnTo>
                    <a:pt x="91" y="0"/>
                  </a:lnTo>
                  <a:lnTo>
                    <a:pt x="91" y="7"/>
                  </a:lnTo>
                  <a:lnTo>
                    <a:pt x="91" y="12"/>
                  </a:lnTo>
                  <a:lnTo>
                    <a:pt x="89" y="17"/>
                  </a:lnTo>
                  <a:lnTo>
                    <a:pt x="89" y="22"/>
                  </a:lnTo>
                  <a:lnTo>
                    <a:pt x="87" y="24"/>
                  </a:lnTo>
                  <a:lnTo>
                    <a:pt x="82" y="27"/>
                  </a:lnTo>
                  <a:lnTo>
                    <a:pt x="80" y="31"/>
                  </a:lnTo>
                  <a:lnTo>
                    <a:pt x="78" y="34"/>
                  </a:lnTo>
                  <a:lnTo>
                    <a:pt x="75" y="36"/>
                  </a:lnTo>
                  <a:lnTo>
                    <a:pt x="71" y="39"/>
                  </a:lnTo>
                  <a:lnTo>
                    <a:pt x="68" y="44"/>
                  </a:lnTo>
                  <a:lnTo>
                    <a:pt x="64" y="46"/>
                  </a:lnTo>
                  <a:lnTo>
                    <a:pt x="62" y="51"/>
                  </a:lnTo>
                  <a:lnTo>
                    <a:pt x="59" y="56"/>
                  </a:lnTo>
                  <a:lnTo>
                    <a:pt x="55" y="66"/>
                  </a:lnTo>
                  <a:lnTo>
                    <a:pt x="55" y="73"/>
                  </a:lnTo>
                  <a:lnTo>
                    <a:pt x="52" y="80"/>
                  </a:lnTo>
                  <a:lnTo>
                    <a:pt x="55" y="88"/>
                  </a:lnTo>
                  <a:lnTo>
                    <a:pt x="62" y="102"/>
                  </a:lnTo>
                  <a:lnTo>
                    <a:pt x="64" y="110"/>
                  </a:lnTo>
                  <a:lnTo>
                    <a:pt x="62" y="115"/>
                  </a:lnTo>
                  <a:lnTo>
                    <a:pt x="59" y="112"/>
                  </a:lnTo>
                  <a:lnTo>
                    <a:pt x="55" y="112"/>
                  </a:lnTo>
                  <a:lnTo>
                    <a:pt x="52" y="110"/>
                  </a:lnTo>
                  <a:lnTo>
                    <a:pt x="48" y="110"/>
                  </a:lnTo>
                  <a:lnTo>
                    <a:pt x="45" y="107"/>
                  </a:lnTo>
                  <a:lnTo>
                    <a:pt x="41" y="107"/>
                  </a:lnTo>
                  <a:lnTo>
                    <a:pt x="39" y="105"/>
                  </a:lnTo>
                  <a:lnTo>
                    <a:pt x="34" y="102"/>
                  </a:lnTo>
                  <a:lnTo>
                    <a:pt x="29" y="100"/>
                  </a:lnTo>
                  <a:lnTo>
                    <a:pt x="25" y="98"/>
                  </a:lnTo>
                  <a:lnTo>
                    <a:pt x="20" y="95"/>
                  </a:lnTo>
                  <a:lnTo>
                    <a:pt x="18" y="95"/>
                  </a:lnTo>
                  <a:lnTo>
                    <a:pt x="13" y="93"/>
                  </a:lnTo>
                  <a:lnTo>
                    <a:pt x="9" y="88"/>
                  </a:lnTo>
                  <a:lnTo>
                    <a:pt x="2" y="85"/>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52" name="Freeform 359"/>
            <p:cNvSpPr>
              <a:spLocks/>
            </p:cNvSpPr>
            <p:nvPr/>
          </p:nvSpPr>
          <p:spPr bwMode="auto">
            <a:xfrm>
              <a:off x="6364288" y="1765300"/>
              <a:ext cx="87312" cy="150813"/>
            </a:xfrm>
            <a:custGeom>
              <a:avLst/>
              <a:gdLst>
                <a:gd name="T0" fmla="*/ 2147483646 w 55"/>
                <a:gd name="T1" fmla="*/ 2147483646 h 95"/>
                <a:gd name="T2" fmla="*/ 2147483646 w 55"/>
                <a:gd name="T3" fmla="*/ 2147483646 h 95"/>
                <a:gd name="T4" fmla="*/ 2147483646 w 55"/>
                <a:gd name="T5" fmla="*/ 2147483646 h 95"/>
                <a:gd name="T6" fmla="*/ 2147483646 w 55"/>
                <a:gd name="T7" fmla="*/ 2147483646 h 95"/>
                <a:gd name="T8" fmla="*/ 2147483646 w 55"/>
                <a:gd name="T9" fmla="*/ 0 h 95"/>
                <a:gd name="T10" fmla="*/ 2147483646 w 55"/>
                <a:gd name="T11" fmla="*/ 2147483646 h 95"/>
                <a:gd name="T12" fmla="*/ 2147483646 w 55"/>
                <a:gd name="T13" fmla="*/ 2147483646 h 95"/>
                <a:gd name="T14" fmla="*/ 0 w 55"/>
                <a:gd name="T15" fmla="*/ 2147483646 h 95"/>
                <a:gd name="T16" fmla="*/ 2147483646 w 55"/>
                <a:gd name="T17" fmla="*/ 2147483646 h 95"/>
                <a:gd name="T18" fmla="*/ 2147483646 w 55"/>
                <a:gd name="T19" fmla="*/ 2147483646 h 95"/>
                <a:gd name="T20" fmla="*/ 2147483646 w 55"/>
                <a:gd name="T21" fmla="*/ 2147483646 h 95"/>
                <a:gd name="T22" fmla="*/ 2147483646 w 55"/>
                <a:gd name="T23" fmla="*/ 2147483646 h 95"/>
                <a:gd name="T24" fmla="*/ 2147483646 w 55"/>
                <a:gd name="T25" fmla="*/ 2147483646 h 95"/>
                <a:gd name="T26" fmla="*/ 2147483646 w 55"/>
                <a:gd name="T27" fmla="*/ 2147483646 h 95"/>
                <a:gd name="T28" fmla="*/ 2147483646 w 55"/>
                <a:gd name="T29" fmla="*/ 2147483646 h 95"/>
                <a:gd name="T30" fmla="*/ 2147483646 w 55"/>
                <a:gd name="T31" fmla="*/ 2147483646 h 95"/>
                <a:gd name="T32" fmla="*/ 2147483646 w 55"/>
                <a:gd name="T33" fmla="*/ 2147483646 h 95"/>
                <a:gd name="T34" fmla="*/ 2147483646 w 55"/>
                <a:gd name="T35" fmla="*/ 2147483646 h 95"/>
                <a:gd name="T36" fmla="*/ 2147483646 w 55"/>
                <a:gd name="T37" fmla="*/ 2147483646 h 95"/>
                <a:gd name="T38" fmla="*/ 2147483646 w 55"/>
                <a:gd name="T39" fmla="*/ 2147483646 h 95"/>
                <a:gd name="T40" fmla="*/ 2147483646 w 55"/>
                <a:gd name="T41" fmla="*/ 2147483646 h 95"/>
                <a:gd name="T42" fmla="*/ 2147483646 w 55"/>
                <a:gd name="T43" fmla="*/ 2147483646 h 95"/>
                <a:gd name="T44" fmla="*/ 2147483646 w 55"/>
                <a:gd name="T45" fmla="*/ 2147483646 h 95"/>
                <a:gd name="T46" fmla="*/ 2147483646 w 55"/>
                <a:gd name="T47" fmla="*/ 2147483646 h 95"/>
                <a:gd name="T48" fmla="*/ 2147483646 w 55"/>
                <a:gd name="T49" fmla="*/ 2147483646 h 95"/>
                <a:gd name="T50" fmla="*/ 2147483646 w 55"/>
                <a:gd name="T51" fmla="*/ 2147483646 h 95"/>
                <a:gd name="T52" fmla="*/ 2147483646 w 55"/>
                <a:gd name="T53" fmla="*/ 2147483646 h 95"/>
                <a:gd name="T54" fmla="*/ 2147483646 w 55"/>
                <a:gd name="T55" fmla="*/ 2147483646 h 95"/>
                <a:gd name="T56" fmla="*/ 2147483646 w 55"/>
                <a:gd name="T57" fmla="*/ 2147483646 h 95"/>
                <a:gd name="T58" fmla="*/ 2147483646 w 55"/>
                <a:gd name="T59" fmla="*/ 2147483646 h 95"/>
                <a:gd name="T60" fmla="*/ 2147483646 w 55"/>
                <a:gd name="T61" fmla="*/ 2147483646 h 95"/>
                <a:gd name="T62" fmla="*/ 2147483646 w 55"/>
                <a:gd name="T63" fmla="*/ 2147483646 h 95"/>
                <a:gd name="T64" fmla="*/ 2147483646 w 55"/>
                <a:gd name="T65" fmla="*/ 2147483646 h 95"/>
                <a:gd name="T66" fmla="*/ 2147483646 w 55"/>
                <a:gd name="T67" fmla="*/ 2147483646 h 95"/>
                <a:gd name="T68" fmla="*/ 2147483646 w 55"/>
                <a:gd name="T69" fmla="*/ 2147483646 h 95"/>
                <a:gd name="T70" fmla="*/ 2147483646 w 55"/>
                <a:gd name="T71" fmla="*/ 2147483646 h 95"/>
                <a:gd name="T72" fmla="*/ 2147483646 w 55"/>
                <a:gd name="T73" fmla="*/ 2147483646 h 95"/>
                <a:gd name="T74" fmla="*/ 2147483646 w 55"/>
                <a:gd name="T75" fmla="*/ 2147483646 h 95"/>
                <a:gd name="T76" fmla="*/ 2147483646 w 55"/>
                <a:gd name="T77" fmla="*/ 2147483646 h 95"/>
                <a:gd name="T78" fmla="*/ 2147483646 w 55"/>
                <a:gd name="T79" fmla="*/ 2147483646 h 95"/>
                <a:gd name="T80" fmla="*/ 2147483646 w 55"/>
                <a:gd name="T81" fmla="*/ 2147483646 h 95"/>
                <a:gd name="T82" fmla="*/ 2147483646 w 55"/>
                <a:gd name="T83" fmla="*/ 2147483646 h 95"/>
                <a:gd name="T84" fmla="*/ 2147483646 w 55"/>
                <a:gd name="T85" fmla="*/ 2147483646 h 95"/>
                <a:gd name="T86" fmla="*/ 2147483646 w 55"/>
                <a:gd name="T87" fmla="*/ 2147483646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
                <a:gd name="T133" fmla="*/ 0 h 95"/>
                <a:gd name="T134" fmla="*/ 55 w 55"/>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 h="95">
                  <a:moveTo>
                    <a:pt x="37" y="12"/>
                  </a:moveTo>
                  <a:lnTo>
                    <a:pt x="34" y="10"/>
                  </a:lnTo>
                  <a:lnTo>
                    <a:pt x="32" y="7"/>
                  </a:lnTo>
                  <a:lnTo>
                    <a:pt x="30" y="7"/>
                  </a:lnTo>
                  <a:lnTo>
                    <a:pt x="27" y="5"/>
                  </a:lnTo>
                  <a:lnTo>
                    <a:pt x="25" y="2"/>
                  </a:lnTo>
                  <a:lnTo>
                    <a:pt x="23" y="2"/>
                  </a:lnTo>
                  <a:lnTo>
                    <a:pt x="21" y="2"/>
                  </a:lnTo>
                  <a:lnTo>
                    <a:pt x="18" y="0"/>
                  </a:lnTo>
                  <a:lnTo>
                    <a:pt x="16" y="0"/>
                  </a:lnTo>
                  <a:lnTo>
                    <a:pt x="11" y="2"/>
                  </a:lnTo>
                  <a:lnTo>
                    <a:pt x="9" y="2"/>
                  </a:lnTo>
                  <a:lnTo>
                    <a:pt x="7" y="5"/>
                  </a:lnTo>
                  <a:lnTo>
                    <a:pt x="5" y="5"/>
                  </a:lnTo>
                  <a:lnTo>
                    <a:pt x="0" y="10"/>
                  </a:lnTo>
                  <a:lnTo>
                    <a:pt x="2" y="12"/>
                  </a:lnTo>
                  <a:lnTo>
                    <a:pt x="5" y="14"/>
                  </a:lnTo>
                  <a:lnTo>
                    <a:pt x="9" y="19"/>
                  </a:lnTo>
                  <a:lnTo>
                    <a:pt x="11" y="24"/>
                  </a:lnTo>
                  <a:lnTo>
                    <a:pt x="14" y="29"/>
                  </a:lnTo>
                  <a:lnTo>
                    <a:pt x="16" y="34"/>
                  </a:lnTo>
                  <a:lnTo>
                    <a:pt x="18" y="39"/>
                  </a:lnTo>
                  <a:lnTo>
                    <a:pt x="21" y="44"/>
                  </a:lnTo>
                  <a:lnTo>
                    <a:pt x="23" y="49"/>
                  </a:lnTo>
                  <a:lnTo>
                    <a:pt x="23" y="56"/>
                  </a:lnTo>
                  <a:lnTo>
                    <a:pt x="25" y="61"/>
                  </a:lnTo>
                  <a:lnTo>
                    <a:pt x="25" y="66"/>
                  </a:lnTo>
                  <a:lnTo>
                    <a:pt x="27" y="73"/>
                  </a:lnTo>
                  <a:lnTo>
                    <a:pt x="27" y="78"/>
                  </a:lnTo>
                  <a:lnTo>
                    <a:pt x="30" y="85"/>
                  </a:lnTo>
                  <a:lnTo>
                    <a:pt x="30" y="95"/>
                  </a:lnTo>
                  <a:lnTo>
                    <a:pt x="30" y="88"/>
                  </a:lnTo>
                  <a:lnTo>
                    <a:pt x="30" y="83"/>
                  </a:lnTo>
                  <a:lnTo>
                    <a:pt x="30" y="78"/>
                  </a:lnTo>
                  <a:lnTo>
                    <a:pt x="30" y="73"/>
                  </a:lnTo>
                  <a:lnTo>
                    <a:pt x="30" y="71"/>
                  </a:lnTo>
                  <a:lnTo>
                    <a:pt x="30" y="63"/>
                  </a:lnTo>
                  <a:lnTo>
                    <a:pt x="27" y="58"/>
                  </a:lnTo>
                  <a:lnTo>
                    <a:pt x="27" y="56"/>
                  </a:lnTo>
                  <a:lnTo>
                    <a:pt x="27" y="51"/>
                  </a:lnTo>
                  <a:lnTo>
                    <a:pt x="25" y="46"/>
                  </a:lnTo>
                  <a:lnTo>
                    <a:pt x="25" y="41"/>
                  </a:lnTo>
                  <a:lnTo>
                    <a:pt x="23" y="36"/>
                  </a:lnTo>
                  <a:lnTo>
                    <a:pt x="23" y="32"/>
                  </a:lnTo>
                  <a:lnTo>
                    <a:pt x="21" y="29"/>
                  </a:lnTo>
                  <a:lnTo>
                    <a:pt x="21" y="22"/>
                  </a:lnTo>
                  <a:lnTo>
                    <a:pt x="18" y="17"/>
                  </a:lnTo>
                  <a:lnTo>
                    <a:pt x="18" y="14"/>
                  </a:lnTo>
                  <a:lnTo>
                    <a:pt x="18" y="12"/>
                  </a:lnTo>
                  <a:lnTo>
                    <a:pt x="18" y="10"/>
                  </a:lnTo>
                  <a:lnTo>
                    <a:pt x="21" y="7"/>
                  </a:lnTo>
                  <a:lnTo>
                    <a:pt x="23" y="7"/>
                  </a:lnTo>
                  <a:lnTo>
                    <a:pt x="25" y="7"/>
                  </a:lnTo>
                  <a:lnTo>
                    <a:pt x="27" y="10"/>
                  </a:lnTo>
                  <a:lnTo>
                    <a:pt x="30" y="10"/>
                  </a:lnTo>
                  <a:lnTo>
                    <a:pt x="32" y="12"/>
                  </a:lnTo>
                  <a:lnTo>
                    <a:pt x="34" y="14"/>
                  </a:lnTo>
                  <a:lnTo>
                    <a:pt x="37" y="19"/>
                  </a:lnTo>
                  <a:lnTo>
                    <a:pt x="41" y="24"/>
                  </a:lnTo>
                  <a:lnTo>
                    <a:pt x="44" y="27"/>
                  </a:lnTo>
                  <a:lnTo>
                    <a:pt x="46" y="29"/>
                  </a:lnTo>
                  <a:lnTo>
                    <a:pt x="46" y="32"/>
                  </a:lnTo>
                  <a:lnTo>
                    <a:pt x="48" y="34"/>
                  </a:lnTo>
                  <a:lnTo>
                    <a:pt x="48" y="36"/>
                  </a:lnTo>
                  <a:lnTo>
                    <a:pt x="50" y="39"/>
                  </a:lnTo>
                  <a:lnTo>
                    <a:pt x="50" y="41"/>
                  </a:lnTo>
                  <a:lnTo>
                    <a:pt x="53" y="44"/>
                  </a:lnTo>
                  <a:lnTo>
                    <a:pt x="53" y="46"/>
                  </a:lnTo>
                  <a:lnTo>
                    <a:pt x="53" y="49"/>
                  </a:lnTo>
                  <a:lnTo>
                    <a:pt x="55" y="51"/>
                  </a:lnTo>
                  <a:lnTo>
                    <a:pt x="55" y="56"/>
                  </a:lnTo>
                  <a:lnTo>
                    <a:pt x="55" y="51"/>
                  </a:lnTo>
                  <a:lnTo>
                    <a:pt x="55" y="49"/>
                  </a:lnTo>
                  <a:lnTo>
                    <a:pt x="55" y="44"/>
                  </a:lnTo>
                  <a:lnTo>
                    <a:pt x="53" y="41"/>
                  </a:lnTo>
                  <a:lnTo>
                    <a:pt x="53" y="39"/>
                  </a:lnTo>
                  <a:lnTo>
                    <a:pt x="53" y="36"/>
                  </a:lnTo>
                  <a:lnTo>
                    <a:pt x="50" y="34"/>
                  </a:lnTo>
                  <a:lnTo>
                    <a:pt x="50" y="29"/>
                  </a:lnTo>
                  <a:lnTo>
                    <a:pt x="48" y="27"/>
                  </a:lnTo>
                  <a:lnTo>
                    <a:pt x="46" y="24"/>
                  </a:lnTo>
                  <a:lnTo>
                    <a:pt x="46" y="22"/>
                  </a:lnTo>
                  <a:lnTo>
                    <a:pt x="44" y="19"/>
                  </a:lnTo>
                  <a:lnTo>
                    <a:pt x="41" y="17"/>
                  </a:lnTo>
                  <a:lnTo>
                    <a:pt x="41" y="14"/>
                  </a:lnTo>
                  <a:lnTo>
                    <a:pt x="37" y="12"/>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nvGrpSpPr>
            <p:cNvPr id="21753" name="Group 360"/>
            <p:cNvGrpSpPr>
              <a:grpSpLocks/>
            </p:cNvGrpSpPr>
            <p:nvPr/>
          </p:nvGrpSpPr>
          <p:grpSpPr bwMode="auto">
            <a:xfrm>
              <a:off x="6586538" y="4159250"/>
              <a:ext cx="352425" cy="303213"/>
              <a:chOff x="3925" y="2311"/>
              <a:chExt cx="222" cy="191"/>
            </a:xfrm>
          </p:grpSpPr>
          <p:sp>
            <p:nvSpPr>
              <p:cNvPr id="22008" name="Freeform 361"/>
              <p:cNvSpPr>
                <a:spLocks/>
              </p:cNvSpPr>
              <p:nvPr/>
            </p:nvSpPr>
            <p:spPr bwMode="auto">
              <a:xfrm>
                <a:off x="4094" y="2382"/>
                <a:ext cx="35" cy="44"/>
              </a:xfrm>
              <a:custGeom>
                <a:avLst/>
                <a:gdLst>
                  <a:gd name="T0" fmla="*/ 0 w 35"/>
                  <a:gd name="T1" fmla="*/ 37 h 44"/>
                  <a:gd name="T2" fmla="*/ 14 w 35"/>
                  <a:gd name="T3" fmla="*/ 44 h 44"/>
                  <a:gd name="T4" fmla="*/ 30 w 35"/>
                  <a:gd name="T5" fmla="*/ 37 h 44"/>
                  <a:gd name="T6" fmla="*/ 35 w 35"/>
                  <a:gd name="T7" fmla="*/ 19 h 44"/>
                  <a:gd name="T8" fmla="*/ 28 w 35"/>
                  <a:gd name="T9" fmla="*/ 5 h 44"/>
                  <a:gd name="T10" fmla="*/ 19 w 35"/>
                  <a:gd name="T11" fmla="*/ 0 h 44"/>
                  <a:gd name="T12" fmla="*/ 0 60000 65536"/>
                  <a:gd name="T13" fmla="*/ 0 60000 65536"/>
                  <a:gd name="T14" fmla="*/ 0 60000 65536"/>
                  <a:gd name="T15" fmla="*/ 0 60000 65536"/>
                  <a:gd name="T16" fmla="*/ 0 60000 65536"/>
                  <a:gd name="T17" fmla="*/ 0 60000 65536"/>
                  <a:gd name="T18" fmla="*/ 0 w 35"/>
                  <a:gd name="T19" fmla="*/ 0 h 44"/>
                  <a:gd name="T20" fmla="*/ 35 w 35"/>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35" h="44">
                    <a:moveTo>
                      <a:pt x="0" y="37"/>
                    </a:moveTo>
                    <a:lnTo>
                      <a:pt x="14" y="44"/>
                    </a:lnTo>
                    <a:lnTo>
                      <a:pt x="30" y="37"/>
                    </a:lnTo>
                    <a:lnTo>
                      <a:pt x="35" y="19"/>
                    </a:lnTo>
                    <a:lnTo>
                      <a:pt x="28" y="5"/>
                    </a:lnTo>
                    <a:lnTo>
                      <a:pt x="19"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09" name="Freeform 362"/>
              <p:cNvSpPr>
                <a:spLocks/>
              </p:cNvSpPr>
              <p:nvPr/>
            </p:nvSpPr>
            <p:spPr bwMode="auto">
              <a:xfrm>
                <a:off x="4065" y="2470"/>
                <a:ext cx="57" cy="32"/>
              </a:xfrm>
              <a:custGeom>
                <a:avLst/>
                <a:gdLst>
                  <a:gd name="T0" fmla="*/ 0 w 57"/>
                  <a:gd name="T1" fmla="*/ 7 h 32"/>
                  <a:gd name="T2" fmla="*/ 13 w 57"/>
                  <a:gd name="T3" fmla="*/ 27 h 32"/>
                  <a:gd name="T4" fmla="*/ 34 w 57"/>
                  <a:gd name="T5" fmla="*/ 32 h 32"/>
                  <a:gd name="T6" fmla="*/ 52 w 57"/>
                  <a:gd name="T7" fmla="*/ 20 h 32"/>
                  <a:gd name="T8" fmla="*/ 57 w 57"/>
                  <a:gd name="T9" fmla="*/ 0 h 32"/>
                  <a:gd name="T10" fmla="*/ 0 60000 65536"/>
                  <a:gd name="T11" fmla="*/ 0 60000 65536"/>
                  <a:gd name="T12" fmla="*/ 0 60000 65536"/>
                  <a:gd name="T13" fmla="*/ 0 60000 65536"/>
                  <a:gd name="T14" fmla="*/ 0 60000 65536"/>
                  <a:gd name="T15" fmla="*/ 0 w 57"/>
                  <a:gd name="T16" fmla="*/ 0 h 32"/>
                  <a:gd name="T17" fmla="*/ 57 w 57"/>
                  <a:gd name="T18" fmla="*/ 32 h 32"/>
                </a:gdLst>
                <a:ahLst/>
                <a:cxnLst>
                  <a:cxn ang="T10">
                    <a:pos x="T0" y="T1"/>
                  </a:cxn>
                  <a:cxn ang="T11">
                    <a:pos x="T2" y="T3"/>
                  </a:cxn>
                  <a:cxn ang="T12">
                    <a:pos x="T4" y="T5"/>
                  </a:cxn>
                  <a:cxn ang="T13">
                    <a:pos x="T6" y="T7"/>
                  </a:cxn>
                  <a:cxn ang="T14">
                    <a:pos x="T8" y="T9"/>
                  </a:cxn>
                </a:cxnLst>
                <a:rect l="T15" t="T16" r="T17" b="T18"/>
                <a:pathLst>
                  <a:path w="57" h="32">
                    <a:moveTo>
                      <a:pt x="0" y="7"/>
                    </a:moveTo>
                    <a:lnTo>
                      <a:pt x="13" y="27"/>
                    </a:lnTo>
                    <a:lnTo>
                      <a:pt x="34" y="32"/>
                    </a:lnTo>
                    <a:lnTo>
                      <a:pt x="52" y="20"/>
                    </a:lnTo>
                    <a:lnTo>
                      <a:pt x="57"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0" name="Freeform 363"/>
              <p:cNvSpPr>
                <a:spLocks/>
              </p:cNvSpPr>
              <p:nvPr/>
            </p:nvSpPr>
            <p:spPr bwMode="auto">
              <a:xfrm>
                <a:off x="4014" y="2480"/>
                <a:ext cx="51" cy="19"/>
              </a:xfrm>
              <a:custGeom>
                <a:avLst/>
                <a:gdLst>
                  <a:gd name="T0" fmla="*/ 0 w 51"/>
                  <a:gd name="T1" fmla="*/ 5 h 19"/>
                  <a:gd name="T2" fmla="*/ 14 w 51"/>
                  <a:gd name="T3" fmla="*/ 19 h 19"/>
                  <a:gd name="T4" fmla="*/ 35 w 51"/>
                  <a:gd name="T5" fmla="*/ 19 h 19"/>
                  <a:gd name="T6" fmla="*/ 48 w 51"/>
                  <a:gd name="T7" fmla="*/ 5 h 19"/>
                  <a:gd name="T8" fmla="*/ 51 w 51"/>
                  <a:gd name="T9" fmla="*/ 0 h 19"/>
                  <a:gd name="T10" fmla="*/ 0 60000 65536"/>
                  <a:gd name="T11" fmla="*/ 0 60000 65536"/>
                  <a:gd name="T12" fmla="*/ 0 60000 65536"/>
                  <a:gd name="T13" fmla="*/ 0 60000 65536"/>
                  <a:gd name="T14" fmla="*/ 0 60000 65536"/>
                  <a:gd name="T15" fmla="*/ 0 w 51"/>
                  <a:gd name="T16" fmla="*/ 0 h 19"/>
                  <a:gd name="T17" fmla="*/ 51 w 51"/>
                  <a:gd name="T18" fmla="*/ 19 h 19"/>
                </a:gdLst>
                <a:ahLst/>
                <a:cxnLst>
                  <a:cxn ang="T10">
                    <a:pos x="T0" y="T1"/>
                  </a:cxn>
                  <a:cxn ang="T11">
                    <a:pos x="T2" y="T3"/>
                  </a:cxn>
                  <a:cxn ang="T12">
                    <a:pos x="T4" y="T5"/>
                  </a:cxn>
                  <a:cxn ang="T13">
                    <a:pos x="T6" y="T7"/>
                  </a:cxn>
                  <a:cxn ang="T14">
                    <a:pos x="T8" y="T9"/>
                  </a:cxn>
                </a:cxnLst>
                <a:rect l="T15" t="T16" r="T17" b="T18"/>
                <a:pathLst>
                  <a:path w="51" h="19">
                    <a:moveTo>
                      <a:pt x="0" y="5"/>
                    </a:moveTo>
                    <a:lnTo>
                      <a:pt x="14" y="19"/>
                    </a:lnTo>
                    <a:lnTo>
                      <a:pt x="35" y="19"/>
                    </a:lnTo>
                    <a:lnTo>
                      <a:pt x="48" y="5"/>
                    </a:lnTo>
                    <a:lnTo>
                      <a:pt x="51"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1" name="Freeform 364"/>
              <p:cNvSpPr>
                <a:spLocks/>
              </p:cNvSpPr>
              <p:nvPr/>
            </p:nvSpPr>
            <p:spPr bwMode="auto">
              <a:xfrm>
                <a:off x="4055" y="2367"/>
                <a:ext cx="44" cy="52"/>
              </a:xfrm>
              <a:custGeom>
                <a:avLst/>
                <a:gdLst>
                  <a:gd name="T0" fmla="*/ 35 w 44"/>
                  <a:gd name="T1" fmla="*/ 52 h 52"/>
                  <a:gd name="T2" fmla="*/ 44 w 44"/>
                  <a:gd name="T3" fmla="*/ 30 h 52"/>
                  <a:gd name="T4" fmla="*/ 35 w 44"/>
                  <a:gd name="T5" fmla="*/ 7 h 52"/>
                  <a:gd name="T6" fmla="*/ 16 w 44"/>
                  <a:gd name="T7" fmla="*/ 0 h 52"/>
                  <a:gd name="T8" fmla="*/ 0 w 44"/>
                  <a:gd name="T9" fmla="*/ 5 h 52"/>
                  <a:gd name="T10" fmla="*/ 0 60000 65536"/>
                  <a:gd name="T11" fmla="*/ 0 60000 65536"/>
                  <a:gd name="T12" fmla="*/ 0 60000 65536"/>
                  <a:gd name="T13" fmla="*/ 0 60000 65536"/>
                  <a:gd name="T14" fmla="*/ 0 60000 65536"/>
                  <a:gd name="T15" fmla="*/ 0 w 44"/>
                  <a:gd name="T16" fmla="*/ 0 h 52"/>
                  <a:gd name="T17" fmla="*/ 44 w 44"/>
                  <a:gd name="T18" fmla="*/ 52 h 52"/>
                </a:gdLst>
                <a:ahLst/>
                <a:cxnLst>
                  <a:cxn ang="T10">
                    <a:pos x="T0" y="T1"/>
                  </a:cxn>
                  <a:cxn ang="T11">
                    <a:pos x="T2" y="T3"/>
                  </a:cxn>
                  <a:cxn ang="T12">
                    <a:pos x="T4" y="T5"/>
                  </a:cxn>
                  <a:cxn ang="T13">
                    <a:pos x="T6" y="T7"/>
                  </a:cxn>
                  <a:cxn ang="T14">
                    <a:pos x="T8" y="T9"/>
                  </a:cxn>
                </a:cxnLst>
                <a:rect l="T15" t="T16" r="T17" b="T18"/>
                <a:pathLst>
                  <a:path w="44" h="52">
                    <a:moveTo>
                      <a:pt x="35" y="52"/>
                    </a:moveTo>
                    <a:lnTo>
                      <a:pt x="44" y="30"/>
                    </a:lnTo>
                    <a:lnTo>
                      <a:pt x="35" y="7"/>
                    </a:lnTo>
                    <a:lnTo>
                      <a:pt x="16" y="0"/>
                    </a:lnTo>
                    <a:lnTo>
                      <a:pt x="0" y="5"/>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2" name="Freeform 365"/>
              <p:cNvSpPr>
                <a:spLocks/>
              </p:cNvSpPr>
              <p:nvPr/>
            </p:nvSpPr>
            <p:spPr bwMode="auto">
              <a:xfrm>
                <a:off x="4046" y="2438"/>
                <a:ext cx="41" cy="27"/>
              </a:xfrm>
              <a:custGeom>
                <a:avLst/>
                <a:gdLst>
                  <a:gd name="T0" fmla="*/ 0 w 41"/>
                  <a:gd name="T1" fmla="*/ 12 h 27"/>
                  <a:gd name="T2" fmla="*/ 12 w 41"/>
                  <a:gd name="T3" fmla="*/ 27 h 27"/>
                  <a:gd name="T4" fmla="*/ 28 w 41"/>
                  <a:gd name="T5" fmla="*/ 27 h 27"/>
                  <a:gd name="T6" fmla="*/ 39 w 41"/>
                  <a:gd name="T7" fmla="*/ 15 h 27"/>
                  <a:gd name="T8" fmla="*/ 41 w 41"/>
                  <a:gd name="T9" fmla="*/ 0 h 27"/>
                  <a:gd name="T10" fmla="*/ 0 60000 65536"/>
                  <a:gd name="T11" fmla="*/ 0 60000 65536"/>
                  <a:gd name="T12" fmla="*/ 0 60000 65536"/>
                  <a:gd name="T13" fmla="*/ 0 60000 65536"/>
                  <a:gd name="T14" fmla="*/ 0 60000 65536"/>
                  <a:gd name="T15" fmla="*/ 0 w 41"/>
                  <a:gd name="T16" fmla="*/ 0 h 27"/>
                  <a:gd name="T17" fmla="*/ 41 w 41"/>
                  <a:gd name="T18" fmla="*/ 27 h 27"/>
                </a:gdLst>
                <a:ahLst/>
                <a:cxnLst>
                  <a:cxn ang="T10">
                    <a:pos x="T0" y="T1"/>
                  </a:cxn>
                  <a:cxn ang="T11">
                    <a:pos x="T2" y="T3"/>
                  </a:cxn>
                  <a:cxn ang="T12">
                    <a:pos x="T4" y="T5"/>
                  </a:cxn>
                  <a:cxn ang="T13">
                    <a:pos x="T6" y="T7"/>
                  </a:cxn>
                  <a:cxn ang="T14">
                    <a:pos x="T8" y="T9"/>
                  </a:cxn>
                </a:cxnLst>
                <a:rect l="T15" t="T16" r="T17" b="T18"/>
                <a:pathLst>
                  <a:path w="41" h="27">
                    <a:moveTo>
                      <a:pt x="0" y="12"/>
                    </a:moveTo>
                    <a:lnTo>
                      <a:pt x="12" y="27"/>
                    </a:lnTo>
                    <a:lnTo>
                      <a:pt x="28" y="27"/>
                    </a:lnTo>
                    <a:lnTo>
                      <a:pt x="39" y="15"/>
                    </a:lnTo>
                    <a:lnTo>
                      <a:pt x="41"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3" name="Freeform 366"/>
              <p:cNvSpPr>
                <a:spLocks/>
              </p:cNvSpPr>
              <p:nvPr/>
            </p:nvSpPr>
            <p:spPr bwMode="auto">
              <a:xfrm>
                <a:off x="4037" y="2389"/>
                <a:ext cx="28" cy="47"/>
              </a:xfrm>
              <a:custGeom>
                <a:avLst/>
                <a:gdLst>
                  <a:gd name="T0" fmla="*/ 0 w 28"/>
                  <a:gd name="T1" fmla="*/ 47 h 47"/>
                  <a:gd name="T2" fmla="*/ 16 w 28"/>
                  <a:gd name="T3" fmla="*/ 44 h 47"/>
                  <a:gd name="T4" fmla="*/ 28 w 28"/>
                  <a:gd name="T5" fmla="*/ 32 h 47"/>
                  <a:gd name="T6" fmla="*/ 25 w 28"/>
                  <a:gd name="T7" fmla="*/ 12 h 47"/>
                  <a:gd name="T8" fmla="*/ 12 w 28"/>
                  <a:gd name="T9" fmla="*/ 0 h 47"/>
                  <a:gd name="T10" fmla="*/ 9 w 28"/>
                  <a:gd name="T11" fmla="*/ 0 h 47"/>
                  <a:gd name="T12" fmla="*/ 0 60000 65536"/>
                  <a:gd name="T13" fmla="*/ 0 60000 65536"/>
                  <a:gd name="T14" fmla="*/ 0 60000 65536"/>
                  <a:gd name="T15" fmla="*/ 0 60000 65536"/>
                  <a:gd name="T16" fmla="*/ 0 60000 65536"/>
                  <a:gd name="T17" fmla="*/ 0 60000 65536"/>
                  <a:gd name="T18" fmla="*/ 0 w 28"/>
                  <a:gd name="T19" fmla="*/ 0 h 47"/>
                  <a:gd name="T20" fmla="*/ 28 w 28"/>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8" h="47">
                    <a:moveTo>
                      <a:pt x="0" y="47"/>
                    </a:moveTo>
                    <a:lnTo>
                      <a:pt x="16" y="44"/>
                    </a:lnTo>
                    <a:lnTo>
                      <a:pt x="28" y="32"/>
                    </a:lnTo>
                    <a:lnTo>
                      <a:pt x="25" y="12"/>
                    </a:lnTo>
                    <a:lnTo>
                      <a:pt x="12" y="0"/>
                    </a:lnTo>
                    <a:lnTo>
                      <a:pt x="9"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4" name="Freeform 367"/>
              <p:cNvSpPr>
                <a:spLocks/>
              </p:cNvSpPr>
              <p:nvPr/>
            </p:nvSpPr>
            <p:spPr bwMode="auto">
              <a:xfrm>
                <a:off x="4016" y="2367"/>
                <a:ext cx="33" cy="34"/>
              </a:xfrm>
              <a:custGeom>
                <a:avLst/>
                <a:gdLst>
                  <a:gd name="T0" fmla="*/ 30 w 33"/>
                  <a:gd name="T1" fmla="*/ 34 h 34"/>
                  <a:gd name="T2" fmla="*/ 33 w 33"/>
                  <a:gd name="T3" fmla="*/ 15 h 34"/>
                  <a:gd name="T4" fmla="*/ 21 w 33"/>
                  <a:gd name="T5" fmla="*/ 3 h 34"/>
                  <a:gd name="T6" fmla="*/ 3 w 33"/>
                  <a:gd name="T7" fmla="*/ 0 h 34"/>
                  <a:gd name="T8" fmla="*/ 0 w 33"/>
                  <a:gd name="T9" fmla="*/ 0 h 34"/>
                  <a:gd name="T10" fmla="*/ 0 60000 65536"/>
                  <a:gd name="T11" fmla="*/ 0 60000 65536"/>
                  <a:gd name="T12" fmla="*/ 0 60000 65536"/>
                  <a:gd name="T13" fmla="*/ 0 60000 65536"/>
                  <a:gd name="T14" fmla="*/ 0 60000 65536"/>
                  <a:gd name="T15" fmla="*/ 0 w 33"/>
                  <a:gd name="T16" fmla="*/ 0 h 34"/>
                  <a:gd name="T17" fmla="*/ 33 w 33"/>
                  <a:gd name="T18" fmla="*/ 34 h 34"/>
                </a:gdLst>
                <a:ahLst/>
                <a:cxnLst>
                  <a:cxn ang="T10">
                    <a:pos x="T0" y="T1"/>
                  </a:cxn>
                  <a:cxn ang="T11">
                    <a:pos x="T2" y="T3"/>
                  </a:cxn>
                  <a:cxn ang="T12">
                    <a:pos x="T4" y="T5"/>
                  </a:cxn>
                  <a:cxn ang="T13">
                    <a:pos x="T6" y="T7"/>
                  </a:cxn>
                  <a:cxn ang="T14">
                    <a:pos x="T8" y="T9"/>
                  </a:cxn>
                </a:cxnLst>
                <a:rect l="T15" t="T16" r="T17" b="T18"/>
                <a:pathLst>
                  <a:path w="33" h="34">
                    <a:moveTo>
                      <a:pt x="30" y="34"/>
                    </a:moveTo>
                    <a:lnTo>
                      <a:pt x="33" y="15"/>
                    </a:lnTo>
                    <a:lnTo>
                      <a:pt x="21" y="3"/>
                    </a:lnTo>
                    <a:lnTo>
                      <a:pt x="3" y="0"/>
                    </a:lnTo>
                    <a:lnTo>
                      <a:pt x="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5" name="Freeform 368"/>
              <p:cNvSpPr>
                <a:spLocks/>
              </p:cNvSpPr>
              <p:nvPr/>
            </p:nvSpPr>
            <p:spPr bwMode="auto">
              <a:xfrm>
                <a:off x="4012" y="2450"/>
                <a:ext cx="37" cy="20"/>
              </a:xfrm>
              <a:custGeom>
                <a:avLst/>
                <a:gdLst>
                  <a:gd name="T0" fmla="*/ 0 w 37"/>
                  <a:gd name="T1" fmla="*/ 0 h 20"/>
                  <a:gd name="T2" fmla="*/ 4 w 37"/>
                  <a:gd name="T3" fmla="*/ 13 h 20"/>
                  <a:gd name="T4" fmla="*/ 18 w 37"/>
                  <a:gd name="T5" fmla="*/ 20 h 20"/>
                  <a:gd name="T6" fmla="*/ 30 w 37"/>
                  <a:gd name="T7" fmla="*/ 15 h 20"/>
                  <a:gd name="T8" fmla="*/ 37 w 37"/>
                  <a:gd name="T9" fmla="*/ 3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0"/>
                    </a:moveTo>
                    <a:lnTo>
                      <a:pt x="4" y="13"/>
                    </a:lnTo>
                    <a:lnTo>
                      <a:pt x="18" y="20"/>
                    </a:lnTo>
                    <a:lnTo>
                      <a:pt x="30" y="15"/>
                    </a:lnTo>
                    <a:lnTo>
                      <a:pt x="37" y="3"/>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6" name="Freeform 369"/>
              <p:cNvSpPr>
                <a:spLocks/>
              </p:cNvSpPr>
              <p:nvPr/>
            </p:nvSpPr>
            <p:spPr bwMode="auto">
              <a:xfrm>
                <a:off x="4110" y="2352"/>
                <a:ext cx="35" cy="45"/>
              </a:xfrm>
              <a:custGeom>
                <a:avLst/>
                <a:gdLst>
                  <a:gd name="T0" fmla="*/ 21 w 35"/>
                  <a:gd name="T1" fmla="*/ 45 h 45"/>
                  <a:gd name="T2" fmla="*/ 32 w 35"/>
                  <a:gd name="T3" fmla="*/ 32 h 45"/>
                  <a:gd name="T4" fmla="*/ 35 w 35"/>
                  <a:gd name="T5" fmla="*/ 15 h 45"/>
                  <a:gd name="T6" fmla="*/ 26 w 35"/>
                  <a:gd name="T7" fmla="*/ 3 h 45"/>
                  <a:gd name="T8" fmla="*/ 10 w 35"/>
                  <a:gd name="T9" fmla="*/ 0 h 45"/>
                  <a:gd name="T10" fmla="*/ 0 w 35"/>
                  <a:gd name="T11" fmla="*/ 5 h 45"/>
                  <a:gd name="T12" fmla="*/ 0 60000 65536"/>
                  <a:gd name="T13" fmla="*/ 0 60000 65536"/>
                  <a:gd name="T14" fmla="*/ 0 60000 65536"/>
                  <a:gd name="T15" fmla="*/ 0 60000 65536"/>
                  <a:gd name="T16" fmla="*/ 0 60000 65536"/>
                  <a:gd name="T17" fmla="*/ 0 60000 65536"/>
                  <a:gd name="T18" fmla="*/ 0 w 35"/>
                  <a:gd name="T19" fmla="*/ 0 h 45"/>
                  <a:gd name="T20" fmla="*/ 35 w 3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35" h="45">
                    <a:moveTo>
                      <a:pt x="21" y="45"/>
                    </a:moveTo>
                    <a:lnTo>
                      <a:pt x="32" y="32"/>
                    </a:lnTo>
                    <a:lnTo>
                      <a:pt x="35" y="15"/>
                    </a:lnTo>
                    <a:lnTo>
                      <a:pt x="26" y="3"/>
                    </a:lnTo>
                    <a:lnTo>
                      <a:pt x="10" y="0"/>
                    </a:lnTo>
                    <a:lnTo>
                      <a:pt x="0" y="5"/>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7" name="Freeform 370"/>
              <p:cNvSpPr>
                <a:spLocks/>
              </p:cNvSpPr>
              <p:nvPr/>
            </p:nvSpPr>
            <p:spPr bwMode="auto">
              <a:xfrm>
                <a:off x="4110" y="2426"/>
                <a:ext cx="37" cy="44"/>
              </a:xfrm>
              <a:custGeom>
                <a:avLst/>
                <a:gdLst>
                  <a:gd name="T0" fmla="*/ 0 w 37"/>
                  <a:gd name="T1" fmla="*/ 39 h 44"/>
                  <a:gd name="T2" fmla="*/ 16 w 37"/>
                  <a:gd name="T3" fmla="*/ 44 h 44"/>
                  <a:gd name="T4" fmla="*/ 32 w 37"/>
                  <a:gd name="T5" fmla="*/ 34 h 44"/>
                  <a:gd name="T6" fmla="*/ 37 w 37"/>
                  <a:gd name="T7" fmla="*/ 15 h 44"/>
                  <a:gd name="T8" fmla="*/ 28 w 37"/>
                  <a:gd name="T9" fmla="*/ 0 h 44"/>
                  <a:gd name="T10" fmla="*/ 0 60000 65536"/>
                  <a:gd name="T11" fmla="*/ 0 60000 65536"/>
                  <a:gd name="T12" fmla="*/ 0 60000 65536"/>
                  <a:gd name="T13" fmla="*/ 0 60000 65536"/>
                  <a:gd name="T14" fmla="*/ 0 60000 65536"/>
                  <a:gd name="T15" fmla="*/ 0 w 37"/>
                  <a:gd name="T16" fmla="*/ 0 h 44"/>
                  <a:gd name="T17" fmla="*/ 37 w 37"/>
                  <a:gd name="T18" fmla="*/ 44 h 44"/>
                </a:gdLst>
                <a:ahLst/>
                <a:cxnLst>
                  <a:cxn ang="T10">
                    <a:pos x="T0" y="T1"/>
                  </a:cxn>
                  <a:cxn ang="T11">
                    <a:pos x="T2" y="T3"/>
                  </a:cxn>
                  <a:cxn ang="T12">
                    <a:pos x="T4" y="T5"/>
                  </a:cxn>
                  <a:cxn ang="T13">
                    <a:pos x="T6" y="T7"/>
                  </a:cxn>
                  <a:cxn ang="T14">
                    <a:pos x="T8" y="T9"/>
                  </a:cxn>
                </a:cxnLst>
                <a:rect l="T15" t="T16" r="T17" b="T18"/>
                <a:pathLst>
                  <a:path w="37" h="44">
                    <a:moveTo>
                      <a:pt x="0" y="39"/>
                    </a:moveTo>
                    <a:lnTo>
                      <a:pt x="16" y="44"/>
                    </a:lnTo>
                    <a:lnTo>
                      <a:pt x="32" y="34"/>
                    </a:lnTo>
                    <a:lnTo>
                      <a:pt x="37" y="15"/>
                    </a:lnTo>
                    <a:lnTo>
                      <a:pt x="28"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8" name="Freeform 371"/>
              <p:cNvSpPr>
                <a:spLocks/>
              </p:cNvSpPr>
              <p:nvPr/>
            </p:nvSpPr>
            <p:spPr bwMode="auto">
              <a:xfrm>
                <a:off x="3991" y="2455"/>
                <a:ext cx="32" cy="32"/>
              </a:xfrm>
              <a:custGeom>
                <a:avLst/>
                <a:gdLst>
                  <a:gd name="T0" fmla="*/ 0 w 32"/>
                  <a:gd name="T1" fmla="*/ 0 h 32"/>
                  <a:gd name="T2" fmla="*/ 5 w 32"/>
                  <a:gd name="T3" fmla="*/ 20 h 32"/>
                  <a:gd name="T4" fmla="*/ 23 w 32"/>
                  <a:gd name="T5" fmla="*/ 32 h 32"/>
                  <a:gd name="T6" fmla="*/ 32 w 32"/>
                  <a:gd name="T7" fmla="*/ 32 h 32"/>
                  <a:gd name="T8" fmla="*/ 0 60000 65536"/>
                  <a:gd name="T9" fmla="*/ 0 60000 65536"/>
                  <a:gd name="T10" fmla="*/ 0 60000 65536"/>
                  <a:gd name="T11" fmla="*/ 0 60000 65536"/>
                  <a:gd name="T12" fmla="*/ 0 w 32"/>
                  <a:gd name="T13" fmla="*/ 0 h 32"/>
                  <a:gd name="T14" fmla="*/ 32 w 32"/>
                  <a:gd name="T15" fmla="*/ 32 h 32"/>
                </a:gdLst>
                <a:ahLst/>
                <a:cxnLst>
                  <a:cxn ang="T8">
                    <a:pos x="T0" y="T1"/>
                  </a:cxn>
                  <a:cxn ang="T9">
                    <a:pos x="T2" y="T3"/>
                  </a:cxn>
                  <a:cxn ang="T10">
                    <a:pos x="T4" y="T5"/>
                  </a:cxn>
                  <a:cxn ang="T11">
                    <a:pos x="T6" y="T7"/>
                  </a:cxn>
                </a:cxnLst>
                <a:rect l="T12" t="T13" r="T14" b="T15"/>
                <a:pathLst>
                  <a:path w="32" h="32">
                    <a:moveTo>
                      <a:pt x="0" y="0"/>
                    </a:moveTo>
                    <a:lnTo>
                      <a:pt x="5" y="20"/>
                    </a:lnTo>
                    <a:lnTo>
                      <a:pt x="23" y="32"/>
                    </a:lnTo>
                    <a:lnTo>
                      <a:pt x="32" y="3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19" name="Line 372"/>
              <p:cNvSpPr>
                <a:spLocks noChangeShapeType="1"/>
              </p:cNvSpPr>
              <p:nvPr/>
            </p:nvSpPr>
            <p:spPr bwMode="auto">
              <a:xfrm flipV="1">
                <a:off x="3925" y="2343"/>
                <a:ext cx="103" cy="5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0" name="Line 373"/>
              <p:cNvSpPr>
                <a:spLocks noChangeShapeType="1"/>
              </p:cNvSpPr>
              <p:nvPr/>
            </p:nvSpPr>
            <p:spPr bwMode="auto">
              <a:xfrm>
                <a:off x="3925" y="2404"/>
                <a:ext cx="80" cy="5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1" name="Line 374"/>
              <p:cNvSpPr>
                <a:spLocks noChangeShapeType="1"/>
              </p:cNvSpPr>
              <p:nvPr/>
            </p:nvSpPr>
            <p:spPr bwMode="auto">
              <a:xfrm>
                <a:off x="3925" y="2404"/>
                <a:ext cx="96" cy="4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2" name="Line 375"/>
              <p:cNvSpPr>
                <a:spLocks noChangeShapeType="1"/>
              </p:cNvSpPr>
              <p:nvPr/>
            </p:nvSpPr>
            <p:spPr bwMode="auto">
              <a:xfrm>
                <a:off x="3927" y="2404"/>
                <a:ext cx="110" cy="1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3" name="Line 376"/>
              <p:cNvSpPr>
                <a:spLocks noChangeShapeType="1"/>
              </p:cNvSpPr>
              <p:nvPr/>
            </p:nvSpPr>
            <p:spPr bwMode="auto">
              <a:xfrm flipV="1">
                <a:off x="3927" y="2397"/>
                <a:ext cx="103" cy="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24" name="Freeform 377"/>
              <p:cNvSpPr>
                <a:spLocks/>
              </p:cNvSpPr>
              <p:nvPr/>
            </p:nvSpPr>
            <p:spPr bwMode="auto">
              <a:xfrm>
                <a:off x="4044" y="2311"/>
                <a:ext cx="64" cy="59"/>
              </a:xfrm>
              <a:custGeom>
                <a:avLst/>
                <a:gdLst>
                  <a:gd name="T0" fmla="*/ 62 w 64"/>
                  <a:gd name="T1" fmla="*/ 59 h 59"/>
                  <a:gd name="T2" fmla="*/ 64 w 64"/>
                  <a:gd name="T3" fmla="*/ 27 h 59"/>
                  <a:gd name="T4" fmla="*/ 46 w 64"/>
                  <a:gd name="T5" fmla="*/ 2 h 59"/>
                  <a:gd name="T6" fmla="*/ 16 w 64"/>
                  <a:gd name="T7" fmla="*/ 0 h 59"/>
                  <a:gd name="T8" fmla="*/ 0 w 64"/>
                  <a:gd name="T9" fmla="*/ 12 h 59"/>
                  <a:gd name="T10" fmla="*/ 0 60000 65536"/>
                  <a:gd name="T11" fmla="*/ 0 60000 65536"/>
                  <a:gd name="T12" fmla="*/ 0 60000 65536"/>
                  <a:gd name="T13" fmla="*/ 0 60000 65536"/>
                  <a:gd name="T14" fmla="*/ 0 60000 65536"/>
                  <a:gd name="T15" fmla="*/ 0 w 64"/>
                  <a:gd name="T16" fmla="*/ 0 h 59"/>
                  <a:gd name="T17" fmla="*/ 64 w 64"/>
                  <a:gd name="T18" fmla="*/ 59 h 59"/>
                </a:gdLst>
                <a:ahLst/>
                <a:cxnLst>
                  <a:cxn ang="T10">
                    <a:pos x="T0" y="T1"/>
                  </a:cxn>
                  <a:cxn ang="T11">
                    <a:pos x="T2" y="T3"/>
                  </a:cxn>
                  <a:cxn ang="T12">
                    <a:pos x="T4" y="T5"/>
                  </a:cxn>
                  <a:cxn ang="T13">
                    <a:pos x="T6" y="T7"/>
                  </a:cxn>
                  <a:cxn ang="T14">
                    <a:pos x="T8" y="T9"/>
                  </a:cxn>
                </a:cxnLst>
                <a:rect l="T15" t="T16" r="T17" b="T18"/>
                <a:pathLst>
                  <a:path w="64" h="59">
                    <a:moveTo>
                      <a:pt x="62" y="59"/>
                    </a:moveTo>
                    <a:lnTo>
                      <a:pt x="64" y="27"/>
                    </a:lnTo>
                    <a:lnTo>
                      <a:pt x="46" y="2"/>
                    </a:lnTo>
                    <a:lnTo>
                      <a:pt x="16" y="0"/>
                    </a:lnTo>
                    <a:lnTo>
                      <a:pt x="0" y="1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21754" name="Freeform 378"/>
            <p:cNvSpPr>
              <a:spLocks/>
            </p:cNvSpPr>
            <p:nvPr/>
          </p:nvSpPr>
          <p:spPr bwMode="auto">
            <a:xfrm>
              <a:off x="6305550" y="2181225"/>
              <a:ext cx="328613" cy="306388"/>
            </a:xfrm>
            <a:custGeom>
              <a:avLst/>
              <a:gdLst>
                <a:gd name="T0" fmla="*/ 2147483646 w 207"/>
                <a:gd name="T1" fmla="*/ 2147483646 h 193"/>
                <a:gd name="T2" fmla="*/ 2147483646 w 207"/>
                <a:gd name="T3" fmla="*/ 2147483646 h 193"/>
                <a:gd name="T4" fmla="*/ 2147483646 w 207"/>
                <a:gd name="T5" fmla="*/ 2147483646 h 193"/>
                <a:gd name="T6" fmla="*/ 2147483646 w 207"/>
                <a:gd name="T7" fmla="*/ 2147483646 h 193"/>
                <a:gd name="T8" fmla="*/ 2147483646 w 207"/>
                <a:gd name="T9" fmla="*/ 2147483646 h 193"/>
                <a:gd name="T10" fmla="*/ 2147483646 w 207"/>
                <a:gd name="T11" fmla="*/ 2147483646 h 193"/>
                <a:gd name="T12" fmla="*/ 2147483646 w 207"/>
                <a:gd name="T13" fmla="*/ 2147483646 h 193"/>
                <a:gd name="T14" fmla="*/ 2147483646 w 207"/>
                <a:gd name="T15" fmla="*/ 2147483646 h 193"/>
                <a:gd name="T16" fmla="*/ 0 w 207"/>
                <a:gd name="T17" fmla="*/ 2147483646 h 193"/>
                <a:gd name="T18" fmla="*/ 0 w 207"/>
                <a:gd name="T19" fmla="*/ 2147483646 h 193"/>
                <a:gd name="T20" fmla="*/ 2147483646 w 207"/>
                <a:gd name="T21" fmla="*/ 2147483646 h 193"/>
                <a:gd name="T22" fmla="*/ 2147483646 w 207"/>
                <a:gd name="T23" fmla="*/ 2147483646 h 193"/>
                <a:gd name="T24" fmla="*/ 2147483646 w 207"/>
                <a:gd name="T25" fmla="*/ 2147483646 h 193"/>
                <a:gd name="T26" fmla="*/ 2147483646 w 207"/>
                <a:gd name="T27" fmla="*/ 2147483646 h 193"/>
                <a:gd name="T28" fmla="*/ 2147483646 w 207"/>
                <a:gd name="T29" fmla="*/ 2147483646 h 193"/>
                <a:gd name="T30" fmla="*/ 2147483646 w 207"/>
                <a:gd name="T31" fmla="*/ 2147483646 h 193"/>
                <a:gd name="T32" fmla="*/ 2147483646 w 207"/>
                <a:gd name="T33" fmla="*/ 2147483646 h 193"/>
                <a:gd name="T34" fmla="*/ 2147483646 w 207"/>
                <a:gd name="T35" fmla="*/ 2147483646 h 193"/>
                <a:gd name="T36" fmla="*/ 2147483646 w 207"/>
                <a:gd name="T37" fmla="*/ 2147483646 h 193"/>
                <a:gd name="T38" fmla="*/ 2147483646 w 207"/>
                <a:gd name="T39" fmla="*/ 2147483646 h 193"/>
                <a:gd name="T40" fmla="*/ 2147483646 w 207"/>
                <a:gd name="T41" fmla="*/ 2147483646 h 193"/>
                <a:gd name="T42" fmla="*/ 2147483646 w 207"/>
                <a:gd name="T43" fmla="*/ 2147483646 h 193"/>
                <a:gd name="T44" fmla="*/ 2147483646 w 207"/>
                <a:gd name="T45" fmla="*/ 2147483646 h 193"/>
                <a:gd name="T46" fmla="*/ 2147483646 w 207"/>
                <a:gd name="T47" fmla="*/ 2147483646 h 193"/>
                <a:gd name="T48" fmla="*/ 2147483646 w 207"/>
                <a:gd name="T49" fmla="*/ 2147483646 h 193"/>
                <a:gd name="T50" fmla="*/ 2147483646 w 207"/>
                <a:gd name="T51" fmla="*/ 2147483646 h 193"/>
                <a:gd name="T52" fmla="*/ 2147483646 w 207"/>
                <a:gd name="T53" fmla="*/ 2147483646 h 193"/>
                <a:gd name="T54" fmla="*/ 2147483646 w 207"/>
                <a:gd name="T55" fmla="*/ 2147483646 h 193"/>
                <a:gd name="T56" fmla="*/ 2147483646 w 207"/>
                <a:gd name="T57" fmla="*/ 2147483646 h 193"/>
                <a:gd name="T58" fmla="*/ 2147483646 w 207"/>
                <a:gd name="T59" fmla="*/ 2147483646 h 193"/>
                <a:gd name="T60" fmla="*/ 2147483646 w 207"/>
                <a:gd name="T61" fmla="*/ 2147483646 h 193"/>
                <a:gd name="T62" fmla="*/ 2147483646 w 207"/>
                <a:gd name="T63" fmla="*/ 2147483646 h 193"/>
                <a:gd name="T64" fmla="*/ 2147483646 w 207"/>
                <a:gd name="T65" fmla="*/ 2147483646 h 193"/>
                <a:gd name="T66" fmla="*/ 2147483646 w 207"/>
                <a:gd name="T67" fmla="*/ 2147483646 h 193"/>
                <a:gd name="T68" fmla="*/ 2147483646 w 207"/>
                <a:gd name="T69" fmla="*/ 2147483646 h 193"/>
                <a:gd name="T70" fmla="*/ 2147483646 w 207"/>
                <a:gd name="T71" fmla="*/ 2147483646 h 193"/>
                <a:gd name="T72" fmla="*/ 2147483646 w 207"/>
                <a:gd name="T73" fmla="*/ 2147483646 h 193"/>
                <a:gd name="T74" fmla="*/ 2147483646 w 207"/>
                <a:gd name="T75" fmla="*/ 2147483646 h 193"/>
                <a:gd name="T76" fmla="*/ 2147483646 w 207"/>
                <a:gd name="T77" fmla="*/ 2147483646 h 193"/>
                <a:gd name="T78" fmla="*/ 2147483646 w 207"/>
                <a:gd name="T79" fmla="*/ 2147483646 h 193"/>
                <a:gd name="T80" fmla="*/ 2147483646 w 207"/>
                <a:gd name="T81" fmla="*/ 2147483646 h 193"/>
                <a:gd name="T82" fmla="*/ 2147483646 w 207"/>
                <a:gd name="T83" fmla="*/ 2147483646 h 193"/>
                <a:gd name="T84" fmla="*/ 2147483646 w 207"/>
                <a:gd name="T85" fmla="*/ 2147483646 h 193"/>
                <a:gd name="T86" fmla="*/ 2147483646 w 207"/>
                <a:gd name="T87" fmla="*/ 2147483646 h 193"/>
                <a:gd name="T88" fmla="*/ 2147483646 w 207"/>
                <a:gd name="T89" fmla="*/ 2147483646 h 193"/>
                <a:gd name="T90" fmla="*/ 2147483646 w 207"/>
                <a:gd name="T91" fmla="*/ 2147483646 h 193"/>
                <a:gd name="T92" fmla="*/ 2147483646 w 207"/>
                <a:gd name="T93" fmla="*/ 2147483646 h 193"/>
                <a:gd name="T94" fmla="*/ 2147483646 w 207"/>
                <a:gd name="T95" fmla="*/ 2147483646 h 193"/>
                <a:gd name="T96" fmla="*/ 2147483646 w 207"/>
                <a:gd name="T97" fmla="*/ 2147483646 h 193"/>
                <a:gd name="T98" fmla="*/ 2147483646 w 207"/>
                <a:gd name="T99" fmla="*/ 2147483646 h 193"/>
                <a:gd name="T100" fmla="*/ 2147483646 w 207"/>
                <a:gd name="T101" fmla="*/ 2147483646 h 193"/>
                <a:gd name="T102" fmla="*/ 2147483646 w 207"/>
                <a:gd name="T103" fmla="*/ 2147483646 h 193"/>
                <a:gd name="T104" fmla="*/ 2147483646 w 207"/>
                <a:gd name="T105" fmla="*/ 2147483646 h 193"/>
                <a:gd name="T106" fmla="*/ 2147483646 w 207"/>
                <a:gd name="T107" fmla="*/ 2147483646 h 193"/>
                <a:gd name="T108" fmla="*/ 2147483646 w 207"/>
                <a:gd name="T109" fmla="*/ 2147483646 h 193"/>
                <a:gd name="T110" fmla="*/ 2147483646 w 207"/>
                <a:gd name="T111" fmla="*/ 2147483646 h 193"/>
                <a:gd name="T112" fmla="*/ 2147483646 w 207"/>
                <a:gd name="T113" fmla="*/ 0 h 1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7"/>
                <a:gd name="T172" fmla="*/ 0 h 193"/>
                <a:gd name="T173" fmla="*/ 207 w 207"/>
                <a:gd name="T174" fmla="*/ 193 h 1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7" h="193">
                  <a:moveTo>
                    <a:pt x="14" y="2"/>
                  </a:moveTo>
                  <a:lnTo>
                    <a:pt x="12" y="9"/>
                  </a:lnTo>
                  <a:lnTo>
                    <a:pt x="9" y="24"/>
                  </a:lnTo>
                  <a:lnTo>
                    <a:pt x="9" y="32"/>
                  </a:lnTo>
                  <a:lnTo>
                    <a:pt x="9" y="34"/>
                  </a:lnTo>
                  <a:lnTo>
                    <a:pt x="7" y="39"/>
                  </a:lnTo>
                  <a:lnTo>
                    <a:pt x="7" y="44"/>
                  </a:lnTo>
                  <a:lnTo>
                    <a:pt x="7" y="51"/>
                  </a:lnTo>
                  <a:lnTo>
                    <a:pt x="7" y="61"/>
                  </a:lnTo>
                  <a:lnTo>
                    <a:pt x="7" y="73"/>
                  </a:lnTo>
                  <a:lnTo>
                    <a:pt x="5" y="83"/>
                  </a:lnTo>
                  <a:lnTo>
                    <a:pt x="5" y="93"/>
                  </a:lnTo>
                  <a:lnTo>
                    <a:pt x="5" y="100"/>
                  </a:lnTo>
                  <a:lnTo>
                    <a:pt x="3" y="110"/>
                  </a:lnTo>
                  <a:lnTo>
                    <a:pt x="3" y="117"/>
                  </a:lnTo>
                  <a:lnTo>
                    <a:pt x="3" y="125"/>
                  </a:lnTo>
                  <a:lnTo>
                    <a:pt x="0" y="134"/>
                  </a:lnTo>
                  <a:lnTo>
                    <a:pt x="0" y="142"/>
                  </a:lnTo>
                  <a:lnTo>
                    <a:pt x="0" y="144"/>
                  </a:lnTo>
                  <a:lnTo>
                    <a:pt x="0" y="147"/>
                  </a:lnTo>
                  <a:lnTo>
                    <a:pt x="3" y="149"/>
                  </a:lnTo>
                  <a:lnTo>
                    <a:pt x="3" y="151"/>
                  </a:lnTo>
                  <a:lnTo>
                    <a:pt x="3" y="154"/>
                  </a:lnTo>
                  <a:lnTo>
                    <a:pt x="3" y="156"/>
                  </a:lnTo>
                  <a:lnTo>
                    <a:pt x="3" y="159"/>
                  </a:lnTo>
                  <a:lnTo>
                    <a:pt x="0" y="159"/>
                  </a:lnTo>
                  <a:lnTo>
                    <a:pt x="3" y="161"/>
                  </a:lnTo>
                  <a:lnTo>
                    <a:pt x="0" y="164"/>
                  </a:lnTo>
                  <a:lnTo>
                    <a:pt x="5" y="166"/>
                  </a:lnTo>
                  <a:lnTo>
                    <a:pt x="3" y="166"/>
                  </a:lnTo>
                  <a:lnTo>
                    <a:pt x="5" y="169"/>
                  </a:lnTo>
                  <a:lnTo>
                    <a:pt x="7" y="169"/>
                  </a:lnTo>
                  <a:lnTo>
                    <a:pt x="9" y="171"/>
                  </a:lnTo>
                  <a:lnTo>
                    <a:pt x="12" y="171"/>
                  </a:lnTo>
                  <a:lnTo>
                    <a:pt x="16" y="171"/>
                  </a:lnTo>
                  <a:lnTo>
                    <a:pt x="26" y="174"/>
                  </a:lnTo>
                  <a:lnTo>
                    <a:pt x="32" y="178"/>
                  </a:lnTo>
                  <a:lnTo>
                    <a:pt x="55" y="181"/>
                  </a:lnTo>
                  <a:lnTo>
                    <a:pt x="76" y="183"/>
                  </a:lnTo>
                  <a:lnTo>
                    <a:pt x="92" y="186"/>
                  </a:lnTo>
                  <a:lnTo>
                    <a:pt x="115" y="193"/>
                  </a:lnTo>
                  <a:lnTo>
                    <a:pt x="133" y="188"/>
                  </a:lnTo>
                  <a:lnTo>
                    <a:pt x="145" y="188"/>
                  </a:lnTo>
                  <a:lnTo>
                    <a:pt x="161" y="191"/>
                  </a:lnTo>
                  <a:lnTo>
                    <a:pt x="165" y="191"/>
                  </a:lnTo>
                  <a:lnTo>
                    <a:pt x="170" y="191"/>
                  </a:lnTo>
                  <a:lnTo>
                    <a:pt x="177" y="191"/>
                  </a:lnTo>
                  <a:lnTo>
                    <a:pt x="188" y="191"/>
                  </a:lnTo>
                  <a:lnTo>
                    <a:pt x="193" y="188"/>
                  </a:lnTo>
                  <a:lnTo>
                    <a:pt x="193" y="183"/>
                  </a:lnTo>
                  <a:lnTo>
                    <a:pt x="195" y="183"/>
                  </a:lnTo>
                  <a:lnTo>
                    <a:pt x="193" y="183"/>
                  </a:lnTo>
                  <a:lnTo>
                    <a:pt x="197" y="178"/>
                  </a:lnTo>
                  <a:lnTo>
                    <a:pt x="200" y="178"/>
                  </a:lnTo>
                  <a:lnTo>
                    <a:pt x="202" y="171"/>
                  </a:lnTo>
                  <a:lnTo>
                    <a:pt x="207" y="174"/>
                  </a:lnTo>
                  <a:lnTo>
                    <a:pt x="204" y="169"/>
                  </a:lnTo>
                  <a:lnTo>
                    <a:pt x="207" y="174"/>
                  </a:lnTo>
                  <a:lnTo>
                    <a:pt x="202" y="166"/>
                  </a:lnTo>
                  <a:lnTo>
                    <a:pt x="207" y="174"/>
                  </a:lnTo>
                  <a:lnTo>
                    <a:pt x="204" y="171"/>
                  </a:lnTo>
                  <a:lnTo>
                    <a:pt x="207" y="174"/>
                  </a:lnTo>
                  <a:lnTo>
                    <a:pt x="204" y="161"/>
                  </a:lnTo>
                  <a:lnTo>
                    <a:pt x="207" y="156"/>
                  </a:lnTo>
                  <a:lnTo>
                    <a:pt x="207" y="137"/>
                  </a:lnTo>
                  <a:lnTo>
                    <a:pt x="200" y="139"/>
                  </a:lnTo>
                  <a:lnTo>
                    <a:pt x="197" y="134"/>
                  </a:lnTo>
                  <a:lnTo>
                    <a:pt x="181" y="134"/>
                  </a:lnTo>
                  <a:lnTo>
                    <a:pt x="161" y="134"/>
                  </a:lnTo>
                  <a:lnTo>
                    <a:pt x="140" y="147"/>
                  </a:lnTo>
                  <a:lnTo>
                    <a:pt x="115" y="147"/>
                  </a:lnTo>
                  <a:lnTo>
                    <a:pt x="74" y="134"/>
                  </a:lnTo>
                  <a:lnTo>
                    <a:pt x="69" y="132"/>
                  </a:lnTo>
                  <a:lnTo>
                    <a:pt x="64" y="127"/>
                  </a:lnTo>
                  <a:lnTo>
                    <a:pt x="58" y="125"/>
                  </a:lnTo>
                  <a:lnTo>
                    <a:pt x="53" y="127"/>
                  </a:lnTo>
                  <a:lnTo>
                    <a:pt x="53" y="122"/>
                  </a:lnTo>
                  <a:lnTo>
                    <a:pt x="53" y="115"/>
                  </a:lnTo>
                  <a:lnTo>
                    <a:pt x="55" y="110"/>
                  </a:lnTo>
                  <a:lnTo>
                    <a:pt x="55" y="103"/>
                  </a:lnTo>
                  <a:lnTo>
                    <a:pt x="58" y="95"/>
                  </a:lnTo>
                  <a:lnTo>
                    <a:pt x="58" y="88"/>
                  </a:lnTo>
                  <a:lnTo>
                    <a:pt x="60" y="83"/>
                  </a:lnTo>
                  <a:lnTo>
                    <a:pt x="60" y="73"/>
                  </a:lnTo>
                  <a:lnTo>
                    <a:pt x="60" y="66"/>
                  </a:lnTo>
                  <a:lnTo>
                    <a:pt x="62" y="56"/>
                  </a:lnTo>
                  <a:lnTo>
                    <a:pt x="62" y="49"/>
                  </a:lnTo>
                  <a:lnTo>
                    <a:pt x="62" y="39"/>
                  </a:lnTo>
                  <a:lnTo>
                    <a:pt x="62" y="24"/>
                  </a:lnTo>
                  <a:lnTo>
                    <a:pt x="60" y="24"/>
                  </a:lnTo>
                  <a:lnTo>
                    <a:pt x="55" y="24"/>
                  </a:lnTo>
                  <a:lnTo>
                    <a:pt x="53" y="24"/>
                  </a:lnTo>
                  <a:lnTo>
                    <a:pt x="51" y="24"/>
                  </a:lnTo>
                  <a:lnTo>
                    <a:pt x="46" y="22"/>
                  </a:lnTo>
                  <a:lnTo>
                    <a:pt x="44" y="22"/>
                  </a:lnTo>
                  <a:lnTo>
                    <a:pt x="42" y="19"/>
                  </a:lnTo>
                  <a:lnTo>
                    <a:pt x="37" y="19"/>
                  </a:lnTo>
                  <a:lnTo>
                    <a:pt x="35" y="17"/>
                  </a:lnTo>
                  <a:lnTo>
                    <a:pt x="30" y="14"/>
                  </a:lnTo>
                  <a:lnTo>
                    <a:pt x="28" y="12"/>
                  </a:lnTo>
                  <a:lnTo>
                    <a:pt x="23" y="9"/>
                  </a:lnTo>
                  <a:lnTo>
                    <a:pt x="21" y="7"/>
                  </a:lnTo>
                  <a:lnTo>
                    <a:pt x="19" y="5"/>
                  </a:lnTo>
                  <a:lnTo>
                    <a:pt x="14" y="0"/>
                  </a:lnTo>
                  <a:lnTo>
                    <a:pt x="14" y="2"/>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55" name="Freeform 379"/>
            <p:cNvSpPr>
              <a:spLocks/>
            </p:cNvSpPr>
            <p:nvPr/>
          </p:nvSpPr>
          <p:spPr bwMode="auto">
            <a:xfrm>
              <a:off x="6305550" y="2181225"/>
              <a:ext cx="328613" cy="306388"/>
            </a:xfrm>
            <a:custGeom>
              <a:avLst/>
              <a:gdLst>
                <a:gd name="T0" fmla="*/ 2147483646 w 207"/>
                <a:gd name="T1" fmla="*/ 2147483646 h 193"/>
                <a:gd name="T2" fmla="*/ 2147483646 w 207"/>
                <a:gd name="T3" fmla="*/ 2147483646 h 193"/>
                <a:gd name="T4" fmla="*/ 2147483646 w 207"/>
                <a:gd name="T5" fmla="*/ 2147483646 h 193"/>
                <a:gd name="T6" fmla="*/ 2147483646 w 207"/>
                <a:gd name="T7" fmla="*/ 2147483646 h 193"/>
                <a:gd name="T8" fmla="*/ 2147483646 w 207"/>
                <a:gd name="T9" fmla="*/ 2147483646 h 193"/>
                <a:gd name="T10" fmla="*/ 2147483646 w 207"/>
                <a:gd name="T11" fmla="*/ 2147483646 h 193"/>
                <a:gd name="T12" fmla="*/ 2147483646 w 207"/>
                <a:gd name="T13" fmla="*/ 2147483646 h 193"/>
                <a:gd name="T14" fmla="*/ 2147483646 w 207"/>
                <a:gd name="T15" fmla="*/ 2147483646 h 193"/>
                <a:gd name="T16" fmla="*/ 0 w 207"/>
                <a:gd name="T17" fmla="*/ 2147483646 h 193"/>
                <a:gd name="T18" fmla="*/ 0 w 207"/>
                <a:gd name="T19" fmla="*/ 2147483646 h 193"/>
                <a:gd name="T20" fmla="*/ 2147483646 w 207"/>
                <a:gd name="T21" fmla="*/ 2147483646 h 193"/>
                <a:gd name="T22" fmla="*/ 2147483646 w 207"/>
                <a:gd name="T23" fmla="*/ 2147483646 h 193"/>
                <a:gd name="T24" fmla="*/ 2147483646 w 207"/>
                <a:gd name="T25" fmla="*/ 2147483646 h 193"/>
                <a:gd name="T26" fmla="*/ 2147483646 w 207"/>
                <a:gd name="T27" fmla="*/ 2147483646 h 193"/>
                <a:gd name="T28" fmla="*/ 2147483646 w 207"/>
                <a:gd name="T29" fmla="*/ 2147483646 h 193"/>
                <a:gd name="T30" fmla="*/ 2147483646 w 207"/>
                <a:gd name="T31" fmla="*/ 2147483646 h 193"/>
                <a:gd name="T32" fmla="*/ 2147483646 w 207"/>
                <a:gd name="T33" fmla="*/ 2147483646 h 193"/>
                <a:gd name="T34" fmla="*/ 2147483646 w 207"/>
                <a:gd name="T35" fmla="*/ 2147483646 h 193"/>
                <a:gd name="T36" fmla="*/ 2147483646 w 207"/>
                <a:gd name="T37" fmla="*/ 2147483646 h 193"/>
                <a:gd name="T38" fmla="*/ 2147483646 w 207"/>
                <a:gd name="T39" fmla="*/ 2147483646 h 193"/>
                <a:gd name="T40" fmla="*/ 2147483646 w 207"/>
                <a:gd name="T41" fmla="*/ 2147483646 h 193"/>
                <a:gd name="T42" fmla="*/ 2147483646 w 207"/>
                <a:gd name="T43" fmla="*/ 2147483646 h 193"/>
                <a:gd name="T44" fmla="*/ 2147483646 w 207"/>
                <a:gd name="T45" fmla="*/ 2147483646 h 193"/>
                <a:gd name="T46" fmla="*/ 2147483646 w 207"/>
                <a:gd name="T47" fmla="*/ 2147483646 h 193"/>
                <a:gd name="T48" fmla="*/ 2147483646 w 207"/>
                <a:gd name="T49" fmla="*/ 2147483646 h 193"/>
                <a:gd name="T50" fmla="*/ 2147483646 w 207"/>
                <a:gd name="T51" fmla="*/ 2147483646 h 193"/>
                <a:gd name="T52" fmla="*/ 2147483646 w 207"/>
                <a:gd name="T53" fmla="*/ 2147483646 h 193"/>
                <a:gd name="T54" fmla="*/ 2147483646 w 207"/>
                <a:gd name="T55" fmla="*/ 2147483646 h 193"/>
                <a:gd name="T56" fmla="*/ 2147483646 w 207"/>
                <a:gd name="T57" fmla="*/ 2147483646 h 193"/>
                <a:gd name="T58" fmla="*/ 2147483646 w 207"/>
                <a:gd name="T59" fmla="*/ 2147483646 h 193"/>
                <a:gd name="T60" fmla="*/ 2147483646 w 207"/>
                <a:gd name="T61" fmla="*/ 2147483646 h 193"/>
                <a:gd name="T62" fmla="*/ 2147483646 w 207"/>
                <a:gd name="T63" fmla="*/ 2147483646 h 193"/>
                <a:gd name="T64" fmla="*/ 2147483646 w 207"/>
                <a:gd name="T65" fmla="*/ 2147483646 h 193"/>
                <a:gd name="T66" fmla="*/ 2147483646 w 207"/>
                <a:gd name="T67" fmla="*/ 2147483646 h 193"/>
                <a:gd name="T68" fmla="*/ 2147483646 w 207"/>
                <a:gd name="T69" fmla="*/ 2147483646 h 193"/>
                <a:gd name="T70" fmla="*/ 2147483646 w 207"/>
                <a:gd name="T71" fmla="*/ 2147483646 h 193"/>
                <a:gd name="T72" fmla="*/ 2147483646 w 207"/>
                <a:gd name="T73" fmla="*/ 2147483646 h 193"/>
                <a:gd name="T74" fmla="*/ 2147483646 w 207"/>
                <a:gd name="T75" fmla="*/ 2147483646 h 193"/>
                <a:gd name="T76" fmla="*/ 2147483646 w 207"/>
                <a:gd name="T77" fmla="*/ 2147483646 h 193"/>
                <a:gd name="T78" fmla="*/ 2147483646 w 207"/>
                <a:gd name="T79" fmla="*/ 2147483646 h 193"/>
                <a:gd name="T80" fmla="*/ 2147483646 w 207"/>
                <a:gd name="T81" fmla="*/ 2147483646 h 193"/>
                <a:gd name="T82" fmla="*/ 2147483646 w 207"/>
                <a:gd name="T83" fmla="*/ 2147483646 h 193"/>
                <a:gd name="T84" fmla="*/ 2147483646 w 207"/>
                <a:gd name="T85" fmla="*/ 2147483646 h 193"/>
                <a:gd name="T86" fmla="*/ 2147483646 w 207"/>
                <a:gd name="T87" fmla="*/ 2147483646 h 193"/>
                <a:gd name="T88" fmla="*/ 2147483646 w 207"/>
                <a:gd name="T89" fmla="*/ 2147483646 h 193"/>
                <a:gd name="T90" fmla="*/ 2147483646 w 207"/>
                <a:gd name="T91" fmla="*/ 2147483646 h 193"/>
                <a:gd name="T92" fmla="*/ 2147483646 w 207"/>
                <a:gd name="T93" fmla="*/ 2147483646 h 193"/>
                <a:gd name="T94" fmla="*/ 2147483646 w 207"/>
                <a:gd name="T95" fmla="*/ 2147483646 h 193"/>
                <a:gd name="T96" fmla="*/ 2147483646 w 207"/>
                <a:gd name="T97" fmla="*/ 2147483646 h 193"/>
                <a:gd name="T98" fmla="*/ 2147483646 w 207"/>
                <a:gd name="T99" fmla="*/ 2147483646 h 193"/>
                <a:gd name="T100" fmla="*/ 2147483646 w 207"/>
                <a:gd name="T101" fmla="*/ 2147483646 h 193"/>
                <a:gd name="T102" fmla="*/ 2147483646 w 207"/>
                <a:gd name="T103" fmla="*/ 2147483646 h 193"/>
                <a:gd name="T104" fmla="*/ 2147483646 w 207"/>
                <a:gd name="T105" fmla="*/ 2147483646 h 193"/>
                <a:gd name="T106" fmla="*/ 2147483646 w 207"/>
                <a:gd name="T107" fmla="*/ 2147483646 h 193"/>
                <a:gd name="T108" fmla="*/ 2147483646 w 207"/>
                <a:gd name="T109" fmla="*/ 2147483646 h 193"/>
                <a:gd name="T110" fmla="*/ 2147483646 w 207"/>
                <a:gd name="T111" fmla="*/ 2147483646 h 193"/>
                <a:gd name="T112" fmla="*/ 2147483646 w 207"/>
                <a:gd name="T113" fmla="*/ 0 h 1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7"/>
                <a:gd name="T172" fmla="*/ 0 h 193"/>
                <a:gd name="T173" fmla="*/ 207 w 207"/>
                <a:gd name="T174" fmla="*/ 193 h 1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7" h="193">
                  <a:moveTo>
                    <a:pt x="14" y="2"/>
                  </a:moveTo>
                  <a:lnTo>
                    <a:pt x="12" y="9"/>
                  </a:lnTo>
                  <a:lnTo>
                    <a:pt x="9" y="24"/>
                  </a:lnTo>
                  <a:lnTo>
                    <a:pt x="9" y="32"/>
                  </a:lnTo>
                  <a:lnTo>
                    <a:pt x="9" y="34"/>
                  </a:lnTo>
                  <a:lnTo>
                    <a:pt x="7" y="39"/>
                  </a:lnTo>
                  <a:lnTo>
                    <a:pt x="7" y="44"/>
                  </a:lnTo>
                  <a:lnTo>
                    <a:pt x="7" y="51"/>
                  </a:lnTo>
                  <a:lnTo>
                    <a:pt x="7" y="61"/>
                  </a:lnTo>
                  <a:lnTo>
                    <a:pt x="7" y="73"/>
                  </a:lnTo>
                  <a:lnTo>
                    <a:pt x="5" y="83"/>
                  </a:lnTo>
                  <a:lnTo>
                    <a:pt x="5" y="93"/>
                  </a:lnTo>
                  <a:lnTo>
                    <a:pt x="5" y="100"/>
                  </a:lnTo>
                  <a:lnTo>
                    <a:pt x="3" y="110"/>
                  </a:lnTo>
                  <a:lnTo>
                    <a:pt x="3" y="117"/>
                  </a:lnTo>
                  <a:lnTo>
                    <a:pt x="3" y="125"/>
                  </a:lnTo>
                  <a:lnTo>
                    <a:pt x="0" y="134"/>
                  </a:lnTo>
                  <a:lnTo>
                    <a:pt x="0" y="142"/>
                  </a:lnTo>
                  <a:lnTo>
                    <a:pt x="0" y="144"/>
                  </a:lnTo>
                  <a:lnTo>
                    <a:pt x="0" y="147"/>
                  </a:lnTo>
                  <a:lnTo>
                    <a:pt x="3" y="149"/>
                  </a:lnTo>
                  <a:lnTo>
                    <a:pt x="3" y="151"/>
                  </a:lnTo>
                  <a:lnTo>
                    <a:pt x="3" y="154"/>
                  </a:lnTo>
                  <a:lnTo>
                    <a:pt x="3" y="156"/>
                  </a:lnTo>
                  <a:lnTo>
                    <a:pt x="3" y="159"/>
                  </a:lnTo>
                  <a:lnTo>
                    <a:pt x="0" y="159"/>
                  </a:lnTo>
                  <a:lnTo>
                    <a:pt x="3" y="161"/>
                  </a:lnTo>
                  <a:lnTo>
                    <a:pt x="0" y="164"/>
                  </a:lnTo>
                  <a:lnTo>
                    <a:pt x="5" y="166"/>
                  </a:lnTo>
                  <a:lnTo>
                    <a:pt x="3" y="166"/>
                  </a:lnTo>
                  <a:lnTo>
                    <a:pt x="5" y="169"/>
                  </a:lnTo>
                  <a:lnTo>
                    <a:pt x="7" y="169"/>
                  </a:lnTo>
                  <a:lnTo>
                    <a:pt x="9" y="171"/>
                  </a:lnTo>
                  <a:lnTo>
                    <a:pt x="12" y="171"/>
                  </a:lnTo>
                  <a:lnTo>
                    <a:pt x="16" y="171"/>
                  </a:lnTo>
                  <a:lnTo>
                    <a:pt x="26" y="174"/>
                  </a:lnTo>
                  <a:lnTo>
                    <a:pt x="32" y="178"/>
                  </a:lnTo>
                  <a:lnTo>
                    <a:pt x="55" y="181"/>
                  </a:lnTo>
                  <a:lnTo>
                    <a:pt x="76" y="183"/>
                  </a:lnTo>
                  <a:lnTo>
                    <a:pt x="92" y="186"/>
                  </a:lnTo>
                  <a:lnTo>
                    <a:pt x="115" y="193"/>
                  </a:lnTo>
                  <a:lnTo>
                    <a:pt x="133" y="188"/>
                  </a:lnTo>
                  <a:lnTo>
                    <a:pt x="145" y="188"/>
                  </a:lnTo>
                  <a:lnTo>
                    <a:pt x="161" y="191"/>
                  </a:lnTo>
                  <a:lnTo>
                    <a:pt x="165" y="191"/>
                  </a:lnTo>
                  <a:lnTo>
                    <a:pt x="170" y="191"/>
                  </a:lnTo>
                  <a:lnTo>
                    <a:pt x="177" y="191"/>
                  </a:lnTo>
                  <a:lnTo>
                    <a:pt x="188" y="191"/>
                  </a:lnTo>
                  <a:lnTo>
                    <a:pt x="193" y="188"/>
                  </a:lnTo>
                  <a:lnTo>
                    <a:pt x="193" y="183"/>
                  </a:lnTo>
                  <a:lnTo>
                    <a:pt x="195" y="183"/>
                  </a:lnTo>
                  <a:lnTo>
                    <a:pt x="193" y="183"/>
                  </a:lnTo>
                  <a:lnTo>
                    <a:pt x="197" y="178"/>
                  </a:lnTo>
                  <a:lnTo>
                    <a:pt x="200" y="178"/>
                  </a:lnTo>
                  <a:lnTo>
                    <a:pt x="202" y="171"/>
                  </a:lnTo>
                  <a:lnTo>
                    <a:pt x="207" y="174"/>
                  </a:lnTo>
                  <a:lnTo>
                    <a:pt x="204" y="169"/>
                  </a:lnTo>
                  <a:lnTo>
                    <a:pt x="207" y="174"/>
                  </a:lnTo>
                  <a:lnTo>
                    <a:pt x="202" y="166"/>
                  </a:lnTo>
                  <a:lnTo>
                    <a:pt x="207" y="174"/>
                  </a:lnTo>
                  <a:lnTo>
                    <a:pt x="204" y="171"/>
                  </a:lnTo>
                  <a:lnTo>
                    <a:pt x="207" y="174"/>
                  </a:lnTo>
                  <a:lnTo>
                    <a:pt x="204" y="161"/>
                  </a:lnTo>
                  <a:lnTo>
                    <a:pt x="207" y="156"/>
                  </a:lnTo>
                  <a:lnTo>
                    <a:pt x="207" y="137"/>
                  </a:lnTo>
                  <a:lnTo>
                    <a:pt x="200" y="139"/>
                  </a:lnTo>
                  <a:lnTo>
                    <a:pt x="197" y="134"/>
                  </a:lnTo>
                  <a:lnTo>
                    <a:pt x="181" y="134"/>
                  </a:lnTo>
                  <a:lnTo>
                    <a:pt x="161" y="134"/>
                  </a:lnTo>
                  <a:lnTo>
                    <a:pt x="140" y="147"/>
                  </a:lnTo>
                  <a:lnTo>
                    <a:pt x="115" y="147"/>
                  </a:lnTo>
                  <a:lnTo>
                    <a:pt x="74" y="134"/>
                  </a:lnTo>
                  <a:lnTo>
                    <a:pt x="69" y="132"/>
                  </a:lnTo>
                  <a:lnTo>
                    <a:pt x="64" y="127"/>
                  </a:lnTo>
                  <a:lnTo>
                    <a:pt x="58" y="125"/>
                  </a:lnTo>
                  <a:lnTo>
                    <a:pt x="53" y="127"/>
                  </a:lnTo>
                  <a:lnTo>
                    <a:pt x="53" y="122"/>
                  </a:lnTo>
                  <a:lnTo>
                    <a:pt x="53" y="115"/>
                  </a:lnTo>
                  <a:lnTo>
                    <a:pt x="55" y="110"/>
                  </a:lnTo>
                  <a:lnTo>
                    <a:pt x="55" y="103"/>
                  </a:lnTo>
                  <a:lnTo>
                    <a:pt x="58" y="95"/>
                  </a:lnTo>
                  <a:lnTo>
                    <a:pt x="58" y="88"/>
                  </a:lnTo>
                  <a:lnTo>
                    <a:pt x="60" y="83"/>
                  </a:lnTo>
                  <a:lnTo>
                    <a:pt x="60" y="73"/>
                  </a:lnTo>
                  <a:lnTo>
                    <a:pt x="60" y="66"/>
                  </a:lnTo>
                  <a:lnTo>
                    <a:pt x="62" y="56"/>
                  </a:lnTo>
                  <a:lnTo>
                    <a:pt x="62" y="49"/>
                  </a:lnTo>
                  <a:lnTo>
                    <a:pt x="62" y="39"/>
                  </a:lnTo>
                  <a:lnTo>
                    <a:pt x="62" y="24"/>
                  </a:lnTo>
                  <a:lnTo>
                    <a:pt x="60" y="24"/>
                  </a:lnTo>
                  <a:lnTo>
                    <a:pt x="55" y="24"/>
                  </a:lnTo>
                  <a:lnTo>
                    <a:pt x="53" y="24"/>
                  </a:lnTo>
                  <a:lnTo>
                    <a:pt x="51" y="24"/>
                  </a:lnTo>
                  <a:lnTo>
                    <a:pt x="46" y="22"/>
                  </a:lnTo>
                  <a:lnTo>
                    <a:pt x="44" y="22"/>
                  </a:lnTo>
                  <a:lnTo>
                    <a:pt x="42" y="19"/>
                  </a:lnTo>
                  <a:lnTo>
                    <a:pt x="37" y="19"/>
                  </a:lnTo>
                  <a:lnTo>
                    <a:pt x="35" y="17"/>
                  </a:lnTo>
                  <a:lnTo>
                    <a:pt x="30" y="14"/>
                  </a:lnTo>
                  <a:lnTo>
                    <a:pt x="28" y="12"/>
                  </a:lnTo>
                  <a:lnTo>
                    <a:pt x="23" y="9"/>
                  </a:lnTo>
                  <a:lnTo>
                    <a:pt x="21" y="7"/>
                  </a:lnTo>
                  <a:lnTo>
                    <a:pt x="19" y="5"/>
                  </a:lnTo>
                  <a:lnTo>
                    <a:pt x="14" y="0"/>
                  </a:lnTo>
                  <a:lnTo>
                    <a:pt x="14" y="2"/>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nvGrpSpPr>
            <p:cNvPr id="21756" name="Group 380"/>
            <p:cNvGrpSpPr>
              <a:grpSpLocks/>
            </p:cNvGrpSpPr>
            <p:nvPr/>
          </p:nvGrpSpPr>
          <p:grpSpPr bwMode="auto">
            <a:xfrm>
              <a:off x="5175250" y="1149350"/>
              <a:ext cx="3892550" cy="4641850"/>
              <a:chOff x="3036" y="724"/>
              <a:chExt cx="2452" cy="2924"/>
            </a:xfrm>
          </p:grpSpPr>
          <p:grpSp>
            <p:nvGrpSpPr>
              <p:cNvPr id="21757" name="Group 381"/>
              <p:cNvGrpSpPr>
                <a:grpSpLocks/>
              </p:cNvGrpSpPr>
              <p:nvPr/>
            </p:nvGrpSpPr>
            <p:grpSpPr bwMode="auto">
              <a:xfrm>
                <a:off x="3036" y="724"/>
                <a:ext cx="2452" cy="1991"/>
                <a:chOff x="3036" y="724"/>
                <a:chExt cx="2452" cy="1991"/>
              </a:xfrm>
            </p:grpSpPr>
            <p:sp>
              <p:nvSpPr>
                <p:cNvPr id="21808" name="Freeform 382"/>
                <p:cNvSpPr>
                  <a:spLocks/>
                </p:cNvSpPr>
                <p:nvPr/>
              </p:nvSpPr>
              <p:spPr bwMode="auto">
                <a:xfrm>
                  <a:off x="4124" y="724"/>
                  <a:ext cx="18" cy="44"/>
                </a:xfrm>
                <a:custGeom>
                  <a:avLst/>
                  <a:gdLst>
                    <a:gd name="T0" fmla="*/ 0 w 18"/>
                    <a:gd name="T1" fmla="*/ 0 h 44"/>
                    <a:gd name="T2" fmla="*/ 0 w 18"/>
                    <a:gd name="T3" fmla="*/ 44 h 44"/>
                    <a:gd name="T4" fmla="*/ 18 w 18"/>
                    <a:gd name="T5" fmla="*/ 44 h 44"/>
                    <a:gd name="T6" fmla="*/ 0 60000 65536"/>
                    <a:gd name="T7" fmla="*/ 0 60000 65536"/>
                    <a:gd name="T8" fmla="*/ 0 60000 65536"/>
                    <a:gd name="T9" fmla="*/ 0 w 18"/>
                    <a:gd name="T10" fmla="*/ 0 h 44"/>
                    <a:gd name="T11" fmla="*/ 18 w 18"/>
                    <a:gd name="T12" fmla="*/ 44 h 44"/>
                  </a:gdLst>
                  <a:ahLst/>
                  <a:cxnLst>
                    <a:cxn ang="T6">
                      <a:pos x="T0" y="T1"/>
                    </a:cxn>
                    <a:cxn ang="T7">
                      <a:pos x="T2" y="T3"/>
                    </a:cxn>
                    <a:cxn ang="T8">
                      <a:pos x="T4" y="T5"/>
                    </a:cxn>
                  </a:cxnLst>
                  <a:rect l="T9" t="T10" r="T11" b="T12"/>
                  <a:pathLst>
                    <a:path w="18" h="44">
                      <a:moveTo>
                        <a:pt x="0" y="0"/>
                      </a:move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09" name="Freeform 383"/>
                <p:cNvSpPr>
                  <a:spLocks/>
                </p:cNvSpPr>
                <p:nvPr/>
              </p:nvSpPr>
              <p:spPr bwMode="auto">
                <a:xfrm>
                  <a:off x="4152" y="724"/>
                  <a:ext cx="23" cy="44"/>
                </a:xfrm>
                <a:custGeom>
                  <a:avLst/>
                  <a:gdLst>
                    <a:gd name="T0" fmla="*/ 0 w 23"/>
                    <a:gd name="T1" fmla="*/ 8 h 44"/>
                    <a:gd name="T2" fmla="*/ 0 w 23"/>
                    <a:gd name="T3" fmla="*/ 37 h 44"/>
                    <a:gd name="T4" fmla="*/ 7 w 23"/>
                    <a:gd name="T5" fmla="*/ 44 h 44"/>
                    <a:gd name="T6" fmla="*/ 16 w 23"/>
                    <a:gd name="T7" fmla="*/ 44 h 44"/>
                    <a:gd name="T8" fmla="*/ 23 w 23"/>
                    <a:gd name="T9" fmla="*/ 37 h 44"/>
                    <a:gd name="T10" fmla="*/ 23 w 23"/>
                    <a:gd name="T11" fmla="*/ 8 h 44"/>
                    <a:gd name="T12" fmla="*/ 16 w 23"/>
                    <a:gd name="T13" fmla="*/ 0 h 44"/>
                    <a:gd name="T14" fmla="*/ 7 w 23"/>
                    <a:gd name="T15" fmla="*/ 0 h 44"/>
                    <a:gd name="T16" fmla="*/ 0 w 23"/>
                    <a:gd name="T17" fmla="*/ 8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4"/>
                    <a:gd name="T29" fmla="*/ 23 w 2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4">
                      <a:moveTo>
                        <a:pt x="0" y="8"/>
                      </a:moveTo>
                      <a:lnTo>
                        <a:pt x="0" y="37"/>
                      </a:lnTo>
                      <a:lnTo>
                        <a:pt x="7" y="44"/>
                      </a:lnTo>
                      <a:lnTo>
                        <a:pt x="16" y="44"/>
                      </a:lnTo>
                      <a:lnTo>
                        <a:pt x="23" y="37"/>
                      </a:lnTo>
                      <a:lnTo>
                        <a:pt x="23" y="8"/>
                      </a:lnTo>
                      <a:lnTo>
                        <a:pt x="16" y="0"/>
                      </a:lnTo>
                      <a:lnTo>
                        <a:pt x="7" y="0"/>
                      </a:lnTo>
                      <a:lnTo>
                        <a:pt x="0" y="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10" name="Freeform 384"/>
                <p:cNvSpPr>
                  <a:spLocks/>
                </p:cNvSpPr>
                <p:nvPr/>
              </p:nvSpPr>
              <p:spPr bwMode="auto">
                <a:xfrm>
                  <a:off x="4184" y="724"/>
                  <a:ext cx="27" cy="44"/>
                </a:xfrm>
                <a:custGeom>
                  <a:avLst/>
                  <a:gdLst>
                    <a:gd name="T0" fmla="*/ 0 w 27"/>
                    <a:gd name="T1" fmla="*/ 44 h 44"/>
                    <a:gd name="T2" fmla="*/ 13 w 27"/>
                    <a:gd name="T3" fmla="*/ 0 h 44"/>
                    <a:gd name="T4" fmla="*/ 27 w 27"/>
                    <a:gd name="T5" fmla="*/ 44 h 44"/>
                    <a:gd name="T6" fmla="*/ 0 60000 65536"/>
                    <a:gd name="T7" fmla="*/ 0 60000 65536"/>
                    <a:gd name="T8" fmla="*/ 0 60000 65536"/>
                    <a:gd name="T9" fmla="*/ 0 w 27"/>
                    <a:gd name="T10" fmla="*/ 0 h 44"/>
                    <a:gd name="T11" fmla="*/ 27 w 27"/>
                    <a:gd name="T12" fmla="*/ 44 h 44"/>
                  </a:gdLst>
                  <a:ahLst/>
                  <a:cxnLst>
                    <a:cxn ang="T6">
                      <a:pos x="T0" y="T1"/>
                    </a:cxn>
                    <a:cxn ang="T7">
                      <a:pos x="T2" y="T3"/>
                    </a:cxn>
                    <a:cxn ang="T8">
                      <a:pos x="T4" y="T5"/>
                    </a:cxn>
                  </a:cxnLst>
                  <a:rect l="T9" t="T10" r="T11" b="T12"/>
                  <a:pathLst>
                    <a:path w="27" h="44">
                      <a:moveTo>
                        <a:pt x="0" y="44"/>
                      </a:moveTo>
                      <a:lnTo>
                        <a:pt x="13" y="0"/>
                      </a:lnTo>
                      <a:lnTo>
                        <a:pt x="27"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11" name="Line 385"/>
                <p:cNvSpPr>
                  <a:spLocks noChangeShapeType="1"/>
                </p:cNvSpPr>
                <p:nvPr/>
              </p:nvSpPr>
              <p:spPr bwMode="auto">
                <a:xfrm>
                  <a:off x="4186" y="756"/>
                  <a:ext cx="2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12" name="Freeform 386"/>
                <p:cNvSpPr>
                  <a:spLocks/>
                </p:cNvSpPr>
                <p:nvPr/>
              </p:nvSpPr>
              <p:spPr bwMode="auto">
                <a:xfrm>
                  <a:off x="4218" y="724"/>
                  <a:ext cx="23" cy="44"/>
                </a:xfrm>
                <a:custGeom>
                  <a:avLst/>
                  <a:gdLst>
                    <a:gd name="T0" fmla="*/ 0 w 23"/>
                    <a:gd name="T1" fmla="*/ 0 h 44"/>
                    <a:gd name="T2" fmla="*/ 0 w 23"/>
                    <a:gd name="T3" fmla="*/ 44 h 44"/>
                    <a:gd name="T4" fmla="*/ 18 w 23"/>
                    <a:gd name="T5" fmla="*/ 44 h 44"/>
                    <a:gd name="T6" fmla="*/ 23 w 23"/>
                    <a:gd name="T7" fmla="*/ 40 h 44"/>
                    <a:gd name="T8" fmla="*/ 23 w 23"/>
                    <a:gd name="T9" fmla="*/ 3 h 44"/>
                    <a:gd name="T10" fmla="*/ 18 w 23"/>
                    <a:gd name="T11" fmla="*/ 0 h 44"/>
                    <a:gd name="T12" fmla="*/ 0 w 23"/>
                    <a:gd name="T13" fmla="*/ 0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0"/>
                      </a:moveTo>
                      <a:lnTo>
                        <a:pt x="0" y="44"/>
                      </a:lnTo>
                      <a:lnTo>
                        <a:pt x="18" y="44"/>
                      </a:lnTo>
                      <a:lnTo>
                        <a:pt x="23" y="40"/>
                      </a:lnTo>
                      <a:lnTo>
                        <a:pt x="23" y="3"/>
                      </a:lnTo>
                      <a:lnTo>
                        <a:pt x="18"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13" name="Line 387"/>
                <p:cNvSpPr>
                  <a:spLocks noChangeShapeType="1"/>
                </p:cNvSpPr>
                <p:nvPr/>
              </p:nvSpPr>
              <p:spPr bwMode="auto">
                <a:xfrm>
                  <a:off x="4250" y="724"/>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14" name="Freeform 388"/>
                <p:cNvSpPr>
                  <a:spLocks/>
                </p:cNvSpPr>
                <p:nvPr/>
              </p:nvSpPr>
              <p:spPr bwMode="auto">
                <a:xfrm>
                  <a:off x="4259" y="724"/>
                  <a:ext cx="23" cy="44"/>
                </a:xfrm>
                <a:custGeom>
                  <a:avLst/>
                  <a:gdLst>
                    <a:gd name="T0" fmla="*/ 0 w 23"/>
                    <a:gd name="T1" fmla="*/ 44 h 44"/>
                    <a:gd name="T2" fmla="*/ 0 w 23"/>
                    <a:gd name="T3" fmla="*/ 0 h 44"/>
                    <a:gd name="T4" fmla="*/ 23 w 23"/>
                    <a:gd name="T5" fmla="*/ 44 h 44"/>
                    <a:gd name="T6" fmla="*/ 23 w 23"/>
                    <a:gd name="T7" fmla="*/ 0 h 44"/>
                    <a:gd name="T8" fmla="*/ 0 60000 65536"/>
                    <a:gd name="T9" fmla="*/ 0 60000 65536"/>
                    <a:gd name="T10" fmla="*/ 0 60000 65536"/>
                    <a:gd name="T11" fmla="*/ 0 60000 65536"/>
                    <a:gd name="T12" fmla="*/ 0 w 23"/>
                    <a:gd name="T13" fmla="*/ 0 h 44"/>
                    <a:gd name="T14" fmla="*/ 23 w 23"/>
                    <a:gd name="T15" fmla="*/ 44 h 44"/>
                  </a:gdLst>
                  <a:ahLst/>
                  <a:cxnLst>
                    <a:cxn ang="T8">
                      <a:pos x="T0" y="T1"/>
                    </a:cxn>
                    <a:cxn ang="T9">
                      <a:pos x="T2" y="T3"/>
                    </a:cxn>
                    <a:cxn ang="T10">
                      <a:pos x="T4" y="T5"/>
                    </a:cxn>
                    <a:cxn ang="T11">
                      <a:pos x="T6" y="T7"/>
                    </a:cxn>
                  </a:cxnLst>
                  <a:rect l="T12" t="T13" r="T14" b="T15"/>
                  <a:pathLst>
                    <a:path w="23" h="44">
                      <a:moveTo>
                        <a:pt x="0" y="44"/>
                      </a:moveTo>
                      <a:lnTo>
                        <a:pt x="0" y="0"/>
                      </a:lnTo>
                      <a:lnTo>
                        <a:pt x="23" y="44"/>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15" name="Freeform 389"/>
                <p:cNvSpPr>
                  <a:spLocks/>
                </p:cNvSpPr>
                <p:nvPr/>
              </p:nvSpPr>
              <p:spPr bwMode="auto">
                <a:xfrm>
                  <a:off x="4291" y="724"/>
                  <a:ext cx="23" cy="44"/>
                </a:xfrm>
                <a:custGeom>
                  <a:avLst/>
                  <a:gdLst>
                    <a:gd name="T0" fmla="*/ 23 w 23"/>
                    <a:gd name="T1" fmla="*/ 0 h 44"/>
                    <a:gd name="T2" fmla="*/ 5 w 23"/>
                    <a:gd name="T3" fmla="*/ 0 h 44"/>
                    <a:gd name="T4" fmla="*/ 0 w 23"/>
                    <a:gd name="T5" fmla="*/ 3 h 44"/>
                    <a:gd name="T6" fmla="*/ 0 w 23"/>
                    <a:gd name="T7" fmla="*/ 40 h 44"/>
                    <a:gd name="T8" fmla="*/ 5 w 23"/>
                    <a:gd name="T9" fmla="*/ 44 h 44"/>
                    <a:gd name="T10" fmla="*/ 19 w 23"/>
                    <a:gd name="T11" fmla="*/ 44 h 44"/>
                    <a:gd name="T12" fmla="*/ 23 w 23"/>
                    <a:gd name="T13" fmla="*/ 40 h 44"/>
                    <a:gd name="T14" fmla="*/ 23 w 23"/>
                    <a:gd name="T15" fmla="*/ 20 h 44"/>
                    <a:gd name="T16" fmla="*/ 16 w 23"/>
                    <a:gd name="T17" fmla="*/ 2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4"/>
                    <a:gd name="T29" fmla="*/ 23 w 2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4">
                      <a:moveTo>
                        <a:pt x="23" y="0"/>
                      </a:moveTo>
                      <a:lnTo>
                        <a:pt x="5" y="0"/>
                      </a:lnTo>
                      <a:lnTo>
                        <a:pt x="0" y="3"/>
                      </a:lnTo>
                      <a:lnTo>
                        <a:pt x="0" y="40"/>
                      </a:lnTo>
                      <a:lnTo>
                        <a:pt x="5" y="44"/>
                      </a:lnTo>
                      <a:lnTo>
                        <a:pt x="19" y="44"/>
                      </a:lnTo>
                      <a:lnTo>
                        <a:pt x="23" y="40"/>
                      </a:lnTo>
                      <a:lnTo>
                        <a:pt x="23" y="20"/>
                      </a:lnTo>
                      <a:lnTo>
                        <a:pt x="16" y="2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16" name="Freeform 390"/>
                <p:cNvSpPr>
                  <a:spLocks/>
                </p:cNvSpPr>
                <p:nvPr/>
              </p:nvSpPr>
              <p:spPr bwMode="auto">
                <a:xfrm>
                  <a:off x="4159" y="798"/>
                  <a:ext cx="25" cy="46"/>
                </a:xfrm>
                <a:custGeom>
                  <a:avLst/>
                  <a:gdLst>
                    <a:gd name="T0" fmla="*/ 0 w 25"/>
                    <a:gd name="T1" fmla="*/ 0 h 46"/>
                    <a:gd name="T2" fmla="*/ 0 w 25"/>
                    <a:gd name="T3" fmla="*/ 46 h 46"/>
                    <a:gd name="T4" fmla="*/ 20 w 25"/>
                    <a:gd name="T5" fmla="*/ 46 h 46"/>
                    <a:gd name="T6" fmla="*/ 25 w 25"/>
                    <a:gd name="T7" fmla="*/ 39 h 46"/>
                    <a:gd name="T8" fmla="*/ 25 w 25"/>
                    <a:gd name="T9" fmla="*/ 5 h 46"/>
                    <a:gd name="T10" fmla="*/ 20 w 25"/>
                    <a:gd name="T11" fmla="*/ 0 h 46"/>
                    <a:gd name="T12" fmla="*/ 0 w 25"/>
                    <a:gd name="T13" fmla="*/ 0 h 46"/>
                    <a:gd name="T14" fmla="*/ 0 60000 65536"/>
                    <a:gd name="T15" fmla="*/ 0 60000 65536"/>
                    <a:gd name="T16" fmla="*/ 0 60000 65536"/>
                    <a:gd name="T17" fmla="*/ 0 60000 65536"/>
                    <a:gd name="T18" fmla="*/ 0 60000 65536"/>
                    <a:gd name="T19" fmla="*/ 0 60000 65536"/>
                    <a:gd name="T20" fmla="*/ 0 60000 65536"/>
                    <a:gd name="T21" fmla="*/ 0 w 25"/>
                    <a:gd name="T22" fmla="*/ 0 h 46"/>
                    <a:gd name="T23" fmla="*/ 25 w 2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6">
                      <a:moveTo>
                        <a:pt x="0" y="0"/>
                      </a:moveTo>
                      <a:lnTo>
                        <a:pt x="0" y="46"/>
                      </a:lnTo>
                      <a:lnTo>
                        <a:pt x="20" y="46"/>
                      </a:lnTo>
                      <a:lnTo>
                        <a:pt x="25" y="39"/>
                      </a:lnTo>
                      <a:lnTo>
                        <a:pt x="25" y="5"/>
                      </a:lnTo>
                      <a:lnTo>
                        <a:pt x="20"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17" name="Freeform 391"/>
                <p:cNvSpPr>
                  <a:spLocks/>
                </p:cNvSpPr>
                <p:nvPr/>
              </p:nvSpPr>
              <p:spPr bwMode="auto">
                <a:xfrm>
                  <a:off x="4191" y="798"/>
                  <a:ext cx="25" cy="46"/>
                </a:xfrm>
                <a:custGeom>
                  <a:avLst/>
                  <a:gdLst>
                    <a:gd name="T0" fmla="*/ 0 w 25"/>
                    <a:gd name="T1" fmla="*/ 7 h 46"/>
                    <a:gd name="T2" fmla="*/ 0 w 25"/>
                    <a:gd name="T3" fmla="*/ 39 h 46"/>
                    <a:gd name="T4" fmla="*/ 9 w 25"/>
                    <a:gd name="T5" fmla="*/ 46 h 46"/>
                    <a:gd name="T6" fmla="*/ 18 w 25"/>
                    <a:gd name="T7" fmla="*/ 46 h 46"/>
                    <a:gd name="T8" fmla="*/ 25 w 25"/>
                    <a:gd name="T9" fmla="*/ 39 h 46"/>
                    <a:gd name="T10" fmla="*/ 25 w 25"/>
                    <a:gd name="T11" fmla="*/ 7 h 46"/>
                    <a:gd name="T12" fmla="*/ 18 w 25"/>
                    <a:gd name="T13" fmla="*/ 0 h 46"/>
                    <a:gd name="T14" fmla="*/ 9 w 25"/>
                    <a:gd name="T15" fmla="*/ 0 h 46"/>
                    <a:gd name="T16" fmla="*/ 0 w 25"/>
                    <a:gd name="T17" fmla="*/ 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6"/>
                    <a:gd name="T29" fmla="*/ 25 w 2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6">
                      <a:moveTo>
                        <a:pt x="0" y="7"/>
                      </a:moveTo>
                      <a:lnTo>
                        <a:pt x="0" y="39"/>
                      </a:lnTo>
                      <a:lnTo>
                        <a:pt x="9" y="46"/>
                      </a:lnTo>
                      <a:lnTo>
                        <a:pt x="18" y="46"/>
                      </a:lnTo>
                      <a:lnTo>
                        <a:pt x="25" y="39"/>
                      </a:lnTo>
                      <a:lnTo>
                        <a:pt x="25" y="7"/>
                      </a:lnTo>
                      <a:lnTo>
                        <a:pt x="18" y="0"/>
                      </a:lnTo>
                      <a:lnTo>
                        <a:pt x="9" y="0"/>
                      </a:lnTo>
                      <a:lnTo>
                        <a:pt x="0"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18" name="Freeform 392"/>
                <p:cNvSpPr>
                  <a:spLocks/>
                </p:cNvSpPr>
                <p:nvPr/>
              </p:nvSpPr>
              <p:spPr bwMode="auto">
                <a:xfrm>
                  <a:off x="4223" y="798"/>
                  <a:ext cx="23" cy="46"/>
                </a:xfrm>
                <a:custGeom>
                  <a:avLst/>
                  <a:gdLst>
                    <a:gd name="T0" fmla="*/ 0 w 23"/>
                    <a:gd name="T1" fmla="*/ 7 h 46"/>
                    <a:gd name="T2" fmla="*/ 0 w 23"/>
                    <a:gd name="T3" fmla="*/ 39 h 46"/>
                    <a:gd name="T4" fmla="*/ 7 w 23"/>
                    <a:gd name="T5" fmla="*/ 46 h 46"/>
                    <a:gd name="T6" fmla="*/ 18 w 23"/>
                    <a:gd name="T7" fmla="*/ 46 h 46"/>
                    <a:gd name="T8" fmla="*/ 23 w 23"/>
                    <a:gd name="T9" fmla="*/ 39 h 46"/>
                    <a:gd name="T10" fmla="*/ 23 w 23"/>
                    <a:gd name="T11" fmla="*/ 7 h 46"/>
                    <a:gd name="T12" fmla="*/ 18 w 23"/>
                    <a:gd name="T13" fmla="*/ 0 h 46"/>
                    <a:gd name="T14" fmla="*/ 7 w 23"/>
                    <a:gd name="T15" fmla="*/ 0 h 46"/>
                    <a:gd name="T16" fmla="*/ 0 w 23"/>
                    <a:gd name="T17" fmla="*/ 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6"/>
                    <a:gd name="T29" fmla="*/ 23 w 23"/>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6">
                      <a:moveTo>
                        <a:pt x="0" y="7"/>
                      </a:moveTo>
                      <a:lnTo>
                        <a:pt x="0" y="39"/>
                      </a:lnTo>
                      <a:lnTo>
                        <a:pt x="7" y="46"/>
                      </a:lnTo>
                      <a:lnTo>
                        <a:pt x="18" y="46"/>
                      </a:lnTo>
                      <a:lnTo>
                        <a:pt x="23" y="39"/>
                      </a:lnTo>
                      <a:lnTo>
                        <a:pt x="23" y="7"/>
                      </a:lnTo>
                      <a:lnTo>
                        <a:pt x="18" y="0"/>
                      </a:lnTo>
                      <a:lnTo>
                        <a:pt x="7" y="0"/>
                      </a:lnTo>
                      <a:lnTo>
                        <a:pt x="0"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19" name="Freeform 393"/>
                <p:cNvSpPr>
                  <a:spLocks/>
                </p:cNvSpPr>
                <p:nvPr/>
              </p:nvSpPr>
              <p:spPr bwMode="auto">
                <a:xfrm>
                  <a:off x="4255" y="798"/>
                  <a:ext cx="23" cy="46"/>
                </a:xfrm>
                <a:custGeom>
                  <a:avLst/>
                  <a:gdLst>
                    <a:gd name="T0" fmla="*/ 0 w 23"/>
                    <a:gd name="T1" fmla="*/ 24 h 46"/>
                    <a:gd name="T2" fmla="*/ 16 w 23"/>
                    <a:gd name="T3" fmla="*/ 24 h 46"/>
                    <a:gd name="T4" fmla="*/ 23 w 23"/>
                    <a:gd name="T5" fmla="*/ 17 h 46"/>
                    <a:gd name="T6" fmla="*/ 23 w 23"/>
                    <a:gd name="T7" fmla="*/ 7 h 46"/>
                    <a:gd name="T8" fmla="*/ 16 w 23"/>
                    <a:gd name="T9" fmla="*/ 0 h 46"/>
                    <a:gd name="T10" fmla="*/ 0 w 23"/>
                    <a:gd name="T11" fmla="*/ 0 h 46"/>
                    <a:gd name="T12" fmla="*/ 0 w 23"/>
                    <a:gd name="T13" fmla="*/ 46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24"/>
                      </a:moveTo>
                      <a:lnTo>
                        <a:pt x="16" y="24"/>
                      </a:lnTo>
                      <a:lnTo>
                        <a:pt x="23" y="17"/>
                      </a:lnTo>
                      <a:lnTo>
                        <a:pt x="23" y="7"/>
                      </a:lnTo>
                      <a:lnTo>
                        <a:pt x="16" y="0"/>
                      </a:lnTo>
                      <a:lnTo>
                        <a:pt x="0" y="0"/>
                      </a:lnTo>
                      <a:lnTo>
                        <a:pt x="0"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20" name="Line 394"/>
                <p:cNvSpPr>
                  <a:spLocks noChangeShapeType="1"/>
                </p:cNvSpPr>
                <p:nvPr/>
              </p:nvSpPr>
              <p:spPr bwMode="auto">
                <a:xfrm flipH="1" flipV="1">
                  <a:off x="4264" y="822"/>
                  <a:ext cx="14" cy="2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21" name="Line 395"/>
                <p:cNvSpPr>
                  <a:spLocks noChangeShapeType="1"/>
                </p:cNvSpPr>
                <p:nvPr/>
              </p:nvSpPr>
              <p:spPr bwMode="auto">
                <a:xfrm>
                  <a:off x="4725" y="901"/>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22" name="Freeform 396"/>
                <p:cNvSpPr>
                  <a:spLocks/>
                </p:cNvSpPr>
                <p:nvPr/>
              </p:nvSpPr>
              <p:spPr bwMode="auto">
                <a:xfrm>
                  <a:off x="4734" y="901"/>
                  <a:ext cx="23" cy="46"/>
                </a:xfrm>
                <a:custGeom>
                  <a:avLst/>
                  <a:gdLst>
                    <a:gd name="T0" fmla="*/ 0 w 23"/>
                    <a:gd name="T1" fmla="*/ 46 h 46"/>
                    <a:gd name="T2" fmla="*/ 0 w 23"/>
                    <a:gd name="T3" fmla="*/ 0 h 46"/>
                    <a:gd name="T4" fmla="*/ 23 w 23"/>
                    <a:gd name="T5" fmla="*/ 46 h 46"/>
                    <a:gd name="T6" fmla="*/ 23 w 23"/>
                    <a:gd name="T7" fmla="*/ 0 h 46"/>
                    <a:gd name="T8" fmla="*/ 0 60000 65536"/>
                    <a:gd name="T9" fmla="*/ 0 60000 65536"/>
                    <a:gd name="T10" fmla="*/ 0 60000 65536"/>
                    <a:gd name="T11" fmla="*/ 0 60000 65536"/>
                    <a:gd name="T12" fmla="*/ 0 w 23"/>
                    <a:gd name="T13" fmla="*/ 0 h 46"/>
                    <a:gd name="T14" fmla="*/ 23 w 23"/>
                    <a:gd name="T15" fmla="*/ 46 h 46"/>
                  </a:gdLst>
                  <a:ahLst/>
                  <a:cxnLst>
                    <a:cxn ang="T8">
                      <a:pos x="T0" y="T1"/>
                    </a:cxn>
                    <a:cxn ang="T9">
                      <a:pos x="T2" y="T3"/>
                    </a:cxn>
                    <a:cxn ang="T10">
                      <a:pos x="T4" y="T5"/>
                    </a:cxn>
                    <a:cxn ang="T11">
                      <a:pos x="T6" y="T7"/>
                    </a:cxn>
                  </a:cxnLst>
                  <a:rect l="T12" t="T13" r="T14" b="T15"/>
                  <a:pathLst>
                    <a:path w="23" h="46">
                      <a:moveTo>
                        <a:pt x="0" y="46"/>
                      </a:moveTo>
                      <a:lnTo>
                        <a:pt x="0" y="0"/>
                      </a:lnTo>
                      <a:lnTo>
                        <a:pt x="23" y="46"/>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23" name="Freeform 397"/>
                <p:cNvSpPr>
                  <a:spLocks/>
                </p:cNvSpPr>
                <p:nvPr/>
              </p:nvSpPr>
              <p:spPr bwMode="auto">
                <a:xfrm>
                  <a:off x="4766" y="901"/>
                  <a:ext cx="23" cy="46"/>
                </a:xfrm>
                <a:custGeom>
                  <a:avLst/>
                  <a:gdLst>
                    <a:gd name="T0" fmla="*/ 0 w 23"/>
                    <a:gd name="T1" fmla="*/ 44 h 46"/>
                    <a:gd name="T2" fmla="*/ 4 w 23"/>
                    <a:gd name="T3" fmla="*/ 46 h 46"/>
                    <a:gd name="T4" fmla="*/ 16 w 23"/>
                    <a:gd name="T5" fmla="*/ 46 h 46"/>
                    <a:gd name="T6" fmla="*/ 23 w 23"/>
                    <a:gd name="T7" fmla="*/ 39 h 46"/>
                    <a:gd name="T8" fmla="*/ 23 w 23"/>
                    <a:gd name="T9" fmla="*/ 31 h 46"/>
                    <a:gd name="T10" fmla="*/ 16 w 23"/>
                    <a:gd name="T11" fmla="*/ 24 h 46"/>
                    <a:gd name="T12" fmla="*/ 7 w 23"/>
                    <a:gd name="T13" fmla="*/ 22 h 46"/>
                    <a:gd name="T14" fmla="*/ 0 w 23"/>
                    <a:gd name="T15" fmla="*/ 14 h 46"/>
                    <a:gd name="T16" fmla="*/ 0 w 23"/>
                    <a:gd name="T17" fmla="*/ 7 h 46"/>
                    <a:gd name="T18" fmla="*/ 7 w 23"/>
                    <a:gd name="T19" fmla="*/ 0 h 46"/>
                    <a:gd name="T20" fmla="*/ 18 w 23"/>
                    <a:gd name="T21" fmla="*/ 0 h 46"/>
                    <a:gd name="T22" fmla="*/ 23 w 23"/>
                    <a:gd name="T23" fmla="*/ 2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6"/>
                    <a:gd name="T38" fmla="*/ 23 w 23"/>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6">
                      <a:moveTo>
                        <a:pt x="0" y="44"/>
                      </a:moveTo>
                      <a:lnTo>
                        <a:pt x="4" y="46"/>
                      </a:lnTo>
                      <a:lnTo>
                        <a:pt x="16" y="46"/>
                      </a:lnTo>
                      <a:lnTo>
                        <a:pt x="23" y="39"/>
                      </a:lnTo>
                      <a:lnTo>
                        <a:pt x="23" y="31"/>
                      </a:lnTo>
                      <a:lnTo>
                        <a:pt x="16" y="24"/>
                      </a:lnTo>
                      <a:lnTo>
                        <a:pt x="7" y="22"/>
                      </a:lnTo>
                      <a:lnTo>
                        <a:pt x="0" y="14"/>
                      </a:lnTo>
                      <a:lnTo>
                        <a:pt x="0" y="7"/>
                      </a:lnTo>
                      <a:lnTo>
                        <a:pt x="7" y="0"/>
                      </a:lnTo>
                      <a:lnTo>
                        <a:pt x="18" y="0"/>
                      </a:lnTo>
                      <a:lnTo>
                        <a:pt x="23" y="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24" name="Freeform 398"/>
                <p:cNvSpPr>
                  <a:spLocks/>
                </p:cNvSpPr>
                <p:nvPr/>
              </p:nvSpPr>
              <p:spPr bwMode="auto">
                <a:xfrm>
                  <a:off x="4798" y="901"/>
                  <a:ext cx="23" cy="46"/>
                </a:xfrm>
                <a:custGeom>
                  <a:avLst/>
                  <a:gdLst>
                    <a:gd name="T0" fmla="*/ 0 w 23"/>
                    <a:gd name="T1" fmla="*/ 24 h 46"/>
                    <a:gd name="T2" fmla="*/ 16 w 23"/>
                    <a:gd name="T3" fmla="*/ 24 h 46"/>
                    <a:gd name="T4" fmla="*/ 23 w 23"/>
                    <a:gd name="T5" fmla="*/ 17 h 46"/>
                    <a:gd name="T6" fmla="*/ 23 w 23"/>
                    <a:gd name="T7" fmla="*/ 7 h 46"/>
                    <a:gd name="T8" fmla="*/ 16 w 23"/>
                    <a:gd name="T9" fmla="*/ 0 h 46"/>
                    <a:gd name="T10" fmla="*/ 0 w 23"/>
                    <a:gd name="T11" fmla="*/ 0 h 46"/>
                    <a:gd name="T12" fmla="*/ 0 w 23"/>
                    <a:gd name="T13" fmla="*/ 46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24"/>
                      </a:moveTo>
                      <a:lnTo>
                        <a:pt x="16" y="24"/>
                      </a:lnTo>
                      <a:lnTo>
                        <a:pt x="23" y="17"/>
                      </a:lnTo>
                      <a:lnTo>
                        <a:pt x="23" y="7"/>
                      </a:lnTo>
                      <a:lnTo>
                        <a:pt x="16" y="0"/>
                      </a:lnTo>
                      <a:lnTo>
                        <a:pt x="0" y="0"/>
                      </a:lnTo>
                      <a:lnTo>
                        <a:pt x="0"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25" name="Freeform 399"/>
                <p:cNvSpPr>
                  <a:spLocks/>
                </p:cNvSpPr>
                <p:nvPr/>
              </p:nvSpPr>
              <p:spPr bwMode="auto">
                <a:xfrm>
                  <a:off x="4830" y="901"/>
                  <a:ext cx="18" cy="46"/>
                </a:xfrm>
                <a:custGeom>
                  <a:avLst/>
                  <a:gdLst>
                    <a:gd name="T0" fmla="*/ 18 w 18"/>
                    <a:gd name="T1" fmla="*/ 0 h 46"/>
                    <a:gd name="T2" fmla="*/ 0 w 18"/>
                    <a:gd name="T3" fmla="*/ 0 h 46"/>
                    <a:gd name="T4" fmla="*/ 0 w 18"/>
                    <a:gd name="T5" fmla="*/ 19 h 46"/>
                    <a:gd name="T6" fmla="*/ 0 w 18"/>
                    <a:gd name="T7" fmla="*/ 46 h 46"/>
                    <a:gd name="T8" fmla="*/ 18 w 18"/>
                    <a:gd name="T9" fmla="*/ 46 h 46"/>
                    <a:gd name="T10" fmla="*/ 0 60000 65536"/>
                    <a:gd name="T11" fmla="*/ 0 60000 65536"/>
                    <a:gd name="T12" fmla="*/ 0 60000 65536"/>
                    <a:gd name="T13" fmla="*/ 0 60000 65536"/>
                    <a:gd name="T14" fmla="*/ 0 60000 65536"/>
                    <a:gd name="T15" fmla="*/ 0 w 18"/>
                    <a:gd name="T16" fmla="*/ 0 h 46"/>
                    <a:gd name="T17" fmla="*/ 18 w 18"/>
                    <a:gd name="T18" fmla="*/ 46 h 46"/>
                  </a:gdLst>
                  <a:ahLst/>
                  <a:cxnLst>
                    <a:cxn ang="T10">
                      <a:pos x="T0" y="T1"/>
                    </a:cxn>
                    <a:cxn ang="T11">
                      <a:pos x="T2" y="T3"/>
                    </a:cxn>
                    <a:cxn ang="T12">
                      <a:pos x="T4" y="T5"/>
                    </a:cxn>
                    <a:cxn ang="T13">
                      <a:pos x="T6" y="T7"/>
                    </a:cxn>
                    <a:cxn ang="T14">
                      <a:pos x="T8" y="T9"/>
                    </a:cxn>
                  </a:cxnLst>
                  <a:rect l="T15" t="T16" r="T17" b="T18"/>
                  <a:pathLst>
                    <a:path w="18" h="46">
                      <a:moveTo>
                        <a:pt x="18" y="0"/>
                      </a:moveTo>
                      <a:lnTo>
                        <a:pt x="0" y="0"/>
                      </a:lnTo>
                      <a:lnTo>
                        <a:pt x="0" y="19"/>
                      </a:lnTo>
                      <a:lnTo>
                        <a:pt x="0" y="46"/>
                      </a:lnTo>
                      <a:lnTo>
                        <a:pt x="18"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26" name="Line 400"/>
                <p:cNvSpPr>
                  <a:spLocks noChangeShapeType="1"/>
                </p:cNvSpPr>
                <p:nvPr/>
              </p:nvSpPr>
              <p:spPr bwMode="auto">
                <a:xfrm flipH="1">
                  <a:off x="4830" y="920"/>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27" name="Freeform 401"/>
                <p:cNvSpPr>
                  <a:spLocks/>
                </p:cNvSpPr>
                <p:nvPr/>
              </p:nvSpPr>
              <p:spPr bwMode="auto">
                <a:xfrm>
                  <a:off x="4855" y="901"/>
                  <a:ext cx="21" cy="46"/>
                </a:xfrm>
                <a:custGeom>
                  <a:avLst/>
                  <a:gdLst>
                    <a:gd name="T0" fmla="*/ 21 w 21"/>
                    <a:gd name="T1" fmla="*/ 46 h 46"/>
                    <a:gd name="T2" fmla="*/ 7 w 21"/>
                    <a:gd name="T3" fmla="*/ 46 h 46"/>
                    <a:gd name="T4" fmla="*/ 0 w 21"/>
                    <a:gd name="T5" fmla="*/ 41 h 46"/>
                    <a:gd name="T6" fmla="*/ 0 w 21"/>
                    <a:gd name="T7" fmla="*/ 5 h 46"/>
                    <a:gd name="T8" fmla="*/ 7 w 21"/>
                    <a:gd name="T9" fmla="*/ 0 h 46"/>
                    <a:gd name="T10" fmla="*/ 21 w 21"/>
                    <a:gd name="T11" fmla="*/ 0 h 46"/>
                    <a:gd name="T12" fmla="*/ 0 60000 65536"/>
                    <a:gd name="T13" fmla="*/ 0 60000 65536"/>
                    <a:gd name="T14" fmla="*/ 0 60000 65536"/>
                    <a:gd name="T15" fmla="*/ 0 60000 65536"/>
                    <a:gd name="T16" fmla="*/ 0 60000 65536"/>
                    <a:gd name="T17" fmla="*/ 0 60000 65536"/>
                    <a:gd name="T18" fmla="*/ 0 w 21"/>
                    <a:gd name="T19" fmla="*/ 0 h 46"/>
                    <a:gd name="T20" fmla="*/ 21 w 2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21" h="46">
                      <a:moveTo>
                        <a:pt x="21" y="46"/>
                      </a:moveTo>
                      <a:lnTo>
                        <a:pt x="7" y="46"/>
                      </a:lnTo>
                      <a:lnTo>
                        <a:pt x="0" y="41"/>
                      </a:lnTo>
                      <a:lnTo>
                        <a:pt x="0" y="5"/>
                      </a:lnTo>
                      <a:lnTo>
                        <a:pt x="7" y="0"/>
                      </a:lnTo>
                      <a:lnTo>
                        <a:pt x="21"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28" name="Line 402"/>
                <p:cNvSpPr>
                  <a:spLocks noChangeShapeType="1"/>
                </p:cNvSpPr>
                <p:nvPr/>
              </p:nvSpPr>
              <p:spPr bwMode="auto">
                <a:xfrm>
                  <a:off x="4883" y="901"/>
                  <a:ext cx="25"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29" name="Line 403"/>
                <p:cNvSpPr>
                  <a:spLocks noChangeShapeType="1"/>
                </p:cNvSpPr>
                <p:nvPr/>
              </p:nvSpPr>
              <p:spPr bwMode="auto">
                <a:xfrm flipV="1">
                  <a:off x="4894" y="901"/>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30" name="Line 404"/>
                <p:cNvSpPr>
                  <a:spLocks noChangeShapeType="1"/>
                </p:cNvSpPr>
                <p:nvPr/>
              </p:nvSpPr>
              <p:spPr bwMode="auto">
                <a:xfrm>
                  <a:off x="4915" y="901"/>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31" name="Freeform 405"/>
                <p:cNvSpPr>
                  <a:spLocks/>
                </p:cNvSpPr>
                <p:nvPr/>
              </p:nvSpPr>
              <p:spPr bwMode="auto">
                <a:xfrm>
                  <a:off x="4924" y="901"/>
                  <a:ext cx="23" cy="46"/>
                </a:xfrm>
                <a:custGeom>
                  <a:avLst/>
                  <a:gdLst>
                    <a:gd name="T0" fmla="*/ 0 w 23"/>
                    <a:gd name="T1" fmla="*/ 7 h 46"/>
                    <a:gd name="T2" fmla="*/ 0 w 23"/>
                    <a:gd name="T3" fmla="*/ 39 h 46"/>
                    <a:gd name="T4" fmla="*/ 7 w 23"/>
                    <a:gd name="T5" fmla="*/ 46 h 46"/>
                    <a:gd name="T6" fmla="*/ 16 w 23"/>
                    <a:gd name="T7" fmla="*/ 46 h 46"/>
                    <a:gd name="T8" fmla="*/ 23 w 23"/>
                    <a:gd name="T9" fmla="*/ 39 h 46"/>
                    <a:gd name="T10" fmla="*/ 23 w 23"/>
                    <a:gd name="T11" fmla="*/ 7 h 46"/>
                    <a:gd name="T12" fmla="*/ 16 w 23"/>
                    <a:gd name="T13" fmla="*/ 0 h 46"/>
                    <a:gd name="T14" fmla="*/ 7 w 23"/>
                    <a:gd name="T15" fmla="*/ 0 h 46"/>
                    <a:gd name="T16" fmla="*/ 0 w 23"/>
                    <a:gd name="T17" fmla="*/ 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6"/>
                    <a:gd name="T29" fmla="*/ 23 w 23"/>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6">
                      <a:moveTo>
                        <a:pt x="0" y="7"/>
                      </a:moveTo>
                      <a:lnTo>
                        <a:pt x="0" y="39"/>
                      </a:lnTo>
                      <a:lnTo>
                        <a:pt x="7" y="46"/>
                      </a:lnTo>
                      <a:lnTo>
                        <a:pt x="16" y="46"/>
                      </a:lnTo>
                      <a:lnTo>
                        <a:pt x="23" y="39"/>
                      </a:lnTo>
                      <a:lnTo>
                        <a:pt x="23" y="7"/>
                      </a:lnTo>
                      <a:lnTo>
                        <a:pt x="16" y="0"/>
                      </a:lnTo>
                      <a:lnTo>
                        <a:pt x="7" y="0"/>
                      </a:lnTo>
                      <a:lnTo>
                        <a:pt x="0"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32" name="Freeform 406"/>
                <p:cNvSpPr>
                  <a:spLocks/>
                </p:cNvSpPr>
                <p:nvPr/>
              </p:nvSpPr>
              <p:spPr bwMode="auto">
                <a:xfrm>
                  <a:off x="4956" y="901"/>
                  <a:ext cx="23" cy="46"/>
                </a:xfrm>
                <a:custGeom>
                  <a:avLst/>
                  <a:gdLst>
                    <a:gd name="T0" fmla="*/ 0 w 23"/>
                    <a:gd name="T1" fmla="*/ 46 h 46"/>
                    <a:gd name="T2" fmla="*/ 0 w 23"/>
                    <a:gd name="T3" fmla="*/ 0 h 46"/>
                    <a:gd name="T4" fmla="*/ 23 w 23"/>
                    <a:gd name="T5" fmla="*/ 46 h 46"/>
                    <a:gd name="T6" fmla="*/ 23 w 23"/>
                    <a:gd name="T7" fmla="*/ 0 h 46"/>
                    <a:gd name="T8" fmla="*/ 0 60000 65536"/>
                    <a:gd name="T9" fmla="*/ 0 60000 65536"/>
                    <a:gd name="T10" fmla="*/ 0 60000 65536"/>
                    <a:gd name="T11" fmla="*/ 0 60000 65536"/>
                    <a:gd name="T12" fmla="*/ 0 w 23"/>
                    <a:gd name="T13" fmla="*/ 0 h 46"/>
                    <a:gd name="T14" fmla="*/ 23 w 23"/>
                    <a:gd name="T15" fmla="*/ 46 h 46"/>
                  </a:gdLst>
                  <a:ahLst/>
                  <a:cxnLst>
                    <a:cxn ang="T8">
                      <a:pos x="T0" y="T1"/>
                    </a:cxn>
                    <a:cxn ang="T9">
                      <a:pos x="T2" y="T3"/>
                    </a:cxn>
                    <a:cxn ang="T10">
                      <a:pos x="T4" y="T5"/>
                    </a:cxn>
                    <a:cxn ang="T11">
                      <a:pos x="T6" y="T7"/>
                    </a:cxn>
                  </a:cxnLst>
                  <a:rect l="T12" t="T13" r="T14" b="T15"/>
                  <a:pathLst>
                    <a:path w="23" h="46">
                      <a:moveTo>
                        <a:pt x="0" y="46"/>
                      </a:moveTo>
                      <a:lnTo>
                        <a:pt x="0" y="0"/>
                      </a:lnTo>
                      <a:lnTo>
                        <a:pt x="23" y="46"/>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33" name="Freeform 407"/>
                <p:cNvSpPr>
                  <a:spLocks/>
                </p:cNvSpPr>
                <p:nvPr/>
              </p:nvSpPr>
              <p:spPr bwMode="auto">
                <a:xfrm>
                  <a:off x="4757" y="977"/>
                  <a:ext cx="39" cy="46"/>
                </a:xfrm>
                <a:custGeom>
                  <a:avLst/>
                  <a:gdLst>
                    <a:gd name="T0" fmla="*/ 0 w 39"/>
                    <a:gd name="T1" fmla="*/ 0 h 46"/>
                    <a:gd name="T2" fmla="*/ 11 w 39"/>
                    <a:gd name="T3" fmla="*/ 46 h 46"/>
                    <a:gd name="T4" fmla="*/ 20 w 39"/>
                    <a:gd name="T5" fmla="*/ 14 h 46"/>
                    <a:gd name="T6" fmla="*/ 29 w 39"/>
                    <a:gd name="T7" fmla="*/ 46 h 46"/>
                    <a:gd name="T8" fmla="*/ 39 w 39"/>
                    <a:gd name="T9" fmla="*/ 0 h 46"/>
                    <a:gd name="T10" fmla="*/ 0 60000 65536"/>
                    <a:gd name="T11" fmla="*/ 0 60000 65536"/>
                    <a:gd name="T12" fmla="*/ 0 60000 65536"/>
                    <a:gd name="T13" fmla="*/ 0 60000 65536"/>
                    <a:gd name="T14" fmla="*/ 0 60000 65536"/>
                    <a:gd name="T15" fmla="*/ 0 w 39"/>
                    <a:gd name="T16" fmla="*/ 0 h 46"/>
                    <a:gd name="T17" fmla="*/ 39 w 39"/>
                    <a:gd name="T18" fmla="*/ 46 h 46"/>
                  </a:gdLst>
                  <a:ahLst/>
                  <a:cxnLst>
                    <a:cxn ang="T10">
                      <a:pos x="T0" y="T1"/>
                    </a:cxn>
                    <a:cxn ang="T11">
                      <a:pos x="T2" y="T3"/>
                    </a:cxn>
                    <a:cxn ang="T12">
                      <a:pos x="T4" y="T5"/>
                    </a:cxn>
                    <a:cxn ang="T13">
                      <a:pos x="T6" y="T7"/>
                    </a:cxn>
                    <a:cxn ang="T14">
                      <a:pos x="T8" y="T9"/>
                    </a:cxn>
                  </a:cxnLst>
                  <a:rect l="T15" t="T16" r="T17" b="T18"/>
                  <a:pathLst>
                    <a:path w="39" h="46">
                      <a:moveTo>
                        <a:pt x="0" y="0"/>
                      </a:moveTo>
                      <a:lnTo>
                        <a:pt x="11" y="46"/>
                      </a:lnTo>
                      <a:lnTo>
                        <a:pt x="20" y="14"/>
                      </a:lnTo>
                      <a:lnTo>
                        <a:pt x="29" y="46"/>
                      </a:lnTo>
                      <a:lnTo>
                        <a:pt x="39"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34" name="Line 408"/>
                <p:cNvSpPr>
                  <a:spLocks noChangeShapeType="1"/>
                </p:cNvSpPr>
                <p:nvPr/>
              </p:nvSpPr>
              <p:spPr bwMode="auto">
                <a:xfrm>
                  <a:off x="4805" y="977"/>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35" name="Freeform 409"/>
                <p:cNvSpPr>
                  <a:spLocks/>
                </p:cNvSpPr>
                <p:nvPr/>
              </p:nvSpPr>
              <p:spPr bwMode="auto">
                <a:xfrm>
                  <a:off x="4814" y="977"/>
                  <a:ext cx="23" cy="46"/>
                </a:xfrm>
                <a:custGeom>
                  <a:avLst/>
                  <a:gdLst>
                    <a:gd name="T0" fmla="*/ 0 w 23"/>
                    <a:gd name="T1" fmla="*/ 46 h 46"/>
                    <a:gd name="T2" fmla="*/ 0 w 23"/>
                    <a:gd name="T3" fmla="*/ 0 h 46"/>
                    <a:gd name="T4" fmla="*/ 23 w 23"/>
                    <a:gd name="T5" fmla="*/ 46 h 46"/>
                    <a:gd name="T6" fmla="*/ 23 w 23"/>
                    <a:gd name="T7" fmla="*/ 0 h 46"/>
                    <a:gd name="T8" fmla="*/ 0 60000 65536"/>
                    <a:gd name="T9" fmla="*/ 0 60000 65536"/>
                    <a:gd name="T10" fmla="*/ 0 60000 65536"/>
                    <a:gd name="T11" fmla="*/ 0 60000 65536"/>
                    <a:gd name="T12" fmla="*/ 0 w 23"/>
                    <a:gd name="T13" fmla="*/ 0 h 46"/>
                    <a:gd name="T14" fmla="*/ 23 w 23"/>
                    <a:gd name="T15" fmla="*/ 46 h 46"/>
                  </a:gdLst>
                  <a:ahLst/>
                  <a:cxnLst>
                    <a:cxn ang="T8">
                      <a:pos x="T0" y="T1"/>
                    </a:cxn>
                    <a:cxn ang="T9">
                      <a:pos x="T2" y="T3"/>
                    </a:cxn>
                    <a:cxn ang="T10">
                      <a:pos x="T4" y="T5"/>
                    </a:cxn>
                    <a:cxn ang="T11">
                      <a:pos x="T6" y="T7"/>
                    </a:cxn>
                  </a:cxnLst>
                  <a:rect l="T12" t="T13" r="T14" b="T15"/>
                  <a:pathLst>
                    <a:path w="23" h="46">
                      <a:moveTo>
                        <a:pt x="0" y="46"/>
                      </a:moveTo>
                      <a:lnTo>
                        <a:pt x="0" y="0"/>
                      </a:lnTo>
                      <a:lnTo>
                        <a:pt x="23" y="46"/>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36" name="Freeform 410"/>
                <p:cNvSpPr>
                  <a:spLocks/>
                </p:cNvSpPr>
                <p:nvPr/>
              </p:nvSpPr>
              <p:spPr bwMode="auto">
                <a:xfrm>
                  <a:off x="4844" y="977"/>
                  <a:ext cx="25" cy="46"/>
                </a:xfrm>
                <a:custGeom>
                  <a:avLst/>
                  <a:gdLst>
                    <a:gd name="T0" fmla="*/ 0 w 25"/>
                    <a:gd name="T1" fmla="*/ 0 h 46"/>
                    <a:gd name="T2" fmla="*/ 0 w 25"/>
                    <a:gd name="T3" fmla="*/ 46 h 46"/>
                    <a:gd name="T4" fmla="*/ 20 w 25"/>
                    <a:gd name="T5" fmla="*/ 46 h 46"/>
                    <a:gd name="T6" fmla="*/ 25 w 25"/>
                    <a:gd name="T7" fmla="*/ 41 h 46"/>
                    <a:gd name="T8" fmla="*/ 25 w 25"/>
                    <a:gd name="T9" fmla="*/ 4 h 46"/>
                    <a:gd name="T10" fmla="*/ 20 w 25"/>
                    <a:gd name="T11" fmla="*/ 0 h 46"/>
                    <a:gd name="T12" fmla="*/ 0 w 25"/>
                    <a:gd name="T13" fmla="*/ 0 h 46"/>
                    <a:gd name="T14" fmla="*/ 0 60000 65536"/>
                    <a:gd name="T15" fmla="*/ 0 60000 65536"/>
                    <a:gd name="T16" fmla="*/ 0 60000 65536"/>
                    <a:gd name="T17" fmla="*/ 0 60000 65536"/>
                    <a:gd name="T18" fmla="*/ 0 60000 65536"/>
                    <a:gd name="T19" fmla="*/ 0 60000 65536"/>
                    <a:gd name="T20" fmla="*/ 0 60000 65536"/>
                    <a:gd name="T21" fmla="*/ 0 w 25"/>
                    <a:gd name="T22" fmla="*/ 0 h 46"/>
                    <a:gd name="T23" fmla="*/ 25 w 25"/>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6">
                      <a:moveTo>
                        <a:pt x="0" y="0"/>
                      </a:moveTo>
                      <a:lnTo>
                        <a:pt x="0" y="46"/>
                      </a:lnTo>
                      <a:lnTo>
                        <a:pt x="20" y="46"/>
                      </a:lnTo>
                      <a:lnTo>
                        <a:pt x="25" y="41"/>
                      </a:lnTo>
                      <a:lnTo>
                        <a:pt x="25" y="4"/>
                      </a:lnTo>
                      <a:lnTo>
                        <a:pt x="20"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37" name="Freeform 411"/>
                <p:cNvSpPr>
                  <a:spLocks/>
                </p:cNvSpPr>
                <p:nvPr/>
              </p:nvSpPr>
              <p:spPr bwMode="auto">
                <a:xfrm>
                  <a:off x="4876" y="977"/>
                  <a:ext cx="25" cy="46"/>
                </a:xfrm>
                <a:custGeom>
                  <a:avLst/>
                  <a:gdLst>
                    <a:gd name="T0" fmla="*/ 0 w 25"/>
                    <a:gd name="T1" fmla="*/ 7 h 46"/>
                    <a:gd name="T2" fmla="*/ 0 w 25"/>
                    <a:gd name="T3" fmla="*/ 39 h 46"/>
                    <a:gd name="T4" fmla="*/ 7 w 25"/>
                    <a:gd name="T5" fmla="*/ 46 h 46"/>
                    <a:gd name="T6" fmla="*/ 18 w 25"/>
                    <a:gd name="T7" fmla="*/ 46 h 46"/>
                    <a:gd name="T8" fmla="*/ 25 w 25"/>
                    <a:gd name="T9" fmla="*/ 39 h 46"/>
                    <a:gd name="T10" fmla="*/ 25 w 25"/>
                    <a:gd name="T11" fmla="*/ 7 h 46"/>
                    <a:gd name="T12" fmla="*/ 18 w 25"/>
                    <a:gd name="T13" fmla="*/ 0 h 46"/>
                    <a:gd name="T14" fmla="*/ 7 w 25"/>
                    <a:gd name="T15" fmla="*/ 0 h 46"/>
                    <a:gd name="T16" fmla="*/ 0 w 25"/>
                    <a:gd name="T17" fmla="*/ 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6"/>
                    <a:gd name="T29" fmla="*/ 25 w 25"/>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6">
                      <a:moveTo>
                        <a:pt x="0" y="7"/>
                      </a:moveTo>
                      <a:lnTo>
                        <a:pt x="0" y="39"/>
                      </a:lnTo>
                      <a:lnTo>
                        <a:pt x="7" y="46"/>
                      </a:lnTo>
                      <a:lnTo>
                        <a:pt x="18" y="46"/>
                      </a:lnTo>
                      <a:lnTo>
                        <a:pt x="25" y="39"/>
                      </a:lnTo>
                      <a:lnTo>
                        <a:pt x="25" y="7"/>
                      </a:lnTo>
                      <a:lnTo>
                        <a:pt x="18" y="0"/>
                      </a:lnTo>
                      <a:lnTo>
                        <a:pt x="7" y="0"/>
                      </a:lnTo>
                      <a:lnTo>
                        <a:pt x="0"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38" name="Freeform 412"/>
                <p:cNvSpPr>
                  <a:spLocks/>
                </p:cNvSpPr>
                <p:nvPr/>
              </p:nvSpPr>
              <p:spPr bwMode="auto">
                <a:xfrm>
                  <a:off x="4908" y="977"/>
                  <a:ext cx="37" cy="46"/>
                </a:xfrm>
                <a:custGeom>
                  <a:avLst/>
                  <a:gdLst>
                    <a:gd name="T0" fmla="*/ 0 w 37"/>
                    <a:gd name="T1" fmla="*/ 0 h 46"/>
                    <a:gd name="T2" fmla="*/ 9 w 37"/>
                    <a:gd name="T3" fmla="*/ 46 h 46"/>
                    <a:gd name="T4" fmla="*/ 18 w 37"/>
                    <a:gd name="T5" fmla="*/ 14 h 46"/>
                    <a:gd name="T6" fmla="*/ 27 w 37"/>
                    <a:gd name="T7" fmla="*/ 46 h 46"/>
                    <a:gd name="T8" fmla="*/ 37 w 37"/>
                    <a:gd name="T9" fmla="*/ 0 h 46"/>
                    <a:gd name="T10" fmla="*/ 0 60000 65536"/>
                    <a:gd name="T11" fmla="*/ 0 60000 65536"/>
                    <a:gd name="T12" fmla="*/ 0 60000 65536"/>
                    <a:gd name="T13" fmla="*/ 0 60000 65536"/>
                    <a:gd name="T14" fmla="*/ 0 60000 65536"/>
                    <a:gd name="T15" fmla="*/ 0 w 37"/>
                    <a:gd name="T16" fmla="*/ 0 h 46"/>
                    <a:gd name="T17" fmla="*/ 37 w 37"/>
                    <a:gd name="T18" fmla="*/ 46 h 46"/>
                  </a:gdLst>
                  <a:ahLst/>
                  <a:cxnLst>
                    <a:cxn ang="T10">
                      <a:pos x="T0" y="T1"/>
                    </a:cxn>
                    <a:cxn ang="T11">
                      <a:pos x="T2" y="T3"/>
                    </a:cxn>
                    <a:cxn ang="T12">
                      <a:pos x="T4" y="T5"/>
                    </a:cxn>
                    <a:cxn ang="T13">
                      <a:pos x="T6" y="T7"/>
                    </a:cxn>
                    <a:cxn ang="T14">
                      <a:pos x="T8" y="T9"/>
                    </a:cxn>
                  </a:cxnLst>
                  <a:rect l="T15" t="T16" r="T17" b="T18"/>
                  <a:pathLst>
                    <a:path w="37" h="46">
                      <a:moveTo>
                        <a:pt x="0" y="0"/>
                      </a:moveTo>
                      <a:lnTo>
                        <a:pt x="9" y="46"/>
                      </a:lnTo>
                      <a:lnTo>
                        <a:pt x="18" y="14"/>
                      </a:lnTo>
                      <a:lnTo>
                        <a:pt x="27" y="46"/>
                      </a:lnTo>
                      <a:lnTo>
                        <a:pt x="37"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39" name="Freeform 413"/>
                <p:cNvSpPr>
                  <a:spLocks/>
                </p:cNvSpPr>
                <p:nvPr/>
              </p:nvSpPr>
              <p:spPr bwMode="auto">
                <a:xfrm>
                  <a:off x="4791" y="1165"/>
                  <a:ext cx="18" cy="44"/>
                </a:xfrm>
                <a:custGeom>
                  <a:avLst/>
                  <a:gdLst>
                    <a:gd name="T0" fmla="*/ 18 w 18"/>
                    <a:gd name="T1" fmla="*/ 44 h 44"/>
                    <a:gd name="T2" fmla="*/ 5 w 18"/>
                    <a:gd name="T3" fmla="*/ 44 h 44"/>
                    <a:gd name="T4" fmla="*/ 0 w 18"/>
                    <a:gd name="T5" fmla="*/ 39 h 44"/>
                    <a:gd name="T6" fmla="*/ 0 w 18"/>
                    <a:gd name="T7" fmla="*/ 5 h 44"/>
                    <a:gd name="T8" fmla="*/ 5 w 18"/>
                    <a:gd name="T9" fmla="*/ 0 h 44"/>
                    <a:gd name="T10" fmla="*/ 18 w 18"/>
                    <a:gd name="T11" fmla="*/ 0 h 44"/>
                    <a:gd name="T12" fmla="*/ 0 60000 65536"/>
                    <a:gd name="T13" fmla="*/ 0 60000 65536"/>
                    <a:gd name="T14" fmla="*/ 0 60000 65536"/>
                    <a:gd name="T15" fmla="*/ 0 60000 65536"/>
                    <a:gd name="T16" fmla="*/ 0 60000 65536"/>
                    <a:gd name="T17" fmla="*/ 0 60000 65536"/>
                    <a:gd name="T18" fmla="*/ 0 w 18"/>
                    <a:gd name="T19" fmla="*/ 0 h 44"/>
                    <a:gd name="T20" fmla="*/ 18 w 18"/>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8" h="44">
                      <a:moveTo>
                        <a:pt x="18" y="44"/>
                      </a:moveTo>
                      <a:lnTo>
                        <a:pt x="5" y="44"/>
                      </a:lnTo>
                      <a:lnTo>
                        <a:pt x="0" y="39"/>
                      </a:lnTo>
                      <a:lnTo>
                        <a:pt x="0" y="5"/>
                      </a:lnTo>
                      <a:lnTo>
                        <a:pt x="5" y="0"/>
                      </a:lnTo>
                      <a:lnTo>
                        <a:pt x="18"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40" name="Freeform 414"/>
                <p:cNvSpPr>
                  <a:spLocks/>
                </p:cNvSpPr>
                <p:nvPr/>
              </p:nvSpPr>
              <p:spPr bwMode="auto">
                <a:xfrm>
                  <a:off x="4819" y="1165"/>
                  <a:ext cx="22" cy="44"/>
                </a:xfrm>
                <a:custGeom>
                  <a:avLst/>
                  <a:gdLst>
                    <a:gd name="T0" fmla="*/ 0 w 22"/>
                    <a:gd name="T1" fmla="*/ 7 h 44"/>
                    <a:gd name="T2" fmla="*/ 0 w 22"/>
                    <a:gd name="T3" fmla="*/ 37 h 44"/>
                    <a:gd name="T4" fmla="*/ 6 w 22"/>
                    <a:gd name="T5" fmla="*/ 44 h 44"/>
                    <a:gd name="T6" fmla="*/ 16 w 22"/>
                    <a:gd name="T7" fmla="*/ 44 h 44"/>
                    <a:gd name="T8" fmla="*/ 22 w 22"/>
                    <a:gd name="T9" fmla="*/ 37 h 44"/>
                    <a:gd name="T10" fmla="*/ 22 w 22"/>
                    <a:gd name="T11" fmla="*/ 7 h 44"/>
                    <a:gd name="T12" fmla="*/ 16 w 22"/>
                    <a:gd name="T13" fmla="*/ 0 h 44"/>
                    <a:gd name="T14" fmla="*/ 6 w 22"/>
                    <a:gd name="T15" fmla="*/ 0 h 44"/>
                    <a:gd name="T16" fmla="*/ 0 w 22"/>
                    <a:gd name="T17" fmla="*/ 7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44"/>
                    <a:gd name="T29" fmla="*/ 22 w 22"/>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44">
                      <a:moveTo>
                        <a:pt x="0" y="7"/>
                      </a:moveTo>
                      <a:lnTo>
                        <a:pt x="0" y="37"/>
                      </a:lnTo>
                      <a:lnTo>
                        <a:pt x="6" y="44"/>
                      </a:lnTo>
                      <a:lnTo>
                        <a:pt x="16" y="44"/>
                      </a:lnTo>
                      <a:lnTo>
                        <a:pt x="22" y="37"/>
                      </a:lnTo>
                      <a:lnTo>
                        <a:pt x="22" y="7"/>
                      </a:lnTo>
                      <a:lnTo>
                        <a:pt x="16" y="0"/>
                      </a:lnTo>
                      <a:lnTo>
                        <a:pt x="6" y="0"/>
                      </a:lnTo>
                      <a:lnTo>
                        <a:pt x="0"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41" name="Freeform 415"/>
                <p:cNvSpPr>
                  <a:spLocks/>
                </p:cNvSpPr>
                <p:nvPr/>
              </p:nvSpPr>
              <p:spPr bwMode="auto">
                <a:xfrm>
                  <a:off x="4851" y="1165"/>
                  <a:ext cx="23" cy="44"/>
                </a:xfrm>
                <a:custGeom>
                  <a:avLst/>
                  <a:gdLst>
                    <a:gd name="T0" fmla="*/ 0 w 23"/>
                    <a:gd name="T1" fmla="*/ 7 h 44"/>
                    <a:gd name="T2" fmla="*/ 0 w 23"/>
                    <a:gd name="T3" fmla="*/ 37 h 44"/>
                    <a:gd name="T4" fmla="*/ 6 w 23"/>
                    <a:gd name="T5" fmla="*/ 44 h 44"/>
                    <a:gd name="T6" fmla="*/ 16 w 23"/>
                    <a:gd name="T7" fmla="*/ 44 h 44"/>
                    <a:gd name="T8" fmla="*/ 23 w 23"/>
                    <a:gd name="T9" fmla="*/ 37 h 44"/>
                    <a:gd name="T10" fmla="*/ 23 w 23"/>
                    <a:gd name="T11" fmla="*/ 7 h 44"/>
                    <a:gd name="T12" fmla="*/ 16 w 23"/>
                    <a:gd name="T13" fmla="*/ 0 h 44"/>
                    <a:gd name="T14" fmla="*/ 6 w 23"/>
                    <a:gd name="T15" fmla="*/ 0 h 44"/>
                    <a:gd name="T16" fmla="*/ 0 w 23"/>
                    <a:gd name="T17" fmla="*/ 7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4"/>
                    <a:gd name="T29" fmla="*/ 23 w 2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4">
                      <a:moveTo>
                        <a:pt x="0" y="7"/>
                      </a:moveTo>
                      <a:lnTo>
                        <a:pt x="0" y="37"/>
                      </a:lnTo>
                      <a:lnTo>
                        <a:pt x="6" y="44"/>
                      </a:lnTo>
                      <a:lnTo>
                        <a:pt x="16" y="44"/>
                      </a:lnTo>
                      <a:lnTo>
                        <a:pt x="23" y="37"/>
                      </a:lnTo>
                      <a:lnTo>
                        <a:pt x="23" y="7"/>
                      </a:lnTo>
                      <a:lnTo>
                        <a:pt x="16" y="0"/>
                      </a:lnTo>
                      <a:lnTo>
                        <a:pt x="6" y="0"/>
                      </a:lnTo>
                      <a:lnTo>
                        <a:pt x="0"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42" name="Freeform 416"/>
                <p:cNvSpPr>
                  <a:spLocks/>
                </p:cNvSpPr>
                <p:nvPr/>
              </p:nvSpPr>
              <p:spPr bwMode="auto">
                <a:xfrm>
                  <a:off x="4883" y="1165"/>
                  <a:ext cx="18" cy="44"/>
                </a:xfrm>
                <a:custGeom>
                  <a:avLst/>
                  <a:gdLst>
                    <a:gd name="T0" fmla="*/ 0 w 18"/>
                    <a:gd name="T1" fmla="*/ 0 h 44"/>
                    <a:gd name="T2" fmla="*/ 0 w 18"/>
                    <a:gd name="T3" fmla="*/ 44 h 44"/>
                    <a:gd name="T4" fmla="*/ 18 w 18"/>
                    <a:gd name="T5" fmla="*/ 44 h 44"/>
                    <a:gd name="T6" fmla="*/ 0 60000 65536"/>
                    <a:gd name="T7" fmla="*/ 0 60000 65536"/>
                    <a:gd name="T8" fmla="*/ 0 60000 65536"/>
                    <a:gd name="T9" fmla="*/ 0 w 18"/>
                    <a:gd name="T10" fmla="*/ 0 h 44"/>
                    <a:gd name="T11" fmla="*/ 18 w 18"/>
                    <a:gd name="T12" fmla="*/ 44 h 44"/>
                  </a:gdLst>
                  <a:ahLst/>
                  <a:cxnLst>
                    <a:cxn ang="T6">
                      <a:pos x="T0" y="T1"/>
                    </a:cxn>
                    <a:cxn ang="T7">
                      <a:pos x="T2" y="T3"/>
                    </a:cxn>
                    <a:cxn ang="T8">
                      <a:pos x="T4" y="T5"/>
                    </a:cxn>
                  </a:cxnLst>
                  <a:rect l="T9" t="T10" r="T11" b="T12"/>
                  <a:pathLst>
                    <a:path w="18" h="44">
                      <a:moveTo>
                        <a:pt x="0" y="0"/>
                      </a:move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43" name="Freeform 417"/>
                <p:cNvSpPr>
                  <a:spLocks/>
                </p:cNvSpPr>
                <p:nvPr/>
              </p:nvSpPr>
              <p:spPr bwMode="auto">
                <a:xfrm>
                  <a:off x="4942" y="1165"/>
                  <a:ext cx="37" cy="44"/>
                </a:xfrm>
                <a:custGeom>
                  <a:avLst/>
                  <a:gdLst>
                    <a:gd name="T0" fmla="*/ 0 w 37"/>
                    <a:gd name="T1" fmla="*/ 0 h 44"/>
                    <a:gd name="T2" fmla="*/ 9 w 37"/>
                    <a:gd name="T3" fmla="*/ 44 h 44"/>
                    <a:gd name="T4" fmla="*/ 19 w 37"/>
                    <a:gd name="T5" fmla="*/ 15 h 44"/>
                    <a:gd name="T6" fmla="*/ 28 w 37"/>
                    <a:gd name="T7" fmla="*/ 44 h 44"/>
                    <a:gd name="T8" fmla="*/ 37 w 37"/>
                    <a:gd name="T9" fmla="*/ 0 h 44"/>
                    <a:gd name="T10" fmla="*/ 0 60000 65536"/>
                    <a:gd name="T11" fmla="*/ 0 60000 65536"/>
                    <a:gd name="T12" fmla="*/ 0 60000 65536"/>
                    <a:gd name="T13" fmla="*/ 0 60000 65536"/>
                    <a:gd name="T14" fmla="*/ 0 60000 65536"/>
                    <a:gd name="T15" fmla="*/ 0 w 37"/>
                    <a:gd name="T16" fmla="*/ 0 h 44"/>
                    <a:gd name="T17" fmla="*/ 37 w 37"/>
                    <a:gd name="T18" fmla="*/ 44 h 44"/>
                  </a:gdLst>
                  <a:ahLst/>
                  <a:cxnLst>
                    <a:cxn ang="T10">
                      <a:pos x="T0" y="T1"/>
                    </a:cxn>
                    <a:cxn ang="T11">
                      <a:pos x="T2" y="T3"/>
                    </a:cxn>
                    <a:cxn ang="T12">
                      <a:pos x="T4" y="T5"/>
                    </a:cxn>
                    <a:cxn ang="T13">
                      <a:pos x="T6" y="T7"/>
                    </a:cxn>
                    <a:cxn ang="T14">
                      <a:pos x="T8" y="T9"/>
                    </a:cxn>
                  </a:cxnLst>
                  <a:rect l="T15" t="T16" r="T17" b="T18"/>
                  <a:pathLst>
                    <a:path w="37" h="44">
                      <a:moveTo>
                        <a:pt x="0" y="0"/>
                      </a:moveTo>
                      <a:lnTo>
                        <a:pt x="9" y="44"/>
                      </a:lnTo>
                      <a:lnTo>
                        <a:pt x="19" y="15"/>
                      </a:lnTo>
                      <a:lnTo>
                        <a:pt x="28" y="44"/>
                      </a:lnTo>
                      <a:lnTo>
                        <a:pt x="37"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44" name="Freeform 418"/>
                <p:cNvSpPr>
                  <a:spLocks/>
                </p:cNvSpPr>
                <p:nvPr/>
              </p:nvSpPr>
              <p:spPr bwMode="auto">
                <a:xfrm>
                  <a:off x="4988" y="1165"/>
                  <a:ext cx="28" cy="44"/>
                </a:xfrm>
                <a:custGeom>
                  <a:avLst/>
                  <a:gdLst>
                    <a:gd name="T0" fmla="*/ 0 w 28"/>
                    <a:gd name="T1" fmla="*/ 44 h 44"/>
                    <a:gd name="T2" fmla="*/ 14 w 28"/>
                    <a:gd name="T3" fmla="*/ 0 h 44"/>
                    <a:gd name="T4" fmla="*/ 28 w 28"/>
                    <a:gd name="T5" fmla="*/ 44 h 44"/>
                    <a:gd name="T6" fmla="*/ 0 60000 65536"/>
                    <a:gd name="T7" fmla="*/ 0 60000 65536"/>
                    <a:gd name="T8" fmla="*/ 0 60000 65536"/>
                    <a:gd name="T9" fmla="*/ 0 w 28"/>
                    <a:gd name="T10" fmla="*/ 0 h 44"/>
                    <a:gd name="T11" fmla="*/ 28 w 28"/>
                    <a:gd name="T12" fmla="*/ 44 h 44"/>
                  </a:gdLst>
                  <a:ahLst/>
                  <a:cxnLst>
                    <a:cxn ang="T6">
                      <a:pos x="T0" y="T1"/>
                    </a:cxn>
                    <a:cxn ang="T7">
                      <a:pos x="T2" y="T3"/>
                    </a:cxn>
                    <a:cxn ang="T8">
                      <a:pos x="T4" y="T5"/>
                    </a:cxn>
                  </a:cxnLst>
                  <a:rect l="T9" t="T10" r="T11" b="T12"/>
                  <a:pathLst>
                    <a:path w="28" h="44">
                      <a:moveTo>
                        <a:pt x="0" y="44"/>
                      </a:moveTo>
                      <a:lnTo>
                        <a:pt x="14" y="0"/>
                      </a:lnTo>
                      <a:lnTo>
                        <a:pt x="2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45" name="Line 419"/>
                <p:cNvSpPr>
                  <a:spLocks noChangeShapeType="1"/>
                </p:cNvSpPr>
                <p:nvPr/>
              </p:nvSpPr>
              <p:spPr bwMode="auto">
                <a:xfrm>
                  <a:off x="4993" y="1197"/>
                  <a:ext cx="20"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46" name="Line 420"/>
                <p:cNvSpPr>
                  <a:spLocks noChangeShapeType="1"/>
                </p:cNvSpPr>
                <p:nvPr/>
              </p:nvSpPr>
              <p:spPr bwMode="auto">
                <a:xfrm>
                  <a:off x="5025" y="1165"/>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47" name="Line 421"/>
                <p:cNvSpPr>
                  <a:spLocks noChangeShapeType="1"/>
                </p:cNvSpPr>
                <p:nvPr/>
              </p:nvSpPr>
              <p:spPr bwMode="auto">
                <a:xfrm flipV="1">
                  <a:off x="5036" y="1165"/>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48" name="Freeform 422"/>
                <p:cNvSpPr>
                  <a:spLocks/>
                </p:cNvSpPr>
                <p:nvPr/>
              </p:nvSpPr>
              <p:spPr bwMode="auto">
                <a:xfrm>
                  <a:off x="5055" y="1165"/>
                  <a:ext cx="20" cy="44"/>
                </a:xfrm>
                <a:custGeom>
                  <a:avLst/>
                  <a:gdLst>
                    <a:gd name="T0" fmla="*/ 20 w 20"/>
                    <a:gd name="T1" fmla="*/ 0 h 44"/>
                    <a:gd name="T2" fmla="*/ 0 w 20"/>
                    <a:gd name="T3" fmla="*/ 0 h 44"/>
                    <a:gd name="T4" fmla="*/ 0 w 20"/>
                    <a:gd name="T5" fmla="*/ 20 h 44"/>
                    <a:gd name="T6" fmla="*/ 0 w 20"/>
                    <a:gd name="T7" fmla="*/ 44 h 44"/>
                    <a:gd name="T8" fmla="*/ 20 w 20"/>
                    <a:gd name="T9" fmla="*/ 44 h 44"/>
                    <a:gd name="T10" fmla="*/ 0 60000 65536"/>
                    <a:gd name="T11" fmla="*/ 0 60000 65536"/>
                    <a:gd name="T12" fmla="*/ 0 60000 65536"/>
                    <a:gd name="T13" fmla="*/ 0 60000 65536"/>
                    <a:gd name="T14" fmla="*/ 0 60000 65536"/>
                    <a:gd name="T15" fmla="*/ 0 w 20"/>
                    <a:gd name="T16" fmla="*/ 0 h 44"/>
                    <a:gd name="T17" fmla="*/ 20 w 20"/>
                    <a:gd name="T18" fmla="*/ 44 h 44"/>
                  </a:gdLst>
                  <a:ahLst/>
                  <a:cxnLst>
                    <a:cxn ang="T10">
                      <a:pos x="T0" y="T1"/>
                    </a:cxn>
                    <a:cxn ang="T11">
                      <a:pos x="T2" y="T3"/>
                    </a:cxn>
                    <a:cxn ang="T12">
                      <a:pos x="T4" y="T5"/>
                    </a:cxn>
                    <a:cxn ang="T13">
                      <a:pos x="T6" y="T7"/>
                    </a:cxn>
                    <a:cxn ang="T14">
                      <a:pos x="T8" y="T9"/>
                    </a:cxn>
                  </a:cxnLst>
                  <a:rect l="T15" t="T16" r="T17" b="T18"/>
                  <a:pathLst>
                    <a:path w="20" h="44">
                      <a:moveTo>
                        <a:pt x="20" y="0"/>
                      </a:moveTo>
                      <a:lnTo>
                        <a:pt x="0" y="0"/>
                      </a:lnTo>
                      <a:lnTo>
                        <a:pt x="0" y="20"/>
                      </a:lnTo>
                      <a:lnTo>
                        <a:pt x="0" y="44"/>
                      </a:lnTo>
                      <a:lnTo>
                        <a:pt x="2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49" name="Line 423"/>
                <p:cNvSpPr>
                  <a:spLocks noChangeShapeType="1"/>
                </p:cNvSpPr>
                <p:nvPr/>
              </p:nvSpPr>
              <p:spPr bwMode="auto">
                <a:xfrm flipH="1">
                  <a:off x="5055" y="1185"/>
                  <a:ext cx="16"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50" name="Freeform 424"/>
                <p:cNvSpPr>
                  <a:spLocks/>
                </p:cNvSpPr>
                <p:nvPr/>
              </p:nvSpPr>
              <p:spPr bwMode="auto">
                <a:xfrm>
                  <a:off x="5084" y="1165"/>
                  <a:ext cx="23" cy="44"/>
                </a:xfrm>
                <a:custGeom>
                  <a:avLst/>
                  <a:gdLst>
                    <a:gd name="T0" fmla="*/ 0 w 23"/>
                    <a:gd name="T1" fmla="*/ 25 h 44"/>
                    <a:gd name="T2" fmla="*/ 16 w 23"/>
                    <a:gd name="T3" fmla="*/ 25 h 44"/>
                    <a:gd name="T4" fmla="*/ 23 w 23"/>
                    <a:gd name="T5" fmla="*/ 17 h 44"/>
                    <a:gd name="T6" fmla="*/ 23 w 23"/>
                    <a:gd name="T7" fmla="*/ 7 h 44"/>
                    <a:gd name="T8" fmla="*/ 16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5"/>
                      </a:moveTo>
                      <a:lnTo>
                        <a:pt x="16" y="25"/>
                      </a:lnTo>
                      <a:lnTo>
                        <a:pt x="23" y="17"/>
                      </a:lnTo>
                      <a:lnTo>
                        <a:pt x="23" y="7"/>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51" name="Line 425"/>
                <p:cNvSpPr>
                  <a:spLocks noChangeShapeType="1"/>
                </p:cNvSpPr>
                <p:nvPr/>
              </p:nvSpPr>
              <p:spPr bwMode="auto">
                <a:xfrm flipH="1" flipV="1">
                  <a:off x="5094" y="1190"/>
                  <a:ext cx="13" cy="1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52" name="Freeform 426"/>
                <p:cNvSpPr>
                  <a:spLocks/>
                </p:cNvSpPr>
                <p:nvPr/>
              </p:nvSpPr>
              <p:spPr bwMode="auto">
                <a:xfrm>
                  <a:off x="4857" y="1241"/>
                  <a:ext cx="23" cy="44"/>
                </a:xfrm>
                <a:custGeom>
                  <a:avLst/>
                  <a:gdLst>
                    <a:gd name="T0" fmla="*/ 0 w 23"/>
                    <a:gd name="T1" fmla="*/ 42 h 44"/>
                    <a:gd name="T2" fmla="*/ 5 w 23"/>
                    <a:gd name="T3" fmla="*/ 44 h 44"/>
                    <a:gd name="T4" fmla="*/ 19 w 23"/>
                    <a:gd name="T5" fmla="*/ 44 h 44"/>
                    <a:gd name="T6" fmla="*/ 23 w 23"/>
                    <a:gd name="T7" fmla="*/ 37 h 44"/>
                    <a:gd name="T8" fmla="*/ 23 w 23"/>
                    <a:gd name="T9" fmla="*/ 32 h 44"/>
                    <a:gd name="T10" fmla="*/ 19 w 23"/>
                    <a:gd name="T11" fmla="*/ 24 h 44"/>
                    <a:gd name="T12" fmla="*/ 7 w 23"/>
                    <a:gd name="T13" fmla="*/ 20 h 44"/>
                    <a:gd name="T14" fmla="*/ 0 w 23"/>
                    <a:gd name="T15" fmla="*/ 12 h 44"/>
                    <a:gd name="T16" fmla="*/ 0 w 23"/>
                    <a:gd name="T17" fmla="*/ 5 h 44"/>
                    <a:gd name="T18" fmla="*/ 7 w 23"/>
                    <a:gd name="T19" fmla="*/ 0 h 44"/>
                    <a:gd name="T20" fmla="*/ 19 w 23"/>
                    <a:gd name="T21" fmla="*/ 0 h 44"/>
                    <a:gd name="T22" fmla="*/ 23 w 23"/>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4"/>
                    <a:gd name="T38" fmla="*/ 23 w 23"/>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4">
                      <a:moveTo>
                        <a:pt x="0" y="42"/>
                      </a:moveTo>
                      <a:lnTo>
                        <a:pt x="5" y="44"/>
                      </a:lnTo>
                      <a:lnTo>
                        <a:pt x="19" y="44"/>
                      </a:lnTo>
                      <a:lnTo>
                        <a:pt x="23" y="37"/>
                      </a:lnTo>
                      <a:lnTo>
                        <a:pt x="23" y="32"/>
                      </a:lnTo>
                      <a:lnTo>
                        <a:pt x="19" y="24"/>
                      </a:lnTo>
                      <a:lnTo>
                        <a:pt x="7" y="20"/>
                      </a:lnTo>
                      <a:lnTo>
                        <a:pt x="0" y="12"/>
                      </a:lnTo>
                      <a:lnTo>
                        <a:pt x="0" y="5"/>
                      </a:lnTo>
                      <a:lnTo>
                        <a:pt x="7" y="0"/>
                      </a:lnTo>
                      <a:lnTo>
                        <a:pt x="19" y="0"/>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53" name="Freeform 427"/>
                <p:cNvSpPr>
                  <a:spLocks/>
                </p:cNvSpPr>
                <p:nvPr/>
              </p:nvSpPr>
              <p:spPr bwMode="auto">
                <a:xfrm>
                  <a:off x="4890" y="1241"/>
                  <a:ext cx="22" cy="44"/>
                </a:xfrm>
                <a:custGeom>
                  <a:avLst/>
                  <a:gdLst>
                    <a:gd name="T0" fmla="*/ 0 w 22"/>
                    <a:gd name="T1" fmla="*/ 0 h 44"/>
                    <a:gd name="T2" fmla="*/ 0 w 22"/>
                    <a:gd name="T3" fmla="*/ 37 h 44"/>
                    <a:gd name="T4" fmla="*/ 6 w 22"/>
                    <a:gd name="T5" fmla="*/ 44 h 44"/>
                    <a:gd name="T6" fmla="*/ 18 w 22"/>
                    <a:gd name="T7" fmla="*/ 44 h 44"/>
                    <a:gd name="T8" fmla="*/ 22 w 22"/>
                    <a:gd name="T9" fmla="*/ 37 h 44"/>
                    <a:gd name="T10" fmla="*/ 22 w 22"/>
                    <a:gd name="T11" fmla="*/ 0 h 44"/>
                    <a:gd name="T12" fmla="*/ 0 60000 65536"/>
                    <a:gd name="T13" fmla="*/ 0 60000 65536"/>
                    <a:gd name="T14" fmla="*/ 0 60000 65536"/>
                    <a:gd name="T15" fmla="*/ 0 60000 65536"/>
                    <a:gd name="T16" fmla="*/ 0 60000 65536"/>
                    <a:gd name="T17" fmla="*/ 0 60000 65536"/>
                    <a:gd name="T18" fmla="*/ 0 w 22"/>
                    <a:gd name="T19" fmla="*/ 0 h 44"/>
                    <a:gd name="T20" fmla="*/ 22 w 22"/>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2" h="44">
                      <a:moveTo>
                        <a:pt x="0" y="0"/>
                      </a:moveTo>
                      <a:lnTo>
                        <a:pt x="0" y="37"/>
                      </a:lnTo>
                      <a:lnTo>
                        <a:pt x="6" y="44"/>
                      </a:lnTo>
                      <a:lnTo>
                        <a:pt x="18" y="44"/>
                      </a:lnTo>
                      <a:lnTo>
                        <a:pt x="22" y="37"/>
                      </a:lnTo>
                      <a:lnTo>
                        <a:pt x="22"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54" name="Freeform 428"/>
                <p:cNvSpPr>
                  <a:spLocks/>
                </p:cNvSpPr>
                <p:nvPr/>
              </p:nvSpPr>
              <p:spPr bwMode="auto">
                <a:xfrm>
                  <a:off x="4922" y="1241"/>
                  <a:ext cx="23" cy="44"/>
                </a:xfrm>
                <a:custGeom>
                  <a:avLst/>
                  <a:gdLst>
                    <a:gd name="T0" fmla="*/ 0 w 23"/>
                    <a:gd name="T1" fmla="*/ 24 h 44"/>
                    <a:gd name="T2" fmla="*/ 16 w 23"/>
                    <a:gd name="T3" fmla="*/ 24 h 44"/>
                    <a:gd name="T4" fmla="*/ 23 w 23"/>
                    <a:gd name="T5" fmla="*/ 17 h 44"/>
                    <a:gd name="T6" fmla="*/ 23 w 23"/>
                    <a:gd name="T7" fmla="*/ 7 h 44"/>
                    <a:gd name="T8" fmla="*/ 16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4"/>
                      </a:moveTo>
                      <a:lnTo>
                        <a:pt x="16" y="24"/>
                      </a:lnTo>
                      <a:lnTo>
                        <a:pt x="23" y="17"/>
                      </a:lnTo>
                      <a:lnTo>
                        <a:pt x="23" y="7"/>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55" name="Freeform 429"/>
                <p:cNvSpPr>
                  <a:spLocks/>
                </p:cNvSpPr>
                <p:nvPr/>
              </p:nvSpPr>
              <p:spPr bwMode="auto">
                <a:xfrm>
                  <a:off x="4954" y="1241"/>
                  <a:ext cx="23" cy="44"/>
                </a:xfrm>
                <a:custGeom>
                  <a:avLst/>
                  <a:gdLst>
                    <a:gd name="T0" fmla="*/ 0 w 23"/>
                    <a:gd name="T1" fmla="*/ 24 h 44"/>
                    <a:gd name="T2" fmla="*/ 16 w 23"/>
                    <a:gd name="T3" fmla="*/ 24 h 44"/>
                    <a:gd name="T4" fmla="*/ 23 w 23"/>
                    <a:gd name="T5" fmla="*/ 17 h 44"/>
                    <a:gd name="T6" fmla="*/ 23 w 23"/>
                    <a:gd name="T7" fmla="*/ 7 h 44"/>
                    <a:gd name="T8" fmla="*/ 16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4"/>
                      </a:moveTo>
                      <a:lnTo>
                        <a:pt x="16" y="24"/>
                      </a:lnTo>
                      <a:lnTo>
                        <a:pt x="23" y="17"/>
                      </a:lnTo>
                      <a:lnTo>
                        <a:pt x="23" y="7"/>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56" name="Freeform 430"/>
                <p:cNvSpPr>
                  <a:spLocks/>
                </p:cNvSpPr>
                <p:nvPr/>
              </p:nvSpPr>
              <p:spPr bwMode="auto">
                <a:xfrm>
                  <a:off x="4984" y="1241"/>
                  <a:ext cx="20" cy="44"/>
                </a:xfrm>
                <a:custGeom>
                  <a:avLst/>
                  <a:gdLst>
                    <a:gd name="T0" fmla="*/ 0 w 20"/>
                    <a:gd name="T1" fmla="*/ 0 h 44"/>
                    <a:gd name="T2" fmla="*/ 0 w 20"/>
                    <a:gd name="T3" fmla="*/ 44 h 44"/>
                    <a:gd name="T4" fmla="*/ 20 w 20"/>
                    <a:gd name="T5" fmla="*/ 44 h 44"/>
                    <a:gd name="T6" fmla="*/ 0 60000 65536"/>
                    <a:gd name="T7" fmla="*/ 0 60000 65536"/>
                    <a:gd name="T8" fmla="*/ 0 60000 65536"/>
                    <a:gd name="T9" fmla="*/ 0 w 20"/>
                    <a:gd name="T10" fmla="*/ 0 h 44"/>
                    <a:gd name="T11" fmla="*/ 20 w 20"/>
                    <a:gd name="T12" fmla="*/ 44 h 44"/>
                  </a:gdLst>
                  <a:ahLst/>
                  <a:cxnLst>
                    <a:cxn ang="T6">
                      <a:pos x="T0" y="T1"/>
                    </a:cxn>
                    <a:cxn ang="T7">
                      <a:pos x="T2" y="T3"/>
                    </a:cxn>
                    <a:cxn ang="T8">
                      <a:pos x="T4" y="T5"/>
                    </a:cxn>
                  </a:cxnLst>
                  <a:rect l="T9" t="T10" r="T11" b="T12"/>
                  <a:pathLst>
                    <a:path w="20" h="44">
                      <a:moveTo>
                        <a:pt x="0" y="0"/>
                      </a:moveTo>
                      <a:lnTo>
                        <a:pt x="0" y="44"/>
                      </a:lnTo>
                      <a:lnTo>
                        <a:pt x="2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57" name="Freeform 431"/>
                <p:cNvSpPr>
                  <a:spLocks/>
                </p:cNvSpPr>
                <p:nvPr/>
              </p:nvSpPr>
              <p:spPr bwMode="auto">
                <a:xfrm>
                  <a:off x="5013" y="1241"/>
                  <a:ext cx="28" cy="20"/>
                </a:xfrm>
                <a:custGeom>
                  <a:avLst/>
                  <a:gdLst>
                    <a:gd name="T0" fmla="*/ 0 w 28"/>
                    <a:gd name="T1" fmla="*/ 0 h 20"/>
                    <a:gd name="T2" fmla="*/ 14 w 28"/>
                    <a:gd name="T3" fmla="*/ 20 h 20"/>
                    <a:gd name="T4" fmla="*/ 28 w 28"/>
                    <a:gd name="T5" fmla="*/ 0 h 20"/>
                    <a:gd name="T6" fmla="*/ 0 60000 65536"/>
                    <a:gd name="T7" fmla="*/ 0 60000 65536"/>
                    <a:gd name="T8" fmla="*/ 0 60000 65536"/>
                    <a:gd name="T9" fmla="*/ 0 w 28"/>
                    <a:gd name="T10" fmla="*/ 0 h 20"/>
                    <a:gd name="T11" fmla="*/ 28 w 28"/>
                    <a:gd name="T12" fmla="*/ 20 h 20"/>
                  </a:gdLst>
                  <a:ahLst/>
                  <a:cxnLst>
                    <a:cxn ang="T6">
                      <a:pos x="T0" y="T1"/>
                    </a:cxn>
                    <a:cxn ang="T7">
                      <a:pos x="T2" y="T3"/>
                    </a:cxn>
                    <a:cxn ang="T8">
                      <a:pos x="T4" y="T5"/>
                    </a:cxn>
                  </a:cxnLst>
                  <a:rect l="T9" t="T10" r="T11" b="T12"/>
                  <a:pathLst>
                    <a:path w="28" h="20">
                      <a:moveTo>
                        <a:pt x="0" y="0"/>
                      </a:moveTo>
                      <a:lnTo>
                        <a:pt x="14" y="20"/>
                      </a:lnTo>
                      <a:lnTo>
                        <a:pt x="28"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58" name="Line 432"/>
                <p:cNvSpPr>
                  <a:spLocks noChangeShapeType="1"/>
                </p:cNvSpPr>
                <p:nvPr/>
              </p:nvSpPr>
              <p:spPr bwMode="auto">
                <a:xfrm>
                  <a:off x="5027" y="1261"/>
                  <a:ext cx="1" cy="2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59" name="Freeform 433"/>
                <p:cNvSpPr>
                  <a:spLocks/>
                </p:cNvSpPr>
                <p:nvPr/>
              </p:nvSpPr>
              <p:spPr bwMode="auto">
                <a:xfrm>
                  <a:off x="5096" y="1579"/>
                  <a:ext cx="18" cy="44"/>
                </a:xfrm>
                <a:custGeom>
                  <a:avLst/>
                  <a:gdLst>
                    <a:gd name="T0" fmla="*/ 18 w 18"/>
                    <a:gd name="T1" fmla="*/ 0 h 44"/>
                    <a:gd name="T2" fmla="*/ 0 w 18"/>
                    <a:gd name="T3" fmla="*/ 0 h 44"/>
                    <a:gd name="T4" fmla="*/ 0 w 18"/>
                    <a:gd name="T5" fmla="*/ 44 h 44"/>
                    <a:gd name="T6" fmla="*/ 0 60000 65536"/>
                    <a:gd name="T7" fmla="*/ 0 60000 65536"/>
                    <a:gd name="T8" fmla="*/ 0 60000 65536"/>
                    <a:gd name="T9" fmla="*/ 0 w 18"/>
                    <a:gd name="T10" fmla="*/ 0 h 44"/>
                    <a:gd name="T11" fmla="*/ 18 w 18"/>
                    <a:gd name="T12" fmla="*/ 44 h 44"/>
                  </a:gdLst>
                  <a:ahLst/>
                  <a:cxnLst>
                    <a:cxn ang="T6">
                      <a:pos x="T0" y="T1"/>
                    </a:cxn>
                    <a:cxn ang="T7">
                      <a:pos x="T2" y="T3"/>
                    </a:cxn>
                    <a:cxn ang="T8">
                      <a:pos x="T4" y="T5"/>
                    </a:cxn>
                  </a:cxnLst>
                  <a:rect l="T9" t="T10" r="T11" b="T12"/>
                  <a:pathLst>
                    <a:path w="18" h="44">
                      <a:moveTo>
                        <a:pt x="18" y="0"/>
                      </a:move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60" name="Line 434"/>
                <p:cNvSpPr>
                  <a:spLocks noChangeShapeType="1"/>
                </p:cNvSpPr>
                <p:nvPr/>
              </p:nvSpPr>
              <p:spPr bwMode="auto">
                <a:xfrm>
                  <a:off x="5096" y="1598"/>
                  <a:ext cx="18"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61" name="Line 435"/>
                <p:cNvSpPr>
                  <a:spLocks noChangeShapeType="1"/>
                </p:cNvSpPr>
                <p:nvPr/>
              </p:nvSpPr>
              <p:spPr bwMode="auto">
                <a:xfrm>
                  <a:off x="5123" y="1579"/>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62" name="Freeform 436"/>
                <p:cNvSpPr>
                  <a:spLocks/>
                </p:cNvSpPr>
                <p:nvPr/>
              </p:nvSpPr>
              <p:spPr bwMode="auto">
                <a:xfrm>
                  <a:off x="5132" y="1579"/>
                  <a:ext cx="19" cy="44"/>
                </a:xfrm>
                <a:custGeom>
                  <a:avLst/>
                  <a:gdLst>
                    <a:gd name="T0" fmla="*/ 0 w 19"/>
                    <a:gd name="T1" fmla="*/ 0 h 44"/>
                    <a:gd name="T2" fmla="*/ 0 w 19"/>
                    <a:gd name="T3" fmla="*/ 44 h 44"/>
                    <a:gd name="T4" fmla="*/ 19 w 19"/>
                    <a:gd name="T5" fmla="*/ 44 h 44"/>
                    <a:gd name="T6" fmla="*/ 0 60000 65536"/>
                    <a:gd name="T7" fmla="*/ 0 60000 65536"/>
                    <a:gd name="T8" fmla="*/ 0 60000 65536"/>
                    <a:gd name="T9" fmla="*/ 0 w 19"/>
                    <a:gd name="T10" fmla="*/ 0 h 44"/>
                    <a:gd name="T11" fmla="*/ 19 w 19"/>
                    <a:gd name="T12" fmla="*/ 44 h 44"/>
                  </a:gdLst>
                  <a:ahLst/>
                  <a:cxnLst>
                    <a:cxn ang="T6">
                      <a:pos x="T0" y="T1"/>
                    </a:cxn>
                    <a:cxn ang="T7">
                      <a:pos x="T2" y="T3"/>
                    </a:cxn>
                    <a:cxn ang="T8">
                      <a:pos x="T4" y="T5"/>
                    </a:cxn>
                  </a:cxnLst>
                  <a:rect l="T9" t="T10" r="T11" b="T12"/>
                  <a:pathLst>
                    <a:path w="19" h="44">
                      <a:moveTo>
                        <a:pt x="0" y="0"/>
                      </a:moveTo>
                      <a:lnTo>
                        <a:pt x="0" y="44"/>
                      </a:lnTo>
                      <a:lnTo>
                        <a:pt x="19"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63" name="Line 437"/>
                <p:cNvSpPr>
                  <a:spLocks noChangeShapeType="1"/>
                </p:cNvSpPr>
                <p:nvPr/>
              </p:nvSpPr>
              <p:spPr bwMode="auto">
                <a:xfrm>
                  <a:off x="5160" y="1579"/>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64" name="Line 438"/>
                <p:cNvSpPr>
                  <a:spLocks noChangeShapeType="1"/>
                </p:cNvSpPr>
                <p:nvPr/>
              </p:nvSpPr>
              <p:spPr bwMode="auto">
                <a:xfrm flipV="1">
                  <a:off x="5171" y="1579"/>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65" name="Freeform 439"/>
                <p:cNvSpPr>
                  <a:spLocks/>
                </p:cNvSpPr>
                <p:nvPr/>
              </p:nvSpPr>
              <p:spPr bwMode="auto">
                <a:xfrm>
                  <a:off x="5192" y="1579"/>
                  <a:ext cx="18" cy="44"/>
                </a:xfrm>
                <a:custGeom>
                  <a:avLst/>
                  <a:gdLst>
                    <a:gd name="T0" fmla="*/ 18 w 18"/>
                    <a:gd name="T1" fmla="*/ 0 h 44"/>
                    <a:gd name="T2" fmla="*/ 0 w 18"/>
                    <a:gd name="T3" fmla="*/ 0 h 44"/>
                    <a:gd name="T4" fmla="*/ 0 w 18"/>
                    <a:gd name="T5" fmla="*/ 19 h 44"/>
                    <a:gd name="T6" fmla="*/ 0 w 18"/>
                    <a:gd name="T7" fmla="*/ 44 h 44"/>
                    <a:gd name="T8" fmla="*/ 18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18" y="0"/>
                      </a:moveTo>
                      <a:lnTo>
                        <a:pt x="0" y="0"/>
                      </a:lnTo>
                      <a:lnTo>
                        <a:pt x="0" y="19"/>
                      </a:ln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66" name="Line 440"/>
                <p:cNvSpPr>
                  <a:spLocks noChangeShapeType="1"/>
                </p:cNvSpPr>
                <p:nvPr/>
              </p:nvSpPr>
              <p:spPr bwMode="auto">
                <a:xfrm flipH="1">
                  <a:off x="5192" y="1598"/>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67" name="Freeform 441"/>
                <p:cNvSpPr>
                  <a:spLocks/>
                </p:cNvSpPr>
                <p:nvPr/>
              </p:nvSpPr>
              <p:spPr bwMode="auto">
                <a:xfrm>
                  <a:off x="5220" y="1579"/>
                  <a:ext cx="22" cy="44"/>
                </a:xfrm>
                <a:custGeom>
                  <a:avLst/>
                  <a:gdLst>
                    <a:gd name="T0" fmla="*/ 0 w 22"/>
                    <a:gd name="T1" fmla="*/ 24 h 44"/>
                    <a:gd name="T2" fmla="*/ 16 w 22"/>
                    <a:gd name="T3" fmla="*/ 24 h 44"/>
                    <a:gd name="T4" fmla="*/ 22 w 22"/>
                    <a:gd name="T5" fmla="*/ 17 h 44"/>
                    <a:gd name="T6" fmla="*/ 22 w 22"/>
                    <a:gd name="T7" fmla="*/ 7 h 44"/>
                    <a:gd name="T8" fmla="*/ 16 w 22"/>
                    <a:gd name="T9" fmla="*/ 0 h 44"/>
                    <a:gd name="T10" fmla="*/ 0 w 22"/>
                    <a:gd name="T11" fmla="*/ 0 h 44"/>
                    <a:gd name="T12" fmla="*/ 0 w 22"/>
                    <a:gd name="T13" fmla="*/ 44 h 44"/>
                    <a:gd name="T14" fmla="*/ 0 60000 65536"/>
                    <a:gd name="T15" fmla="*/ 0 60000 65536"/>
                    <a:gd name="T16" fmla="*/ 0 60000 65536"/>
                    <a:gd name="T17" fmla="*/ 0 60000 65536"/>
                    <a:gd name="T18" fmla="*/ 0 60000 65536"/>
                    <a:gd name="T19" fmla="*/ 0 60000 65536"/>
                    <a:gd name="T20" fmla="*/ 0 60000 65536"/>
                    <a:gd name="T21" fmla="*/ 0 w 22"/>
                    <a:gd name="T22" fmla="*/ 0 h 44"/>
                    <a:gd name="T23" fmla="*/ 22 w 2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4">
                      <a:moveTo>
                        <a:pt x="0" y="24"/>
                      </a:moveTo>
                      <a:lnTo>
                        <a:pt x="16" y="24"/>
                      </a:lnTo>
                      <a:lnTo>
                        <a:pt x="22" y="17"/>
                      </a:lnTo>
                      <a:lnTo>
                        <a:pt x="22" y="7"/>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68" name="Line 442"/>
                <p:cNvSpPr>
                  <a:spLocks noChangeShapeType="1"/>
                </p:cNvSpPr>
                <p:nvPr/>
              </p:nvSpPr>
              <p:spPr bwMode="auto">
                <a:xfrm flipH="1" flipV="1">
                  <a:off x="5229" y="1603"/>
                  <a:ext cx="13"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69" name="Freeform 443"/>
                <p:cNvSpPr>
                  <a:spLocks/>
                </p:cNvSpPr>
                <p:nvPr/>
              </p:nvSpPr>
              <p:spPr bwMode="auto">
                <a:xfrm>
                  <a:off x="4736" y="1437"/>
                  <a:ext cx="23" cy="46"/>
                </a:xfrm>
                <a:custGeom>
                  <a:avLst/>
                  <a:gdLst>
                    <a:gd name="T0" fmla="*/ 0 w 23"/>
                    <a:gd name="T1" fmla="*/ 24 h 46"/>
                    <a:gd name="T2" fmla="*/ 16 w 23"/>
                    <a:gd name="T3" fmla="*/ 24 h 46"/>
                    <a:gd name="T4" fmla="*/ 23 w 23"/>
                    <a:gd name="T5" fmla="*/ 17 h 46"/>
                    <a:gd name="T6" fmla="*/ 23 w 23"/>
                    <a:gd name="T7" fmla="*/ 7 h 46"/>
                    <a:gd name="T8" fmla="*/ 16 w 23"/>
                    <a:gd name="T9" fmla="*/ 0 h 46"/>
                    <a:gd name="T10" fmla="*/ 0 w 23"/>
                    <a:gd name="T11" fmla="*/ 0 h 46"/>
                    <a:gd name="T12" fmla="*/ 0 w 23"/>
                    <a:gd name="T13" fmla="*/ 46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24"/>
                      </a:moveTo>
                      <a:lnTo>
                        <a:pt x="16" y="24"/>
                      </a:lnTo>
                      <a:lnTo>
                        <a:pt x="23" y="17"/>
                      </a:lnTo>
                      <a:lnTo>
                        <a:pt x="23" y="7"/>
                      </a:lnTo>
                      <a:lnTo>
                        <a:pt x="16" y="0"/>
                      </a:lnTo>
                      <a:lnTo>
                        <a:pt x="0" y="0"/>
                      </a:lnTo>
                      <a:lnTo>
                        <a:pt x="0"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70" name="Freeform 444"/>
                <p:cNvSpPr>
                  <a:spLocks/>
                </p:cNvSpPr>
                <p:nvPr/>
              </p:nvSpPr>
              <p:spPr bwMode="auto">
                <a:xfrm>
                  <a:off x="4768" y="1437"/>
                  <a:ext cx="30" cy="46"/>
                </a:xfrm>
                <a:custGeom>
                  <a:avLst/>
                  <a:gdLst>
                    <a:gd name="T0" fmla="*/ 0 w 30"/>
                    <a:gd name="T1" fmla="*/ 46 h 46"/>
                    <a:gd name="T2" fmla="*/ 14 w 30"/>
                    <a:gd name="T3" fmla="*/ 0 h 46"/>
                    <a:gd name="T4" fmla="*/ 30 w 30"/>
                    <a:gd name="T5" fmla="*/ 46 h 46"/>
                    <a:gd name="T6" fmla="*/ 0 60000 65536"/>
                    <a:gd name="T7" fmla="*/ 0 60000 65536"/>
                    <a:gd name="T8" fmla="*/ 0 60000 65536"/>
                    <a:gd name="T9" fmla="*/ 0 w 30"/>
                    <a:gd name="T10" fmla="*/ 0 h 46"/>
                    <a:gd name="T11" fmla="*/ 30 w 30"/>
                    <a:gd name="T12" fmla="*/ 46 h 46"/>
                  </a:gdLst>
                  <a:ahLst/>
                  <a:cxnLst>
                    <a:cxn ang="T6">
                      <a:pos x="T0" y="T1"/>
                    </a:cxn>
                    <a:cxn ang="T7">
                      <a:pos x="T2" y="T3"/>
                    </a:cxn>
                    <a:cxn ang="T8">
                      <a:pos x="T4" y="T5"/>
                    </a:cxn>
                  </a:cxnLst>
                  <a:rect l="T9" t="T10" r="T11" b="T12"/>
                  <a:pathLst>
                    <a:path w="30" h="46">
                      <a:moveTo>
                        <a:pt x="0" y="46"/>
                      </a:moveTo>
                      <a:lnTo>
                        <a:pt x="14" y="0"/>
                      </a:lnTo>
                      <a:lnTo>
                        <a:pt x="30"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71" name="Line 445"/>
                <p:cNvSpPr>
                  <a:spLocks noChangeShapeType="1"/>
                </p:cNvSpPr>
                <p:nvPr/>
              </p:nvSpPr>
              <p:spPr bwMode="auto">
                <a:xfrm>
                  <a:off x="4773" y="1469"/>
                  <a:ext cx="20"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72" name="Freeform 446"/>
                <p:cNvSpPr>
                  <a:spLocks/>
                </p:cNvSpPr>
                <p:nvPr/>
              </p:nvSpPr>
              <p:spPr bwMode="auto">
                <a:xfrm>
                  <a:off x="4805" y="1437"/>
                  <a:ext cx="23" cy="46"/>
                </a:xfrm>
                <a:custGeom>
                  <a:avLst/>
                  <a:gdLst>
                    <a:gd name="T0" fmla="*/ 0 w 23"/>
                    <a:gd name="T1" fmla="*/ 0 h 46"/>
                    <a:gd name="T2" fmla="*/ 0 w 23"/>
                    <a:gd name="T3" fmla="*/ 46 h 46"/>
                    <a:gd name="T4" fmla="*/ 18 w 23"/>
                    <a:gd name="T5" fmla="*/ 46 h 46"/>
                    <a:gd name="T6" fmla="*/ 23 w 23"/>
                    <a:gd name="T7" fmla="*/ 39 h 46"/>
                    <a:gd name="T8" fmla="*/ 23 w 23"/>
                    <a:gd name="T9" fmla="*/ 5 h 46"/>
                    <a:gd name="T10" fmla="*/ 18 w 23"/>
                    <a:gd name="T11" fmla="*/ 0 h 46"/>
                    <a:gd name="T12" fmla="*/ 0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0"/>
                      </a:moveTo>
                      <a:lnTo>
                        <a:pt x="0" y="46"/>
                      </a:lnTo>
                      <a:lnTo>
                        <a:pt x="18" y="46"/>
                      </a:lnTo>
                      <a:lnTo>
                        <a:pt x="23" y="39"/>
                      </a:lnTo>
                      <a:lnTo>
                        <a:pt x="23" y="5"/>
                      </a:lnTo>
                      <a:lnTo>
                        <a:pt x="18"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73" name="Freeform 447"/>
                <p:cNvSpPr>
                  <a:spLocks/>
                </p:cNvSpPr>
                <p:nvPr/>
              </p:nvSpPr>
              <p:spPr bwMode="auto">
                <a:xfrm>
                  <a:off x="4837" y="1437"/>
                  <a:ext cx="23" cy="46"/>
                </a:xfrm>
                <a:custGeom>
                  <a:avLst/>
                  <a:gdLst>
                    <a:gd name="T0" fmla="*/ 0 w 23"/>
                    <a:gd name="T1" fmla="*/ 0 h 46"/>
                    <a:gd name="T2" fmla="*/ 0 w 23"/>
                    <a:gd name="T3" fmla="*/ 46 h 46"/>
                    <a:gd name="T4" fmla="*/ 18 w 23"/>
                    <a:gd name="T5" fmla="*/ 46 h 46"/>
                    <a:gd name="T6" fmla="*/ 23 w 23"/>
                    <a:gd name="T7" fmla="*/ 39 h 46"/>
                    <a:gd name="T8" fmla="*/ 23 w 23"/>
                    <a:gd name="T9" fmla="*/ 5 h 46"/>
                    <a:gd name="T10" fmla="*/ 18 w 23"/>
                    <a:gd name="T11" fmla="*/ 0 h 46"/>
                    <a:gd name="T12" fmla="*/ 0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0"/>
                      </a:moveTo>
                      <a:lnTo>
                        <a:pt x="0" y="46"/>
                      </a:lnTo>
                      <a:lnTo>
                        <a:pt x="18" y="46"/>
                      </a:lnTo>
                      <a:lnTo>
                        <a:pt x="23" y="39"/>
                      </a:lnTo>
                      <a:lnTo>
                        <a:pt x="23" y="5"/>
                      </a:lnTo>
                      <a:lnTo>
                        <a:pt x="18"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74" name="Freeform 448"/>
                <p:cNvSpPr>
                  <a:spLocks/>
                </p:cNvSpPr>
                <p:nvPr/>
              </p:nvSpPr>
              <p:spPr bwMode="auto">
                <a:xfrm>
                  <a:off x="4869" y="1437"/>
                  <a:ext cx="18" cy="46"/>
                </a:xfrm>
                <a:custGeom>
                  <a:avLst/>
                  <a:gdLst>
                    <a:gd name="T0" fmla="*/ 0 w 18"/>
                    <a:gd name="T1" fmla="*/ 0 h 46"/>
                    <a:gd name="T2" fmla="*/ 0 w 18"/>
                    <a:gd name="T3" fmla="*/ 46 h 46"/>
                    <a:gd name="T4" fmla="*/ 18 w 18"/>
                    <a:gd name="T5" fmla="*/ 46 h 46"/>
                    <a:gd name="T6" fmla="*/ 0 60000 65536"/>
                    <a:gd name="T7" fmla="*/ 0 60000 65536"/>
                    <a:gd name="T8" fmla="*/ 0 60000 65536"/>
                    <a:gd name="T9" fmla="*/ 0 w 18"/>
                    <a:gd name="T10" fmla="*/ 0 h 46"/>
                    <a:gd name="T11" fmla="*/ 18 w 18"/>
                    <a:gd name="T12" fmla="*/ 46 h 46"/>
                  </a:gdLst>
                  <a:ahLst/>
                  <a:cxnLst>
                    <a:cxn ang="T6">
                      <a:pos x="T0" y="T1"/>
                    </a:cxn>
                    <a:cxn ang="T7">
                      <a:pos x="T2" y="T3"/>
                    </a:cxn>
                    <a:cxn ang="T8">
                      <a:pos x="T4" y="T5"/>
                    </a:cxn>
                  </a:cxnLst>
                  <a:rect l="T9" t="T10" r="T11" b="T12"/>
                  <a:pathLst>
                    <a:path w="18" h="46">
                      <a:moveTo>
                        <a:pt x="0" y="0"/>
                      </a:moveTo>
                      <a:lnTo>
                        <a:pt x="0" y="46"/>
                      </a:lnTo>
                      <a:lnTo>
                        <a:pt x="18"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75" name="Freeform 449"/>
                <p:cNvSpPr>
                  <a:spLocks/>
                </p:cNvSpPr>
                <p:nvPr/>
              </p:nvSpPr>
              <p:spPr bwMode="auto">
                <a:xfrm>
                  <a:off x="4894" y="1437"/>
                  <a:ext cx="21" cy="46"/>
                </a:xfrm>
                <a:custGeom>
                  <a:avLst/>
                  <a:gdLst>
                    <a:gd name="T0" fmla="*/ 21 w 21"/>
                    <a:gd name="T1" fmla="*/ 0 h 46"/>
                    <a:gd name="T2" fmla="*/ 0 w 21"/>
                    <a:gd name="T3" fmla="*/ 0 h 46"/>
                    <a:gd name="T4" fmla="*/ 0 w 21"/>
                    <a:gd name="T5" fmla="*/ 19 h 46"/>
                    <a:gd name="T6" fmla="*/ 0 w 21"/>
                    <a:gd name="T7" fmla="*/ 46 h 46"/>
                    <a:gd name="T8" fmla="*/ 21 w 21"/>
                    <a:gd name="T9" fmla="*/ 46 h 46"/>
                    <a:gd name="T10" fmla="*/ 0 60000 65536"/>
                    <a:gd name="T11" fmla="*/ 0 60000 65536"/>
                    <a:gd name="T12" fmla="*/ 0 60000 65536"/>
                    <a:gd name="T13" fmla="*/ 0 60000 65536"/>
                    <a:gd name="T14" fmla="*/ 0 60000 65536"/>
                    <a:gd name="T15" fmla="*/ 0 w 21"/>
                    <a:gd name="T16" fmla="*/ 0 h 46"/>
                    <a:gd name="T17" fmla="*/ 21 w 21"/>
                    <a:gd name="T18" fmla="*/ 46 h 46"/>
                  </a:gdLst>
                  <a:ahLst/>
                  <a:cxnLst>
                    <a:cxn ang="T10">
                      <a:pos x="T0" y="T1"/>
                    </a:cxn>
                    <a:cxn ang="T11">
                      <a:pos x="T2" y="T3"/>
                    </a:cxn>
                    <a:cxn ang="T12">
                      <a:pos x="T4" y="T5"/>
                    </a:cxn>
                    <a:cxn ang="T13">
                      <a:pos x="T6" y="T7"/>
                    </a:cxn>
                    <a:cxn ang="T14">
                      <a:pos x="T8" y="T9"/>
                    </a:cxn>
                  </a:cxnLst>
                  <a:rect l="T15" t="T16" r="T17" b="T18"/>
                  <a:pathLst>
                    <a:path w="21" h="46">
                      <a:moveTo>
                        <a:pt x="21" y="0"/>
                      </a:moveTo>
                      <a:lnTo>
                        <a:pt x="0" y="0"/>
                      </a:lnTo>
                      <a:lnTo>
                        <a:pt x="0" y="19"/>
                      </a:lnTo>
                      <a:lnTo>
                        <a:pt x="0" y="46"/>
                      </a:lnTo>
                      <a:lnTo>
                        <a:pt x="21"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76" name="Line 450"/>
                <p:cNvSpPr>
                  <a:spLocks noChangeShapeType="1"/>
                </p:cNvSpPr>
                <p:nvPr/>
              </p:nvSpPr>
              <p:spPr bwMode="auto">
                <a:xfrm flipH="1">
                  <a:off x="4894" y="1456"/>
                  <a:ext cx="16"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77" name="Freeform 451"/>
                <p:cNvSpPr>
                  <a:spLocks/>
                </p:cNvSpPr>
                <p:nvPr/>
              </p:nvSpPr>
              <p:spPr bwMode="auto">
                <a:xfrm>
                  <a:off x="4610" y="1877"/>
                  <a:ext cx="23" cy="47"/>
                </a:xfrm>
                <a:custGeom>
                  <a:avLst/>
                  <a:gdLst>
                    <a:gd name="T0" fmla="*/ 0 w 23"/>
                    <a:gd name="T1" fmla="*/ 27 h 47"/>
                    <a:gd name="T2" fmla="*/ 16 w 23"/>
                    <a:gd name="T3" fmla="*/ 27 h 47"/>
                    <a:gd name="T4" fmla="*/ 23 w 23"/>
                    <a:gd name="T5" fmla="*/ 20 h 47"/>
                    <a:gd name="T6" fmla="*/ 23 w 23"/>
                    <a:gd name="T7" fmla="*/ 10 h 47"/>
                    <a:gd name="T8" fmla="*/ 16 w 23"/>
                    <a:gd name="T9" fmla="*/ 0 h 47"/>
                    <a:gd name="T10" fmla="*/ 0 w 23"/>
                    <a:gd name="T11" fmla="*/ 0 h 47"/>
                    <a:gd name="T12" fmla="*/ 0 w 23"/>
                    <a:gd name="T13" fmla="*/ 47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27"/>
                      </a:moveTo>
                      <a:lnTo>
                        <a:pt x="16" y="27"/>
                      </a:lnTo>
                      <a:lnTo>
                        <a:pt x="23" y="20"/>
                      </a:lnTo>
                      <a:lnTo>
                        <a:pt x="23" y="10"/>
                      </a:lnTo>
                      <a:lnTo>
                        <a:pt x="16" y="0"/>
                      </a:lnTo>
                      <a:lnTo>
                        <a:pt x="0" y="0"/>
                      </a:ln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78" name="Freeform 452"/>
                <p:cNvSpPr>
                  <a:spLocks/>
                </p:cNvSpPr>
                <p:nvPr/>
              </p:nvSpPr>
              <p:spPr bwMode="auto">
                <a:xfrm>
                  <a:off x="4642" y="1877"/>
                  <a:ext cx="23" cy="47"/>
                </a:xfrm>
                <a:custGeom>
                  <a:avLst/>
                  <a:gdLst>
                    <a:gd name="T0" fmla="*/ 0 w 23"/>
                    <a:gd name="T1" fmla="*/ 27 h 47"/>
                    <a:gd name="T2" fmla="*/ 16 w 23"/>
                    <a:gd name="T3" fmla="*/ 27 h 47"/>
                    <a:gd name="T4" fmla="*/ 23 w 23"/>
                    <a:gd name="T5" fmla="*/ 20 h 47"/>
                    <a:gd name="T6" fmla="*/ 23 w 23"/>
                    <a:gd name="T7" fmla="*/ 10 h 47"/>
                    <a:gd name="T8" fmla="*/ 16 w 23"/>
                    <a:gd name="T9" fmla="*/ 0 h 47"/>
                    <a:gd name="T10" fmla="*/ 0 w 23"/>
                    <a:gd name="T11" fmla="*/ 0 h 47"/>
                    <a:gd name="T12" fmla="*/ 0 w 23"/>
                    <a:gd name="T13" fmla="*/ 47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27"/>
                      </a:moveTo>
                      <a:lnTo>
                        <a:pt x="16" y="27"/>
                      </a:lnTo>
                      <a:lnTo>
                        <a:pt x="23" y="20"/>
                      </a:lnTo>
                      <a:lnTo>
                        <a:pt x="23" y="10"/>
                      </a:lnTo>
                      <a:lnTo>
                        <a:pt x="16" y="0"/>
                      </a:lnTo>
                      <a:lnTo>
                        <a:pt x="0" y="0"/>
                      </a:ln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79" name="Line 453"/>
                <p:cNvSpPr>
                  <a:spLocks noChangeShapeType="1"/>
                </p:cNvSpPr>
                <p:nvPr/>
              </p:nvSpPr>
              <p:spPr bwMode="auto">
                <a:xfrm flipH="1" flipV="1">
                  <a:off x="4651" y="1904"/>
                  <a:ext cx="14"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80" name="Freeform 454"/>
                <p:cNvSpPr>
                  <a:spLocks/>
                </p:cNvSpPr>
                <p:nvPr/>
              </p:nvSpPr>
              <p:spPr bwMode="auto">
                <a:xfrm>
                  <a:off x="4674" y="1877"/>
                  <a:ext cx="18" cy="47"/>
                </a:xfrm>
                <a:custGeom>
                  <a:avLst/>
                  <a:gdLst>
                    <a:gd name="T0" fmla="*/ 18 w 18"/>
                    <a:gd name="T1" fmla="*/ 0 h 47"/>
                    <a:gd name="T2" fmla="*/ 0 w 18"/>
                    <a:gd name="T3" fmla="*/ 0 h 47"/>
                    <a:gd name="T4" fmla="*/ 0 w 18"/>
                    <a:gd name="T5" fmla="*/ 23 h 47"/>
                    <a:gd name="T6" fmla="*/ 0 w 18"/>
                    <a:gd name="T7" fmla="*/ 47 h 47"/>
                    <a:gd name="T8" fmla="*/ 18 w 18"/>
                    <a:gd name="T9" fmla="*/ 47 h 47"/>
                    <a:gd name="T10" fmla="*/ 0 60000 65536"/>
                    <a:gd name="T11" fmla="*/ 0 60000 65536"/>
                    <a:gd name="T12" fmla="*/ 0 60000 65536"/>
                    <a:gd name="T13" fmla="*/ 0 60000 65536"/>
                    <a:gd name="T14" fmla="*/ 0 60000 65536"/>
                    <a:gd name="T15" fmla="*/ 0 w 18"/>
                    <a:gd name="T16" fmla="*/ 0 h 47"/>
                    <a:gd name="T17" fmla="*/ 18 w 18"/>
                    <a:gd name="T18" fmla="*/ 47 h 47"/>
                  </a:gdLst>
                  <a:ahLst/>
                  <a:cxnLst>
                    <a:cxn ang="T10">
                      <a:pos x="T0" y="T1"/>
                    </a:cxn>
                    <a:cxn ang="T11">
                      <a:pos x="T2" y="T3"/>
                    </a:cxn>
                    <a:cxn ang="T12">
                      <a:pos x="T4" y="T5"/>
                    </a:cxn>
                    <a:cxn ang="T13">
                      <a:pos x="T6" y="T7"/>
                    </a:cxn>
                    <a:cxn ang="T14">
                      <a:pos x="T8" y="T9"/>
                    </a:cxn>
                  </a:cxnLst>
                  <a:rect l="T15" t="T16" r="T17" b="T18"/>
                  <a:pathLst>
                    <a:path w="18" h="47">
                      <a:moveTo>
                        <a:pt x="18" y="0"/>
                      </a:moveTo>
                      <a:lnTo>
                        <a:pt x="0" y="0"/>
                      </a:lnTo>
                      <a:lnTo>
                        <a:pt x="0" y="23"/>
                      </a:lnTo>
                      <a:lnTo>
                        <a:pt x="0" y="47"/>
                      </a:lnTo>
                      <a:lnTo>
                        <a:pt x="18"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81" name="Line 455"/>
                <p:cNvSpPr>
                  <a:spLocks noChangeShapeType="1"/>
                </p:cNvSpPr>
                <p:nvPr/>
              </p:nvSpPr>
              <p:spPr bwMode="auto">
                <a:xfrm flipH="1">
                  <a:off x="4674" y="1900"/>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82" name="Freeform 456"/>
                <p:cNvSpPr>
                  <a:spLocks/>
                </p:cNvSpPr>
                <p:nvPr/>
              </p:nvSpPr>
              <p:spPr bwMode="auto">
                <a:xfrm>
                  <a:off x="4702" y="1877"/>
                  <a:ext cx="23" cy="47"/>
                </a:xfrm>
                <a:custGeom>
                  <a:avLst/>
                  <a:gdLst>
                    <a:gd name="T0" fmla="*/ 0 w 23"/>
                    <a:gd name="T1" fmla="*/ 45 h 47"/>
                    <a:gd name="T2" fmla="*/ 4 w 23"/>
                    <a:gd name="T3" fmla="*/ 47 h 47"/>
                    <a:gd name="T4" fmla="*/ 16 w 23"/>
                    <a:gd name="T5" fmla="*/ 47 h 47"/>
                    <a:gd name="T6" fmla="*/ 23 w 23"/>
                    <a:gd name="T7" fmla="*/ 40 h 47"/>
                    <a:gd name="T8" fmla="*/ 23 w 23"/>
                    <a:gd name="T9" fmla="*/ 32 h 47"/>
                    <a:gd name="T10" fmla="*/ 16 w 23"/>
                    <a:gd name="T11" fmla="*/ 27 h 47"/>
                    <a:gd name="T12" fmla="*/ 7 w 23"/>
                    <a:gd name="T13" fmla="*/ 23 h 47"/>
                    <a:gd name="T14" fmla="*/ 0 w 23"/>
                    <a:gd name="T15" fmla="*/ 15 h 47"/>
                    <a:gd name="T16" fmla="*/ 0 w 23"/>
                    <a:gd name="T17" fmla="*/ 8 h 47"/>
                    <a:gd name="T18" fmla="*/ 7 w 23"/>
                    <a:gd name="T19" fmla="*/ 0 h 47"/>
                    <a:gd name="T20" fmla="*/ 18 w 23"/>
                    <a:gd name="T21" fmla="*/ 0 h 47"/>
                    <a:gd name="T22" fmla="*/ 23 w 23"/>
                    <a:gd name="T23" fmla="*/ 3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7"/>
                    <a:gd name="T38" fmla="*/ 23 w 23"/>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7">
                      <a:moveTo>
                        <a:pt x="0" y="45"/>
                      </a:moveTo>
                      <a:lnTo>
                        <a:pt x="4" y="47"/>
                      </a:lnTo>
                      <a:lnTo>
                        <a:pt x="16" y="47"/>
                      </a:lnTo>
                      <a:lnTo>
                        <a:pt x="23" y="40"/>
                      </a:lnTo>
                      <a:lnTo>
                        <a:pt x="23" y="32"/>
                      </a:lnTo>
                      <a:lnTo>
                        <a:pt x="16" y="27"/>
                      </a:lnTo>
                      <a:lnTo>
                        <a:pt x="7" y="23"/>
                      </a:lnTo>
                      <a:lnTo>
                        <a:pt x="0" y="15"/>
                      </a:lnTo>
                      <a:lnTo>
                        <a:pt x="0" y="8"/>
                      </a:lnTo>
                      <a:lnTo>
                        <a:pt x="7" y="0"/>
                      </a:lnTo>
                      <a:lnTo>
                        <a:pt x="18" y="0"/>
                      </a:lnTo>
                      <a:lnTo>
                        <a:pt x="23" y="3"/>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83" name="Freeform 457"/>
                <p:cNvSpPr>
                  <a:spLocks/>
                </p:cNvSpPr>
                <p:nvPr/>
              </p:nvSpPr>
              <p:spPr bwMode="auto">
                <a:xfrm>
                  <a:off x="4734" y="1877"/>
                  <a:ext cx="23" cy="47"/>
                </a:xfrm>
                <a:custGeom>
                  <a:avLst/>
                  <a:gdLst>
                    <a:gd name="T0" fmla="*/ 0 w 23"/>
                    <a:gd name="T1" fmla="*/ 45 h 47"/>
                    <a:gd name="T2" fmla="*/ 2 w 23"/>
                    <a:gd name="T3" fmla="*/ 47 h 47"/>
                    <a:gd name="T4" fmla="*/ 16 w 23"/>
                    <a:gd name="T5" fmla="*/ 47 h 47"/>
                    <a:gd name="T6" fmla="*/ 23 w 23"/>
                    <a:gd name="T7" fmla="*/ 40 h 47"/>
                    <a:gd name="T8" fmla="*/ 23 w 23"/>
                    <a:gd name="T9" fmla="*/ 32 h 47"/>
                    <a:gd name="T10" fmla="*/ 16 w 23"/>
                    <a:gd name="T11" fmla="*/ 27 h 47"/>
                    <a:gd name="T12" fmla="*/ 4 w 23"/>
                    <a:gd name="T13" fmla="*/ 23 h 47"/>
                    <a:gd name="T14" fmla="*/ 0 w 23"/>
                    <a:gd name="T15" fmla="*/ 15 h 47"/>
                    <a:gd name="T16" fmla="*/ 0 w 23"/>
                    <a:gd name="T17" fmla="*/ 8 h 47"/>
                    <a:gd name="T18" fmla="*/ 4 w 23"/>
                    <a:gd name="T19" fmla="*/ 0 h 47"/>
                    <a:gd name="T20" fmla="*/ 18 w 23"/>
                    <a:gd name="T21" fmla="*/ 0 h 47"/>
                    <a:gd name="T22" fmla="*/ 23 w 23"/>
                    <a:gd name="T23" fmla="*/ 3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7"/>
                    <a:gd name="T38" fmla="*/ 23 w 23"/>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7">
                      <a:moveTo>
                        <a:pt x="0" y="45"/>
                      </a:moveTo>
                      <a:lnTo>
                        <a:pt x="2" y="47"/>
                      </a:lnTo>
                      <a:lnTo>
                        <a:pt x="16" y="47"/>
                      </a:lnTo>
                      <a:lnTo>
                        <a:pt x="23" y="40"/>
                      </a:lnTo>
                      <a:lnTo>
                        <a:pt x="23" y="32"/>
                      </a:lnTo>
                      <a:lnTo>
                        <a:pt x="16" y="27"/>
                      </a:lnTo>
                      <a:lnTo>
                        <a:pt x="4" y="23"/>
                      </a:lnTo>
                      <a:lnTo>
                        <a:pt x="0" y="15"/>
                      </a:lnTo>
                      <a:lnTo>
                        <a:pt x="0" y="8"/>
                      </a:lnTo>
                      <a:lnTo>
                        <a:pt x="4" y="0"/>
                      </a:lnTo>
                      <a:lnTo>
                        <a:pt x="18" y="0"/>
                      </a:lnTo>
                      <a:lnTo>
                        <a:pt x="23" y="3"/>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84" name="Freeform 458"/>
                <p:cNvSpPr>
                  <a:spLocks/>
                </p:cNvSpPr>
                <p:nvPr/>
              </p:nvSpPr>
              <p:spPr bwMode="auto">
                <a:xfrm>
                  <a:off x="4766" y="1877"/>
                  <a:ext cx="23" cy="47"/>
                </a:xfrm>
                <a:custGeom>
                  <a:avLst/>
                  <a:gdLst>
                    <a:gd name="T0" fmla="*/ 0 w 23"/>
                    <a:gd name="T1" fmla="*/ 0 h 47"/>
                    <a:gd name="T2" fmla="*/ 0 w 23"/>
                    <a:gd name="T3" fmla="*/ 40 h 47"/>
                    <a:gd name="T4" fmla="*/ 7 w 23"/>
                    <a:gd name="T5" fmla="*/ 47 h 47"/>
                    <a:gd name="T6" fmla="*/ 16 w 23"/>
                    <a:gd name="T7" fmla="*/ 47 h 47"/>
                    <a:gd name="T8" fmla="*/ 23 w 23"/>
                    <a:gd name="T9" fmla="*/ 40 h 47"/>
                    <a:gd name="T10" fmla="*/ 23 w 23"/>
                    <a:gd name="T11" fmla="*/ 0 h 47"/>
                    <a:gd name="T12" fmla="*/ 0 60000 65536"/>
                    <a:gd name="T13" fmla="*/ 0 60000 65536"/>
                    <a:gd name="T14" fmla="*/ 0 60000 65536"/>
                    <a:gd name="T15" fmla="*/ 0 60000 65536"/>
                    <a:gd name="T16" fmla="*/ 0 60000 65536"/>
                    <a:gd name="T17" fmla="*/ 0 60000 65536"/>
                    <a:gd name="T18" fmla="*/ 0 w 23"/>
                    <a:gd name="T19" fmla="*/ 0 h 47"/>
                    <a:gd name="T20" fmla="*/ 23 w 23"/>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3" h="47">
                      <a:moveTo>
                        <a:pt x="0" y="0"/>
                      </a:moveTo>
                      <a:lnTo>
                        <a:pt x="0" y="40"/>
                      </a:lnTo>
                      <a:lnTo>
                        <a:pt x="7" y="47"/>
                      </a:lnTo>
                      <a:lnTo>
                        <a:pt x="16" y="47"/>
                      </a:lnTo>
                      <a:lnTo>
                        <a:pt x="23" y="40"/>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85" name="Freeform 459"/>
                <p:cNvSpPr>
                  <a:spLocks/>
                </p:cNvSpPr>
                <p:nvPr/>
              </p:nvSpPr>
              <p:spPr bwMode="auto">
                <a:xfrm>
                  <a:off x="4798" y="1877"/>
                  <a:ext cx="23" cy="47"/>
                </a:xfrm>
                <a:custGeom>
                  <a:avLst/>
                  <a:gdLst>
                    <a:gd name="T0" fmla="*/ 0 w 23"/>
                    <a:gd name="T1" fmla="*/ 27 h 47"/>
                    <a:gd name="T2" fmla="*/ 16 w 23"/>
                    <a:gd name="T3" fmla="*/ 27 h 47"/>
                    <a:gd name="T4" fmla="*/ 23 w 23"/>
                    <a:gd name="T5" fmla="*/ 20 h 47"/>
                    <a:gd name="T6" fmla="*/ 23 w 23"/>
                    <a:gd name="T7" fmla="*/ 10 h 47"/>
                    <a:gd name="T8" fmla="*/ 16 w 23"/>
                    <a:gd name="T9" fmla="*/ 0 h 47"/>
                    <a:gd name="T10" fmla="*/ 0 w 23"/>
                    <a:gd name="T11" fmla="*/ 0 h 47"/>
                    <a:gd name="T12" fmla="*/ 0 w 23"/>
                    <a:gd name="T13" fmla="*/ 47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27"/>
                      </a:moveTo>
                      <a:lnTo>
                        <a:pt x="16" y="27"/>
                      </a:lnTo>
                      <a:lnTo>
                        <a:pt x="23" y="20"/>
                      </a:lnTo>
                      <a:lnTo>
                        <a:pt x="23" y="10"/>
                      </a:lnTo>
                      <a:lnTo>
                        <a:pt x="16" y="0"/>
                      </a:lnTo>
                      <a:lnTo>
                        <a:pt x="0" y="0"/>
                      </a:ln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86" name="Line 460"/>
                <p:cNvSpPr>
                  <a:spLocks noChangeShapeType="1"/>
                </p:cNvSpPr>
                <p:nvPr/>
              </p:nvSpPr>
              <p:spPr bwMode="auto">
                <a:xfrm flipH="1" flipV="1">
                  <a:off x="4807" y="1904"/>
                  <a:ext cx="14"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87" name="Freeform 461"/>
                <p:cNvSpPr>
                  <a:spLocks/>
                </p:cNvSpPr>
                <p:nvPr/>
              </p:nvSpPr>
              <p:spPr bwMode="auto">
                <a:xfrm>
                  <a:off x="4828" y="1877"/>
                  <a:ext cx="20" cy="47"/>
                </a:xfrm>
                <a:custGeom>
                  <a:avLst/>
                  <a:gdLst>
                    <a:gd name="T0" fmla="*/ 20 w 20"/>
                    <a:gd name="T1" fmla="*/ 0 h 47"/>
                    <a:gd name="T2" fmla="*/ 0 w 20"/>
                    <a:gd name="T3" fmla="*/ 0 h 47"/>
                    <a:gd name="T4" fmla="*/ 0 w 20"/>
                    <a:gd name="T5" fmla="*/ 23 h 47"/>
                    <a:gd name="T6" fmla="*/ 0 w 20"/>
                    <a:gd name="T7" fmla="*/ 47 h 47"/>
                    <a:gd name="T8" fmla="*/ 20 w 20"/>
                    <a:gd name="T9" fmla="*/ 47 h 47"/>
                    <a:gd name="T10" fmla="*/ 0 60000 65536"/>
                    <a:gd name="T11" fmla="*/ 0 60000 65536"/>
                    <a:gd name="T12" fmla="*/ 0 60000 65536"/>
                    <a:gd name="T13" fmla="*/ 0 60000 65536"/>
                    <a:gd name="T14" fmla="*/ 0 60000 65536"/>
                    <a:gd name="T15" fmla="*/ 0 w 20"/>
                    <a:gd name="T16" fmla="*/ 0 h 47"/>
                    <a:gd name="T17" fmla="*/ 20 w 20"/>
                    <a:gd name="T18" fmla="*/ 47 h 47"/>
                  </a:gdLst>
                  <a:ahLst/>
                  <a:cxnLst>
                    <a:cxn ang="T10">
                      <a:pos x="T0" y="T1"/>
                    </a:cxn>
                    <a:cxn ang="T11">
                      <a:pos x="T2" y="T3"/>
                    </a:cxn>
                    <a:cxn ang="T12">
                      <a:pos x="T4" y="T5"/>
                    </a:cxn>
                    <a:cxn ang="T13">
                      <a:pos x="T6" y="T7"/>
                    </a:cxn>
                    <a:cxn ang="T14">
                      <a:pos x="T8" y="T9"/>
                    </a:cxn>
                  </a:cxnLst>
                  <a:rect l="T15" t="T16" r="T17" b="T18"/>
                  <a:pathLst>
                    <a:path w="20" h="47">
                      <a:moveTo>
                        <a:pt x="20" y="0"/>
                      </a:moveTo>
                      <a:lnTo>
                        <a:pt x="0" y="0"/>
                      </a:lnTo>
                      <a:lnTo>
                        <a:pt x="0" y="23"/>
                      </a:lnTo>
                      <a:lnTo>
                        <a:pt x="0" y="47"/>
                      </a:lnTo>
                      <a:lnTo>
                        <a:pt x="2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88" name="Line 462"/>
                <p:cNvSpPr>
                  <a:spLocks noChangeShapeType="1"/>
                </p:cNvSpPr>
                <p:nvPr/>
              </p:nvSpPr>
              <p:spPr bwMode="auto">
                <a:xfrm flipH="1">
                  <a:off x="4828" y="1900"/>
                  <a:ext cx="1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89" name="Freeform 463"/>
                <p:cNvSpPr>
                  <a:spLocks/>
                </p:cNvSpPr>
                <p:nvPr/>
              </p:nvSpPr>
              <p:spPr bwMode="auto">
                <a:xfrm>
                  <a:off x="4670" y="1953"/>
                  <a:ext cx="22" cy="47"/>
                </a:xfrm>
                <a:custGeom>
                  <a:avLst/>
                  <a:gdLst>
                    <a:gd name="T0" fmla="*/ 0 w 22"/>
                    <a:gd name="T1" fmla="*/ 0 h 47"/>
                    <a:gd name="T2" fmla="*/ 0 w 22"/>
                    <a:gd name="T3" fmla="*/ 47 h 47"/>
                    <a:gd name="T4" fmla="*/ 18 w 22"/>
                    <a:gd name="T5" fmla="*/ 47 h 47"/>
                    <a:gd name="T6" fmla="*/ 22 w 22"/>
                    <a:gd name="T7" fmla="*/ 42 h 47"/>
                    <a:gd name="T8" fmla="*/ 22 w 22"/>
                    <a:gd name="T9" fmla="*/ 5 h 47"/>
                    <a:gd name="T10" fmla="*/ 18 w 22"/>
                    <a:gd name="T11" fmla="*/ 0 h 47"/>
                    <a:gd name="T12" fmla="*/ 0 w 22"/>
                    <a:gd name="T13" fmla="*/ 0 h 47"/>
                    <a:gd name="T14" fmla="*/ 0 60000 65536"/>
                    <a:gd name="T15" fmla="*/ 0 60000 65536"/>
                    <a:gd name="T16" fmla="*/ 0 60000 65536"/>
                    <a:gd name="T17" fmla="*/ 0 60000 65536"/>
                    <a:gd name="T18" fmla="*/ 0 60000 65536"/>
                    <a:gd name="T19" fmla="*/ 0 60000 65536"/>
                    <a:gd name="T20" fmla="*/ 0 60000 65536"/>
                    <a:gd name="T21" fmla="*/ 0 w 22"/>
                    <a:gd name="T22" fmla="*/ 0 h 47"/>
                    <a:gd name="T23" fmla="*/ 22 w 22"/>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7">
                      <a:moveTo>
                        <a:pt x="0" y="0"/>
                      </a:moveTo>
                      <a:lnTo>
                        <a:pt x="0" y="47"/>
                      </a:lnTo>
                      <a:lnTo>
                        <a:pt x="18" y="47"/>
                      </a:lnTo>
                      <a:lnTo>
                        <a:pt x="22" y="42"/>
                      </a:lnTo>
                      <a:lnTo>
                        <a:pt x="22" y="5"/>
                      </a:lnTo>
                      <a:lnTo>
                        <a:pt x="18"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90" name="Freeform 464"/>
                <p:cNvSpPr>
                  <a:spLocks/>
                </p:cNvSpPr>
                <p:nvPr/>
              </p:nvSpPr>
              <p:spPr bwMode="auto">
                <a:xfrm>
                  <a:off x="4702" y="1953"/>
                  <a:ext cx="23" cy="47"/>
                </a:xfrm>
                <a:custGeom>
                  <a:avLst/>
                  <a:gdLst>
                    <a:gd name="T0" fmla="*/ 0 w 23"/>
                    <a:gd name="T1" fmla="*/ 25 h 47"/>
                    <a:gd name="T2" fmla="*/ 16 w 23"/>
                    <a:gd name="T3" fmla="*/ 25 h 47"/>
                    <a:gd name="T4" fmla="*/ 23 w 23"/>
                    <a:gd name="T5" fmla="*/ 20 h 47"/>
                    <a:gd name="T6" fmla="*/ 23 w 23"/>
                    <a:gd name="T7" fmla="*/ 8 h 47"/>
                    <a:gd name="T8" fmla="*/ 16 w 23"/>
                    <a:gd name="T9" fmla="*/ 0 h 47"/>
                    <a:gd name="T10" fmla="*/ 0 w 23"/>
                    <a:gd name="T11" fmla="*/ 0 h 47"/>
                    <a:gd name="T12" fmla="*/ 0 w 23"/>
                    <a:gd name="T13" fmla="*/ 47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25"/>
                      </a:moveTo>
                      <a:lnTo>
                        <a:pt x="16" y="25"/>
                      </a:lnTo>
                      <a:lnTo>
                        <a:pt x="23" y="20"/>
                      </a:lnTo>
                      <a:lnTo>
                        <a:pt x="23" y="8"/>
                      </a:lnTo>
                      <a:lnTo>
                        <a:pt x="16" y="0"/>
                      </a:lnTo>
                      <a:lnTo>
                        <a:pt x="0" y="0"/>
                      </a:ln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91" name="Line 465"/>
                <p:cNvSpPr>
                  <a:spLocks noChangeShapeType="1"/>
                </p:cNvSpPr>
                <p:nvPr/>
              </p:nvSpPr>
              <p:spPr bwMode="auto">
                <a:xfrm flipH="1" flipV="1">
                  <a:off x="4711" y="1980"/>
                  <a:ext cx="14"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92" name="Line 466"/>
                <p:cNvSpPr>
                  <a:spLocks noChangeShapeType="1"/>
                </p:cNvSpPr>
                <p:nvPr/>
              </p:nvSpPr>
              <p:spPr bwMode="auto">
                <a:xfrm>
                  <a:off x="4734" y="1953"/>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93" name="Freeform 467"/>
                <p:cNvSpPr>
                  <a:spLocks/>
                </p:cNvSpPr>
                <p:nvPr/>
              </p:nvSpPr>
              <p:spPr bwMode="auto">
                <a:xfrm>
                  <a:off x="4741" y="1953"/>
                  <a:ext cx="20" cy="47"/>
                </a:xfrm>
                <a:custGeom>
                  <a:avLst/>
                  <a:gdLst>
                    <a:gd name="T0" fmla="*/ 0 w 20"/>
                    <a:gd name="T1" fmla="*/ 0 h 47"/>
                    <a:gd name="T2" fmla="*/ 0 w 20"/>
                    <a:gd name="T3" fmla="*/ 47 h 47"/>
                    <a:gd name="T4" fmla="*/ 20 w 20"/>
                    <a:gd name="T5" fmla="*/ 47 h 47"/>
                    <a:gd name="T6" fmla="*/ 0 60000 65536"/>
                    <a:gd name="T7" fmla="*/ 0 60000 65536"/>
                    <a:gd name="T8" fmla="*/ 0 60000 65536"/>
                    <a:gd name="T9" fmla="*/ 0 w 20"/>
                    <a:gd name="T10" fmla="*/ 0 h 47"/>
                    <a:gd name="T11" fmla="*/ 20 w 20"/>
                    <a:gd name="T12" fmla="*/ 47 h 47"/>
                  </a:gdLst>
                  <a:ahLst/>
                  <a:cxnLst>
                    <a:cxn ang="T6">
                      <a:pos x="T0" y="T1"/>
                    </a:cxn>
                    <a:cxn ang="T7">
                      <a:pos x="T2" y="T3"/>
                    </a:cxn>
                    <a:cxn ang="T8">
                      <a:pos x="T4" y="T5"/>
                    </a:cxn>
                  </a:cxnLst>
                  <a:rect l="T9" t="T10" r="T11" b="T12"/>
                  <a:pathLst>
                    <a:path w="20" h="47">
                      <a:moveTo>
                        <a:pt x="0" y="0"/>
                      </a:moveTo>
                      <a:lnTo>
                        <a:pt x="0" y="47"/>
                      </a:lnTo>
                      <a:lnTo>
                        <a:pt x="2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94" name="Freeform 468"/>
                <p:cNvSpPr>
                  <a:spLocks/>
                </p:cNvSpPr>
                <p:nvPr/>
              </p:nvSpPr>
              <p:spPr bwMode="auto">
                <a:xfrm>
                  <a:off x="4768" y="1953"/>
                  <a:ext cx="21" cy="47"/>
                </a:xfrm>
                <a:custGeom>
                  <a:avLst/>
                  <a:gdLst>
                    <a:gd name="T0" fmla="*/ 0 w 21"/>
                    <a:gd name="T1" fmla="*/ 0 h 47"/>
                    <a:gd name="T2" fmla="*/ 0 w 21"/>
                    <a:gd name="T3" fmla="*/ 47 h 47"/>
                    <a:gd name="T4" fmla="*/ 21 w 21"/>
                    <a:gd name="T5" fmla="*/ 47 h 47"/>
                    <a:gd name="T6" fmla="*/ 0 60000 65536"/>
                    <a:gd name="T7" fmla="*/ 0 60000 65536"/>
                    <a:gd name="T8" fmla="*/ 0 60000 65536"/>
                    <a:gd name="T9" fmla="*/ 0 w 21"/>
                    <a:gd name="T10" fmla="*/ 0 h 47"/>
                    <a:gd name="T11" fmla="*/ 21 w 21"/>
                    <a:gd name="T12" fmla="*/ 47 h 47"/>
                  </a:gdLst>
                  <a:ahLst/>
                  <a:cxnLst>
                    <a:cxn ang="T6">
                      <a:pos x="T0" y="T1"/>
                    </a:cxn>
                    <a:cxn ang="T7">
                      <a:pos x="T2" y="T3"/>
                    </a:cxn>
                    <a:cxn ang="T8">
                      <a:pos x="T4" y="T5"/>
                    </a:cxn>
                  </a:cxnLst>
                  <a:rect l="T9" t="T10" r="T11" b="T12"/>
                  <a:pathLst>
                    <a:path w="21" h="47">
                      <a:moveTo>
                        <a:pt x="0" y="0"/>
                      </a:moveTo>
                      <a:lnTo>
                        <a:pt x="0" y="47"/>
                      </a:lnTo>
                      <a:lnTo>
                        <a:pt x="21"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95" name="Freeform 469"/>
                <p:cNvSpPr>
                  <a:spLocks/>
                </p:cNvSpPr>
                <p:nvPr/>
              </p:nvSpPr>
              <p:spPr bwMode="auto">
                <a:xfrm>
                  <a:off x="5114" y="2029"/>
                  <a:ext cx="23" cy="44"/>
                </a:xfrm>
                <a:custGeom>
                  <a:avLst/>
                  <a:gdLst>
                    <a:gd name="T0" fmla="*/ 0 w 23"/>
                    <a:gd name="T1" fmla="*/ 0 h 44"/>
                    <a:gd name="T2" fmla="*/ 0 w 23"/>
                    <a:gd name="T3" fmla="*/ 44 h 44"/>
                    <a:gd name="T4" fmla="*/ 18 w 23"/>
                    <a:gd name="T5" fmla="*/ 44 h 44"/>
                    <a:gd name="T6" fmla="*/ 23 w 23"/>
                    <a:gd name="T7" fmla="*/ 39 h 44"/>
                    <a:gd name="T8" fmla="*/ 23 w 23"/>
                    <a:gd name="T9" fmla="*/ 5 h 44"/>
                    <a:gd name="T10" fmla="*/ 18 w 23"/>
                    <a:gd name="T11" fmla="*/ 0 h 44"/>
                    <a:gd name="T12" fmla="*/ 0 w 23"/>
                    <a:gd name="T13" fmla="*/ 0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0"/>
                      </a:moveTo>
                      <a:lnTo>
                        <a:pt x="0" y="44"/>
                      </a:lnTo>
                      <a:lnTo>
                        <a:pt x="18" y="44"/>
                      </a:lnTo>
                      <a:lnTo>
                        <a:pt x="23" y="39"/>
                      </a:lnTo>
                      <a:lnTo>
                        <a:pt x="23" y="5"/>
                      </a:lnTo>
                      <a:lnTo>
                        <a:pt x="18"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96" name="Freeform 470"/>
                <p:cNvSpPr>
                  <a:spLocks/>
                </p:cNvSpPr>
                <p:nvPr/>
              </p:nvSpPr>
              <p:spPr bwMode="auto">
                <a:xfrm>
                  <a:off x="5146" y="2029"/>
                  <a:ext cx="19" cy="44"/>
                </a:xfrm>
                <a:custGeom>
                  <a:avLst/>
                  <a:gdLst>
                    <a:gd name="T0" fmla="*/ 19 w 19"/>
                    <a:gd name="T1" fmla="*/ 0 h 44"/>
                    <a:gd name="T2" fmla="*/ 0 w 19"/>
                    <a:gd name="T3" fmla="*/ 0 h 44"/>
                    <a:gd name="T4" fmla="*/ 0 w 19"/>
                    <a:gd name="T5" fmla="*/ 20 h 44"/>
                    <a:gd name="T6" fmla="*/ 0 w 19"/>
                    <a:gd name="T7" fmla="*/ 44 h 44"/>
                    <a:gd name="T8" fmla="*/ 19 w 19"/>
                    <a:gd name="T9" fmla="*/ 44 h 44"/>
                    <a:gd name="T10" fmla="*/ 0 60000 65536"/>
                    <a:gd name="T11" fmla="*/ 0 60000 65536"/>
                    <a:gd name="T12" fmla="*/ 0 60000 65536"/>
                    <a:gd name="T13" fmla="*/ 0 60000 65536"/>
                    <a:gd name="T14" fmla="*/ 0 60000 65536"/>
                    <a:gd name="T15" fmla="*/ 0 w 19"/>
                    <a:gd name="T16" fmla="*/ 0 h 44"/>
                    <a:gd name="T17" fmla="*/ 19 w 19"/>
                    <a:gd name="T18" fmla="*/ 44 h 44"/>
                  </a:gdLst>
                  <a:ahLst/>
                  <a:cxnLst>
                    <a:cxn ang="T10">
                      <a:pos x="T0" y="T1"/>
                    </a:cxn>
                    <a:cxn ang="T11">
                      <a:pos x="T2" y="T3"/>
                    </a:cxn>
                    <a:cxn ang="T12">
                      <a:pos x="T4" y="T5"/>
                    </a:cxn>
                    <a:cxn ang="T13">
                      <a:pos x="T6" y="T7"/>
                    </a:cxn>
                    <a:cxn ang="T14">
                      <a:pos x="T8" y="T9"/>
                    </a:cxn>
                  </a:cxnLst>
                  <a:rect l="T15" t="T16" r="T17" b="T18"/>
                  <a:pathLst>
                    <a:path w="19" h="44">
                      <a:moveTo>
                        <a:pt x="19" y="0"/>
                      </a:moveTo>
                      <a:lnTo>
                        <a:pt x="0" y="0"/>
                      </a:lnTo>
                      <a:lnTo>
                        <a:pt x="0" y="20"/>
                      </a:lnTo>
                      <a:lnTo>
                        <a:pt x="0" y="44"/>
                      </a:lnTo>
                      <a:lnTo>
                        <a:pt x="19"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97" name="Line 471"/>
                <p:cNvSpPr>
                  <a:spLocks noChangeShapeType="1"/>
                </p:cNvSpPr>
                <p:nvPr/>
              </p:nvSpPr>
              <p:spPr bwMode="auto">
                <a:xfrm flipH="1">
                  <a:off x="5146" y="2049"/>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98" name="Freeform 472"/>
                <p:cNvSpPr>
                  <a:spLocks/>
                </p:cNvSpPr>
                <p:nvPr/>
              </p:nvSpPr>
              <p:spPr bwMode="auto">
                <a:xfrm>
                  <a:off x="5174" y="2029"/>
                  <a:ext cx="18" cy="44"/>
                </a:xfrm>
                <a:custGeom>
                  <a:avLst/>
                  <a:gdLst>
                    <a:gd name="T0" fmla="*/ 18 w 18"/>
                    <a:gd name="T1" fmla="*/ 44 h 44"/>
                    <a:gd name="T2" fmla="*/ 4 w 18"/>
                    <a:gd name="T3" fmla="*/ 44 h 44"/>
                    <a:gd name="T4" fmla="*/ 0 w 18"/>
                    <a:gd name="T5" fmla="*/ 39 h 44"/>
                    <a:gd name="T6" fmla="*/ 0 w 18"/>
                    <a:gd name="T7" fmla="*/ 5 h 44"/>
                    <a:gd name="T8" fmla="*/ 4 w 18"/>
                    <a:gd name="T9" fmla="*/ 0 h 44"/>
                    <a:gd name="T10" fmla="*/ 18 w 18"/>
                    <a:gd name="T11" fmla="*/ 0 h 44"/>
                    <a:gd name="T12" fmla="*/ 0 60000 65536"/>
                    <a:gd name="T13" fmla="*/ 0 60000 65536"/>
                    <a:gd name="T14" fmla="*/ 0 60000 65536"/>
                    <a:gd name="T15" fmla="*/ 0 60000 65536"/>
                    <a:gd name="T16" fmla="*/ 0 60000 65536"/>
                    <a:gd name="T17" fmla="*/ 0 60000 65536"/>
                    <a:gd name="T18" fmla="*/ 0 w 18"/>
                    <a:gd name="T19" fmla="*/ 0 h 44"/>
                    <a:gd name="T20" fmla="*/ 18 w 18"/>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18" h="44">
                      <a:moveTo>
                        <a:pt x="18" y="44"/>
                      </a:moveTo>
                      <a:lnTo>
                        <a:pt x="4" y="44"/>
                      </a:lnTo>
                      <a:lnTo>
                        <a:pt x="0" y="39"/>
                      </a:lnTo>
                      <a:lnTo>
                        <a:pt x="0" y="5"/>
                      </a:lnTo>
                      <a:lnTo>
                        <a:pt x="4" y="0"/>
                      </a:lnTo>
                      <a:lnTo>
                        <a:pt x="18"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99" name="Freeform 473"/>
                <p:cNvSpPr>
                  <a:spLocks/>
                </p:cNvSpPr>
                <p:nvPr/>
              </p:nvSpPr>
              <p:spPr bwMode="auto">
                <a:xfrm>
                  <a:off x="5201" y="2029"/>
                  <a:ext cx="23" cy="44"/>
                </a:xfrm>
                <a:custGeom>
                  <a:avLst/>
                  <a:gdLst>
                    <a:gd name="T0" fmla="*/ 0 w 23"/>
                    <a:gd name="T1" fmla="*/ 8 h 44"/>
                    <a:gd name="T2" fmla="*/ 0 w 23"/>
                    <a:gd name="T3" fmla="*/ 37 h 44"/>
                    <a:gd name="T4" fmla="*/ 7 w 23"/>
                    <a:gd name="T5" fmla="*/ 44 h 44"/>
                    <a:gd name="T6" fmla="*/ 16 w 23"/>
                    <a:gd name="T7" fmla="*/ 44 h 44"/>
                    <a:gd name="T8" fmla="*/ 23 w 23"/>
                    <a:gd name="T9" fmla="*/ 37 h 44"/>
                    <a:gd name="T10" fmla="*/ 23 w 23"/>
                    <a:gd name="T11" fmla="*/ 8 h 44"/>
                    <a:gd name="T12" fmla="*/ 16 w 23"/>
                    <a:gd name="T13" fmla="*/ 0 h 44"/>
                    <a:gd name="T14" fmla="*/ 7 w 23"/>
                    <a:gd name="T15" fmla="*/ 0 h 44"/>
                    <a:gd name="T16" fmla="*/ 0 w 23"/>
                    <a:gd name="T17" fmla="*/ 8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4"/>
                    <a:gd name="T29" fmla="*/ 23 w 2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4">
                      <a:moveTo>
                        <a:pt x="0" y="8"/>
                      </a:moveTo>
                      <a:lnTo>
                        <a:pt x="0" y="37"/>
                      </a:lnTo>
                      <a:lnTo>
                        <a:pt x="7" y="44"/>
                      </a:lnTo>
                      <a:lnTo>
                        <a:pt x="16" y="44"/>
                      </a:lnTo>
                      <a:lnTo>
                        <a:pt x="23" y="37"/>
                      </a:lnTo>
                      <a:lnTo>
                        <a:pt x="23" y="8"/>
                      </a:lnTo>
                      <a:lnTo>
                        <a:pt x="16" y="0"/>
                      </a:lnTo>
                      <a:lnTo>
                        <a:pt x="7" y="0"/>
                      </a:lnTo>
                      <a:lnTo>
                        <a:pt x="0" y="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00" name="Freeform 474"/>
                <p:cNvSpPr>
                  <a:spLocks/>
                </p:cNvSpPr>
                <p:nvPr/>
              </p:nvSpPr>
              <p:spPr bwMode="auto">
                <a:xfrm>
                  <a:off x="5233" y="2029"/>
                  <a:ext cx="28" cy="44"/>
                </a:xfrm>
                <a:custGeom>
                  <a:avLst/>
                  <a:gdLst>
                    <a:gd name="T0" fmla="*/ 0 w 28"/>
                    <a:gd name="T1" fmla="*/ 44 h 44"/>
                    <a:gd name="T2" fmla="*/ 0 w 28"/>
                    <a:gd name="T3" fmla="*/ 0 h 44"/>
                    <a:gd name="T4" fmla="*/ 14 w 28"/>
                    <a:gd name="T5" fmla="*/ 22 h 44"/>
                    <a:gd name="T6" fmla="*/ 28 w 28"/>
                    <a:gd name="T7" fmla="*/ 0 h 44"/>
                    <a:gd name="T8" fmla="*/ 28 w 28"/>
                    <a:gd name="T9" fmla="*/ 44 h 44"/>
                    <a:gd name="T10" fmla="*/ 0 60000 65536"/>
                    <a:gd name="T11" fmla="*/ 0 60000 65536"/>
                    <a:gd name="T12" fmla="*/ 0 60000 65536"/>
                    <a:gd name="T13" fmla="*/ 0 60000 65536"/>
                    <a:gd name="T14" fmla="*/ 0 60000 65536"/>
                    <a:gd name="T15" fmla="*/ 0 w 28"/>
                    <a:gd name="T16" fmla="*/ 0 h 44"/>
                    <a:gd name="T17" fmla="*/ 28 w 28"/>
                    <a:gd name="T18" fmla="*/ 44 h 44"/>
                  </a:gdLst>
                  <a:ahLst/>
                  <a:cxnLst>
                    <a:cxn ang="T10">
                      <a:pos x="T0" y="T1"/>
                    </a:cxn>
                    <a:cxn ang="T11">
                      <a:pos x="T2" y="T3"/>
                    </a:cxn>
                    <a:cxn ang="T12">
                      <a:pos x="T4" y="T5"/>
                    </a:cxn>
                    <a:cxn ang="T13">
                      <a:pos x="T6" y="T7"/>
                    </a:cxn>
                    <a:cxn ang="T14">
                      <a:pos x="T8" y="T9"/>
                    </a:cxn>
                  </a:cxnLst>
                  <a:rect l="T15" t="T16" r="T17" b="T18"/>
                  <a:pathLst>
                    <a:path w="28" h="44">
                      <a:moveTo>
                        <a:pt x="0" y="44"/>
                      </a:moveTo>
                      <a:lnTo>
                        <a:pt x="0" y="0"/>
                      </a:lnTo>
                      <a:lnTo>
                        <a:pt x="14" y="22"/>
                      </a:lnTo>
                      <a:lnTo>
                        <a:pt x="28" y="0"/>
                      </a:lnTo>
                      <a:lnTo>
                        <a:pt x="2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01" name="Freeform 475"/>
                <p:cNvSpPr>
                  <a:spLocks/>
                </p:cNvSpPr>
                <p:nvPr/>
              </p:nvSpPr>
              <p:spPr bwMode="auto">
                <a:xfrm>
                  <a:off x="5270" y="2029"/>
                  <a:ext cx="23" cy="44"/>
                </a:xfrm>
                <a:custGeom>
                  <a:avLst/>
                  <a:gdLst>
                    <a:gd name="T0" fmla="*/ 0 w 23"/>
                    <a:gd name="T1" fmla="*/ 25 h 44"/>
                    <a:gd name="T2" fmla="*/ 16 w 23"/>
                    <a:gd name="T3" fmla="*/ 25 h 44"/>
                    <a:gd name="T4" fmla="*/ 23 w 23"/>
                    <a:gd name="T5" fmla="*/ 17 h 44"/>
                    <a:gd name="T6" fmla="*/ 23 w 23"/>
                    <a:gd name="T7" fmla="*/ 8 h 44"/>
                    <a:gd name="T8" fmla="*/ 16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5"/>
                      </a:moveTo>
                      <a:lnTo>
                        <a:pt x="16" y="25"/>
                      </a:lnTo>
                      <a:lnTo>
                        <a:pt x="23" y="17"/>
                      </a:lnTo>
                      <a:lnTo>
                        <a:pt x="23" y="8"/>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02" name="Freeform 476"/>
                <p:cNvSpPr>
                  <a:spLocks/>
                </p:cNvSpPr>
                <p:nvPr/>
              </p:nvSpPr>
              <p:spPr bwMode="auto">
                <a:xfrm>
                  <a:off x="5300" y="2029"/>
                  <a:ext cx="25" cy="44"/>
                </a:xfrm>
                <a:custGeom>
                  <a:avLst/>
                  <a:gdLst>
                    <a:gd name="T0" fmla="*/ 0 w 25"/>
                    <a:gd name="T1" fmla="*/ 25 h 44"/>
                    <a:gd name="T2" fmla="*/ 18 w 25"/>
                    <a:gd name="T3" fmla="*/ 25 h 44"/>
                    <a:gd name="T4" fmla="*/ 25 w 25"/>
                    <a:gd name="T5" fmla="*/ 17 h 44"/>
                    <a:gd name="T6" fmla="*/ 25 w 25"/>
                    <a:gd name="T7" fmla="*/ 8 h 44"/>
                    <a:gd name="T8" fmla="*/ 18 w 25"/>
                    <a:gd name="T9" fmla="*/ 0 h 44"/>
                    <a:gd name="T10" fmla="*/ 0 w 25"/>
                    <a:gd name="T11" fmla="*/ 0 h 44"/>
                    <a:gd name="T12" fmla="*/ 0 w 25"/>
                    <a:gd name="T13" fmla="*/ 44 h 44"/>
                    <a:gd name="T14" fmla="*/ 0 60000 65536"/>
                    <a:gd name="T15" fmla="*/ 0 60000 65536"/>
                    <a:gd name="T16" fmla="*/ 0 60000 65536"/>
                    <a:gd name="T17" fmla="*/ 0 60000 65536"/>
                    <a:gd name="T18" fmla="*/ 0 60000 65536"/>
                    <a:gd name="T19" fmla="*/ 0 60000 65536"/>
                    <a:gd name="T20" fmla="*/ 0 60000 65536"/>
                    <a:gd name="T21" fmla="*/ 0 w 25"/>
                    <a:gd name="T22" fmla="*/ 0 h 44"/>
                    <a:gd name="T23" fmla="*/ 25 w 2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4">
                      <a:moveTo>
                        <a:pt x="0" y="25"/>
                      </a:moveTo>
                      <a:lnTo>
                        <a:pt x="18" y="25"/>
                      </a:lnTo>
                      <a:lnTo>
                        <a:pt x="25" y="17"/>
                      </a:lnTo>
                      <a:lnTo>
                        <a:pt x="25" y="8"/>
                      </a:lnTo>
                      <a:lnTo>
                        <a:pt x="18"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03" name="Line 477"/>
                <p:cNvSpPr>
                  <a:spLocks noChangeShapeType="1"/>
                </p:cNvSpPr>
                <p:nvPr/>
              </p:nvSpPr>
              <p:spPr bwMode="auto">
                <a:xfrm flipH="1" flipV="1">
                  <a:off x="5311" y="2054"/>
                  <a:ext cx="14" cy="1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04" name="Freeform 478"/>
                <p:cNvSpPr>
                  <a:spLocks/>
                </p:cNvSpPr>
                <p:nvPr/>
              </p:nvSpPr>
              <p:spPr bwMode="auto">
                <a:xfrm>
                  <a:off x="5332" y="2029"/>
                  <a:ext cx="18" cy="44"/>
                </a:xfrm>
                <a:custGeom>
                  <a:avLst/>
                  <a:gdLst>
                    <a:gd name="T0" fmla="*/ 18 w 18"/>
                    <a:gd name="T1" fmla="*/ 0 h 44"/>
                    <a:gd name="T2" fmla="*/ 0 w 18"/>
                    <a:gd name="T3" fmla="*/ 0 h 44"/>
                    <a:gd name="T4" fmla="*/ 0 w 18"/>
                    <a:gd name="T5" fmla="*/ 20 h 44"/>
                    <a:gd name="T6" fmla="*/ 0 w 18"/>
                    <a:gd name="T7" fmla="*/ 44 h 44"/>
                    <a:gd name="T8" fmla="*/ 18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18" y="0"/>
                      </a:moveTo>
                      <a:lnTo>
                        <a:pt x="0" y="0"/>
                      </a:lnTo>
                      <a:lnTo>
                        <a:pt x="0" y="20"/>
                      </a:ln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05" name="Line 479"/>
                <p:cNvSpPr>
                  <a:spLocks noChangeShapeType="1"/>
                </p:cNvSpPr>
                <p:nvPr/>
              </p:nvSpPr>
              <p:spPr bwMode="auto">
                <a:xfrm flipH="1">
                  <a:off x="5332" y="2049"/>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06" name="Freeform 480"/>
                <p:cNvSpPr>
                  <a:spLocks/>
                </p:cNvSpPr>
                <p:nvPr/>
              </p:nvSpPr>
              <p:spPr bwMode="auto">
                <a:xfrm>
                  <a:off x="5359" y="2029"/>
                  <a:ext cx="23" cy="47"/>
                </a:xfrm>
                <a:custGeom>
                  <a:avLst/>
                  <a:gdLst>
                    <a:gd name="T0" fmla="*/ 0 w 23"/>
                    <a:gd name="T1" fmla="*/ 44 h 47"/>
                    <a:gd name="T2" fmla="*/ 5 w 23"/>
                    <a:gd name="T3" fmla="*/ 47 h 47"/>
                    <a:gd name="T4" fmla="*/ 19 w 23"/>
                    <a:gd name="T5" fmla="*/ 47 h 47"/>
                    <a:gd name="T6" fmla="*/ 23 w 23"/>
                    <a:gd name="T7" fmla="*/ 39 h 47"/>
                    <a:gd name="T8" fmla="*/ 23 w 23"/>
                    <a:gd name="T9" fmla="*/ 32 h 47"/>
                    <a:gd name="T10" fmla="*/ 19 w 23"/>
                    <a:gd name="T11" fmla="*/ 25 h 47"/>
                    <a:gd name="T12" fmla="*/ 7 w 23"/>
                    <a:gd name="T13" fmla="*/ 20 h 47"/>
                    <a:gd name="T14" fmla="*/ 0 w 23"/>
                    <a:gd name="T15" fmla="*/ 15 h 47"/>
                    <a:gd name="T16" fmla="*/ 0 w 23"/>
                    <a:gd name="T17" fmla="*/ 8 h 47"/>
                    <a:gd name="T18" fmla="*/ 7 w 23"/>
                    <a:gd name="T19" fmla="*/ 0 h 47"/>
                    <a:gd name="T20" fmla="*/ 21 w 23"/>
                    <a:gd name="T21" fmla="*/ 0 h 47"/>
                    <a:gd name="T22" fmla="*/ 23 w 23"/>
                    <a:gd name="T23" fmla="*/ 3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7"/>
                    <a:gd name="T38" fmla="*/ 23 w 23"/>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7">
                      <a:moveTo>
                        <a:pt x="0" y="44"/>
                      </a:moveTo>
                      <a:lnTo>
                        <a:pt x="5" y="47"/>
                      </a:lnTo>
                      <a:lnTo>
                        <a:pt x="19" y="47"/>
                      </a:lnTo>
                      <a:lnTo>
                        <a:pt x="23" y="39"/>
                      </a:lnTo>
                      <a:lnTo>
                        <a:pt x="23" y="32"/>
                      </a:lnTo>
                      <a:lnTo>
                        <a:pt x="19" y="25"/>
                      </a:lnTo>
                      <a:lnTo>
                        <a:pt x="7" y="20"/>
                      </a:lnTo>
                      <a:lnTo>
                        <a:pt x="0" y="15"/>
                      </a:lnTo>
                      <a:lnTo>
                        <a:pt x="0" y="8"/>
                      </a:lnTo>
                      <a:lnTo>
                        <a:pt x="7" y="0"/>
                      </a:lnTo>
                      <a:lnTo>
                        <a:pt x="21" y="0"/>
                      </a:lnTo>
                      <a:lnTo>
                        <a:pt x="23" y="3"/>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07" name="Freeform 481"/>
                <p:cNvSpPr>
                  <a:spLocks/>
                </p:cNvSpPr>
                <p:nvPr/>
              </p:nvSpPr>
              <p:spPr bwMode="auto">
                <a:xfrm>
                  <a:off x="5391" y="2029"/>
                  <a:ext cx="23" cy="47"/>
                </a:xfrm>
                <a:custGeom>
                  <a:avLst/>
                  <a:gdLst>
                    <a:gd name="T0" fmla="*/ 0 w 23"/>
                    <a:gd name="T1" fmla="*/ 44 h 47"/>
                    <a:gd name="T2" fmla="*/ 5 w 23"/>
                    <a:gd name="T3" fmla="*/ 47 h 47"/>
                    <a:gd name="T4" fmla="*/ 19 w 23"/>
                    <a:gd name="T5" fmla="*/ 47 h 47"/>
                    <a:gd name="T6" fmla="*/ 23 w 23"/>
                    <a:gd name="T7" fmla="*/ 39 h 47"/>
                    <a:gd name="T8" fmla="*/ 23 w 23"/>
                    <a:gd name="T9" fmla="*/ 32 h 47"/>
                    <a:gd name="T10" fmla="*/ 19 w 23"/>
                    <a:gd name="T11" fmla="*/ 25 h 47"/>
                    <a:gd name="T12" fmla="*/ 7 w 23"/>
                    <a:gd name="T13" fmla="*/ 20 h 47"/>
                    <a:gd name="T14" fmla="*/ 0 w 23"/>
                    <a:gd name="T15" fmla="*/ 15 h 47"/>
                    <a:gd name="T16" fmla="*/ 0 w 23"/>
                    <a:gd name="T17" fmla="*/ 8 h 47"/>
                    <a:gd name="T18" fmla="*/ 7 w 23"/>
                    <a:gd name="T19" fmla="*/ 0 h 47"/>
                    <a:gd name="T20" fmla="*/ 21 w 23"/>
                    <a:gd name="T21" fmla="*/ 0 h 47"/>
                    <a:gd name="T22" fmla="*/ 23 w 23"/>
                    <a:gd name="T23" fmla="*/ 3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7"/>
                    <a:gd name="T38" fmla="*/ 23 w 23"/>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7">
                      <a:moveTo>
                        <a:pt x="0" y="44"/>
                      </a:moveTo>
                      <a:lnTo>
                        <a:pt x="5" y="47"/>
                      </a:lnTo>
                      <a:lnTo>
                        <a:pt x="19" y="47"/>
                      </a:lnTo>
                      <a:lnTo>
                        <a:pt x="23" y="39"/>
                      </a:lnTo>
                      <a:lnTo>
                        <a:pt x="23" y="32"/>
                      </a:lnTo>
                      <a:lnTo>
                        <a:pt x="19" y="25"/>
                      </a:lnTo>
                      <a:lnTo>
                        <a:pt x="7" y="20"/>
                      </a:lnTo>
                      <a:lnTo>
                        <a:pt x="0" y="15"/>
                      </a:lnTo>
                      <a:lnTo>
                        <a:pt x="0" y="8"/>
                      </a:lnTo>
                      <a:lnTo>
                        <a:pt x="7" y="0"/>
                      </a:lnTo>
                      <a:lnTo>
                        <a:pt x="21" y="0"/>
                      </a:lnTo>
                      <a:lnTo>
                        <a:pt x="23" y="3"/>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08" name="Line 482"/>
                <p:cNvSpPr>
                  <a:spLocks noChangeShapeType="1"/>
                </p:cNvSpPr>
                <p:nvPr/>
              </p:nvSpPr>
              <p:spPr bwMode="auto">
                <a:xfrm>
                  <a:off x="5424" y="2029"/>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09" name="Freeform 483"/>
                <p:cNvSpPr>
                  <a:spLocks/>
                </p:cNvSpPr>
                <p:nvPr/>
              </p:nvSpPr>
              <p:spPr bwMode="auto">
                <a:xfrm>
                  <a:off x="5433" y="2029"/>
                  <a:ext cx="23" cy="44"/>
                </a:xfrm>
                <a:custGeom>
                  <a:avLst/>
                  <a:gdLst>
                    <a:gd name="T0" fmla="*/ 0 w 23"/>
                    <a:gd name="T1" fmla="*/ 8 h 44"/>
                    <a:gd name="T2" fmla="*/ 0 w 23"/>
                    <a:gd name="T3" fmla="*/ 37 h 44"/>
                    <a:gd name="T4" fmla="*/ 7 w 23"/>
                    <a:gd name="T5" fmla="*/ 44 h 44"/>
                    <a:gd name="T6" fmla="*/ 16 w 23"/>
                    <a:gd name="T7" fmla="*/ 44 h 44"/>
                    <a:gd name="T8" fmla="*/ 23 w 23"/>
                    <a:gd name="T9" fmla="*/ 37 h 44"/>
                    <a:gd name="T10" fmla="*/ 23 w 23"/>
                    <a:gd name="T11" fmla="*/ 8 h 44"/>
                    <a:gd name="T12" fmla="*/ 16 w 23"/>
                    <a:gd name="T13" fmla="*/ 0 h 44"/>
                    <a:gd name="T14" fmla="*/ 7 w 23"/>
                    <a:gd name="T15" fmla="*/ 0 h 44"/>
                    <a:gd name="T16" fmla="*/ 0 w 23"/>
                    <a:gd name="T17" fmla="*/ 8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4"/>
                    <a:gd name="T29" fmla="*/ 23 w 2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4">
                      <a:moveTo>
                        <a:pt x="0" y="8"/>
                      </a:moveTo>
                      <a:lnTo>
                        <a:pt x="0" y="37"/>
                      </a:lnTo>
                      <a:lnTo>
                        <a:pt x="7" y="44"/>
                      </a:lnTo>
                      <a:lnTo>
                        <a:pt x="16" y="44"/>
                      </a:lnTo>
                      <a:lnTo>
                        <a:pt x="23" y="37"/>
                      </a:lnTo>
                      <a:lnTo>
                        <a:pt x="23" y="8"/>
                      </a:lnTo>
                      <a:lnTo>
                        <a:pt x="16" y="0"/>
                      </a:lnTo>
                      <a:lnTo>
                        <a:pt x="7" y="0"/>
                      </a:lnTo>
                      <a:lnTo>
                        <a:pt x="0" y="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10" name="Freeform 484"/>
                <p:cNvSpPr>
                  <a:spLocks/>
                </p:cNvSpPr>
                <p:nvPr/>
              </p:nvSpPr>
              <p:spPr bwMode="auto">
                <a:xfrm>
                  <a:off x="5465" y="2029"/>
                  <a:ext cx="23" cy="44"/>
                </a:xfrm>
                <a:custGeom>
                  <a:avLst/>
                  <a:gdLst>
                    <a:gd name="T0" fmla="*/ 0 w 23"/>
                    <a:gd name="T1" fmla="*/ 44 h 44"/>
                    <a:gd name="T2" fmla="*/ 0 w 23"/>
                    <a:gd name="T3" fmla="*/ 0 h 44"/>
                    <a:gd name="T4" fmla="*/ 23 w 23"/>
                    <a:gd name="T5" fmla="*/ 44 h 44"/>
                    <a:gd name="T6" fmla="*/ 23 w 23"/>
                    <a:gd name="T7" fmla="*/ 0 h 44"/>
                    <a:gd name="T8" fmla="*/ 0 60000 65536"/>
                    <a:gd name="T9" fmla="*/ 0 60000 65536"/>
                    <a:gd name="T10" fmla="*/ 0 60000 65536"/>
                    <a:gd name="T11" fmla="*/ 0 60000 65536"/>
                    <a:gd name="T12" fmla="*/ 0 w 23"/>
                    <a:gd name="T13" fmla="*/ 0 h 44"/>
                    <a:gd name="T14" fmla="*/ 23 w 23"/>
                    <a:gd name="T15" fmla="*/ 44 h 44"/>
                  </a:gdLst>
                  <a:ahLst/>
                  <a:cxnLst>
                    <a:cxn ang="T8">
                      <a:pos x="T0" y="T1"/>
                    </a:cxn>
                    <a:cxn ang="T9">
                      <a:pos x="T2" y="T3"/>
                    </a:cxn>
                    <a:cxn ang="T10">
                      <a:pos x="T4" y="T5"/>
                    </a:cxn>
                    <a:cxn ang="T11">
                      <a:pos x="T6" y="T7"/>
                    </a:cxn>
                  </a:cxnLst>
                  <a:rect l="T12" t="T13" r="T14" b="T15"/>
                  <a:pathLst>
                    <a:path w="23" h="44">
                      <a:moveTo>
                        <a:pt x="0" y="44"/>
                      </a:moveTo>
                      <a:lnTo>
                        <a:pt x="0" y="0"/>
                      </a:lnTo>
                      <a:lnTo>
                        <a:pt x="23" y="44"/>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11" name="Freeform 485"/>
                <p:cNvSpPr>
                  <a:spLocks/>
                </p:cNvSpPr>
                <p:nvPr/>
              </p:nvSpPr>
              <p:spPr bwMode="auto">
                <a:xfrm>
                  <a:off x="5254" y="2105"/>
                  <a:ext cx="18" cy="44"/>
                </a:xfrm>
                <a:custGeom>
                  <a:avLst/>
                  <a:gdLst>
                    <a:gd name="T0" fmla="*/ 18 w 18"/>
                    <a:gd name="T1" fmla="*/ 0 h 44"/>
                    <a:gd name="T2" fmla="*/ 0 w 18"/>
                    <a:gd name="T3" fmla="*/ 0 h 44"/>
                    <a:gd name="T4" fmla="*/ 0 w 18"/>
                    <a:gd name="T5" fmla="*/ 20 h 44"/>
                    <a:gd name="T6" fmla="*/ 0 w 18"/>
                    <a:gd name="T7" fmla="*/ 44 h 44"/>
                    <a:gd name="T8" fmla="*/ 18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18" y="0"/>
                      </a:moveTo>
                      <a:lnTo>
                        <a:pt x="0" y="0"/>
                      </a:lnTo>
                      <a:lnTo>
                        <a:pt x="0" y="20"/>
                      </a:ln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12" name="Line 486"/>
                <p:cNvSpPr>
                  <a:spLocks noChangeShapeType="1"/>
                </p:cNvSpPr>
                <p:nvPr/>
              </p:nvSpPr>
              <p:spPr bwMode="auto">
                <a:xfrm flipH="1">
                  <a:off x="5254" y="2125"/>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13" name="Line 487"/>
                <p:cNvSpPr>
                  <a:spLocks noChangeShapeType="1"/>
                </p:cNvSpPr>
                <p:nvPr/>
              </p:nvSpPr>
              <p:spPr bwMode="auto">
                <a:xfrm>
                  <a:off x="5281" y="2105"/>
                  <a:ext cx="28"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14" name="Line 488"/>
                <p:cNvSpPr>
                  <a:spLocks noChangeShapeType="1"/>
                </p:cNvSpPr>
                <p:nvPr/>
              </p:nvSpPr>
              <p:spPr bwMode="auto">
                <a:xfrm flipV="1">
                  <a:off x="5281" y="2105"/>
                  <a:ext cx="28"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15" name="Line 489"/>
                <p:cNvSpPr>
                  <a:spLocks noChangeShapeType="1"/>
                </p:cNvSpPr>
                <p:nvPr/>
              </p:nvSpPr>
              <p:spPr bwMode="auto">
                <a:xfrm>
                  <a:off x="5316" y="2105"/>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16" name="Line 490"/>
                <p:cNvSpPr>
                  <a:spLocks noChangeShapeType="1"/>
                </p:cNvSpPr>
                <p:nvPr/>
              </p:nvSpPr>
              <p:spPr bwMode="auto">
                <a:xfrm>
                  <a:off x="5325" y="2105"/>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17" name="Line 491"/>
                <p:cNvSpPr>
                  <a:spLocks noChangeShapeType="1"/>
                </p:cNvSpPr>
                <p:nvPr/>
              </p:nvSpPr>
              <p:spPr bwMode="auto">
                <a:xfrm flipV="1">
                  <a:off x="5336" y="2105"/>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18" name="Freeform 492"/>
                <p:cNvSpPr>
                  <a:spLocks/>
                </p:cNvSpPr>
                <p:nvPr/>
              </p:nvSpPr>
              <p:spPr bwMode="auto">
                <a:xfrm>
                  <a:off x="3359" y="1973"/>
                  <a:ext cx="20" cy="44"/>
                </a:xfrm>
                <a:custGeom>
                  <a:avLst/>
                  <a:gdLst>
                    <a:gd name="T0" fmla="*/ 20 w 20"/>
                    <a:gd name="T1" fmla="*/ 44 h 44"/>
                    <a:gd name="T2" fmla="*/ 7 w 20"/>
                    <a:gd name="T3" fmla="*/ 44 h 44"/>
                    <a:gd name="T4" fmla="*/ 0 w 20"/>
                    <a:gd name="T5" fmla="*/ 39 h 44"/>
                    <a:gd name="T6" fmla="*/ 0 w 20"/>
                    <a:gd name="T7" fmla="*/ 5 h 44"/>
                    <a:gd name="T8" fmla="*/ 7 w 20"/>
                    <a:gd name="T9" fmla="*/ 0 h 44"/>
                    <a:gd name="T10" fmla="*/ 20 w 20"/>
                    <a:gd name="T11" fmla="*/ 0 h 44"/>
                    <a:gd name="T12" fmla="*/ 0 60000 65536"/>
                    <a:gd name="T13" fmla="*/ 0 60000 65536"/>
                    <a:gd name="T14" fmla="*/ 0 60000 65536"/>
                    <a:gd name="T15" fmla="*/ 0 60000 65536"/>
                    <a:gd name="T16" fmla="*/ 0 60000 65536"/>
                    <a:gd name="T17" fmla="*/ 0 60000 65536"/>
                    <a:gd name="T18" fmla="*/ 0 w 20"/>
                    <a:gd name="T19" fmla="*/ 0 h 44"/>
                    <a:gd name="T20" fmla="*/ 20 w 20"/>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0" h="44">
                      <a:moveTo>
                        <a:pt x="20" y="44"/>
                      </a:moveTo>
                      <a:lnTo>
                        <a:pt x="7" y="44"/>
                      </a:lnTo>
                      <a:lnTo>
                        <a:pt x="0" y="39"/>
                      </a:lnTo>
                      <a:lnTo>
                        <a:pt x="0" y="5"/>
                      </a:lnTo>
                      <a:lnTo>
                        <a:pt x="7" y="0"/>
                      </a:lnTo>
                      <a:lnTo>
                        <a:pt x="2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19" name="Freeform 493"/>
                <p:cNvSpPr>
                  <a:spLocks/>
                </p:cNvSpPr>
                <p:nvPr/>
              </p:nvSpPr>
              <p:spPr bwMode="auto">
                <a:xfrm>
                  <a:off x="3389" y="1973"/>
                  <a:ext cx="22" cy="44"/>
                </a:xfrm>
                <a:custGeom>
                  <a:avLst/>
                  <a:gdLst>
                    <a:gd name="T0" fmla="*/ 0 w 22"/>
                    <a:gd name="T1" fmla="*/ 24 h 44"/>
                    <a:gd name="T2" fmla="*/ 16 w 22"/>
                    <a:gd name="T3" fmla="*/ 24 h 44"/>
                    <a:gd name="T4" fmla="*/ 22 w 22"/>
                    <a:gd name="T5" fmla="*/ 17 h 44"/>
                    <a:gd name="T6" fmla="*/ 22 w 22"/>
                    <a:gd name="T7" fmla="*/ 7 h 44"/>
                    <a:gd name="T8" fmla="*/ 16 w 22"/>
                    <a:gd name="T9" fmla="*/ 0 h 44"/>
                    <a:gd name="T10" fmla="*/ 0 w 22"/>
                    <a:gd name="T11" fmla="*/ 0 h 44"/>
                    <a:gd name="T12" fmla="*/ 0 w 22"/>
                    <a:gd name="T13" fmla="*/ 44 h 44"/>
                    <a:gd name="T14" fmla="*/ 0 60000 65536"/>
                    <a:gd name="T15" fmla="*/ 0 60000 65536"/>
                    <a:gd name="T16" fmla="*/ 0 60000 65536"/>
                    <a:gd name="T17" fmla="*/ 0 60000 65536"/>
                    <a:gd name="T18" fmla="*/ 0 60000 65536"/>
                    <a:gd name="T19" fmla="*/ 0 60000 65536"/>
                    <a:gd name="T20" fmla="*/ 0 60000 65536"/>
                    <a:gd name="T21" fmla="*/ 0 w 22"/>
                    <a:gd name="T22" fmla="*/ 0 h 44"/>
                    <a:gd name="T23" fmla="*/ 22 w 2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4">
                      <a:moveTo>
                        <a:pt x="0" y="24"/>
                      </a:moveTo>
                      <a:lnTo>
                        <a:pt x="16" y="24"/>
                      </a:lnTo>
                      <a:lnTo>
                        <a:pt x="22" y="17"/>
                      </a:lnTo>
                      <a:lnTo>
                        <a:pt x="22" y="7"/>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20" name="Line 494"/>
                <p:cNvSpPr>
                  <a:spLocks noChangeShapeType="1"/>
                </p:cNvSpPr>
                <p:nvPr/>
              </p:nvSpPr>
              <p:spPr bwMode="auto">
                <a:xfrm flipH="1" flipV="1">
                  <a:off x="3398" y="1997"/>
                  <a:ext cx="13"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21" name="Freeform 495"/>
                <p:cNvSpPr>
                  <a:spLocks/>
                </p:cNvSpPr>
                <p:nvPr/>
              </p:nvSpPr>
              <p:spPr bwMode="auto">
                <a:xfrm>
                  <a:off x="3418" y="1973"/>
                  <a:ext cx="23" cy="44"/>
                </a:xfrm>
                <a:custGeom>
                  <a:avLst/>
                  <a:gdLst>
                    <a:gd name="T0" fmla="*/ 0 w 23"/>
                    <a:gd name="T1" fmla="*/ 0 h 44"/>
                    <a:gd name="T2" fmla="*/ 0 w 23"/>
                    <a:gd name="T3" fmla="*/ 37 h 44"/>
                    <a:gd name="T4" fmla="*/ 7 w 23"/>
                    <a:gd name="T5" fmla="*/ 44 h 44"/>
                    <a:gd name="T6" fmla="*/ 19 w 23"/>
                    <a:gd name="T7" fmla="*/ 44 h 44"/>
                    <a:gd name="T8" fmla="*/ 23 w 23"/>
                    <a:gd name="T9" fmla="*/ 37 h 44"/>
                    <a:gd name="T10" fmla="*/ 23 w 23"/>
                    <a:gd name="T11" fmla="*/ 0 h 44"/>
                    <a:gd name="T12" fmla="*/ 0 60000 65536"/>
                    <a:gd name="T13" fmla="*/ 0 60000 65536"/>
                    <a:gd name="T14" fmla="*/ 0 60000 65536"/>
                    <a:gd name="T15" fmla="*/ 0 60000 65536"/>
                    <a:gd name="T16" fmla="*/ 0 60000 65536"/>
                    <a:gd name="T17" fmla="*/ 0 60000 65536"/>
                    <a:gd name="T18" fmla="*/ 0 w 23"/>
                    <a:gd name="T19" fmla="*/ 0 h 44"/>
                    <a:gd name="T20" fmla="*/ 23 w 2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3" h="44">
                      <a:moveTo>
                        <a:pt x="0" y="0"/>
                      </a:moveTo>
                      <a:lnTo>
                        <a:pt x="0" y="37"/>
                      </a:lnTo>
                      <a:lnTo>
                        <a:pt x="7" y="44"/>
                      </a:lnTo>
                      <a:lnTo>
                        <a:pt x="19" y="44"/>
                      </a:lnTo>
                      <a:lnTo>
                        <a:pt x="23" y="37"/>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22" name="Freeform 496"/>
                <p:cNvSpPr>
                  <a:spLocks/>
                </p:cNvSpPr>
                <p:nvPr/>
              </p:nvSpPr>
              <p:spPr bwMode="auto">
                <a:xfrm>
                  <a:off x="3450" y="1973"/>
                  <a:ext cx="23" cy="44"/>
                </a:xfrm>
                <a:custGeom>
                  <a:avLst/>
                  <a:gdLst>
                    <a:gd name="T0" fmla="*/ 0 w 23"/>
                    <a:gd name="T1" fmla="*/ 44 h 44"/>
                    <a:gd name="T2" fmla="*/ 5 w 23"/>
                    <a:gd name="T3" fmla="*/ 44 h 44"/>
                    <a:gd name="T4" fmla="*/ 19 w 23"/>
                    <a:gd name="T5" fmla="*/ 44 h 44"/>
                    <a:gd name="T6" fmla="*/ 23 w 23"/>
                    <a:gd name="T7" fmla="*/ 37 h 44"/>
                    <a:gd name="T8" fmla="*/ 23 w 23"/>
                    <a:gd name="T9" fmla="*/ 32 h 44"/>
                    <a:gd name="T10" fmla="*/ 19 w 23"/>
                    <a:gd name="T11" fmla="*/ 24 h 44"/>
                    <a:gd name="T12" fmla="*/ 7 w 23"/>
                    <a:gd name="T13" fmla="*/ 20 h 44"/>
                    <a:gd name="T14" fmla="*/ 0 w 23"/>
                    <a:gd name="T15" fmla="*/ 12 h 44"/>
                    <a:gd name="T16" fmla="*/ 0 w 23"/>
                    <a:gd name="T17" fmla="*/ 7 h 44"/>
                    <a:gd name="T18" fmla="*/ 7 w 23"/>
                    <a:gd name="T19" fmla="*/ 0 h 44"/>
                    <a:gd name="T20" fmla="*/ 19 w 23"/>
                    <a:gd name="T21" fmla="*/ 0 h 44"/>
                    <a:gd name="T22" fmla="*/ 23 w 23"/>
                    <a:gd name="T23" fmla="*/ 2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4"/>
                    <a:gd name="T38" fmla="*/ 23 w 23"/>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4">
                      <a:moveTo>
                        <a:pt x="0" y="44"/>
                      </a:moveTo>
                      <a:lnTo>
                        <a:pt x="5" y="44"/>
                      </a:lnTo>
                      <a:lnTo>
                        <a:pt x="19" y="44"/>
                      </a:lnTo>
                      <a:lnTo>
                        <a:pt x="23" y="37"/>
                      </a:lnTo>
                      <a:lnTo>
                        <a:pt x="23" y="32"/>
                      </a:lnTo>
                      <a:lnTo>
                        <a:pt x="19" y="24"/>
                      </a:lnTo>
                      <a:lnTo>
                        <a:pt x="7" y="20"/>
                      </a:lnTo>
                      <a:lnTo>
                        <a:pt x="0" y="12"/>
                      </a:lnTo>
                      <a:lnTo>
                        <a:pt x="0" y="7"/>
                      </a:lnTo>
                      <a:lnTo>
                        <a:pt x="7" y="0"/>
                      </a:lnTo>
                      <a:lnTo>
                        <a:pt x="19" y="0"/>
                      </a:lnTo>
                      <a:lnTo>
                        <a:pt x="23" y="2"/>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23" name="Line 497"/>
                <p:cNvSpPr>
                  <a:spLocks noChangeShapeType="1"/>
                </p:cNvSpPr>
                <p:nvPr/>
              </p:nvSpPr>
              <p:spPr bwMode="auto">
                <a:xfrm>
                  <a:off x="3482" y="1973"/>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24" name="Line 498"/>
                <p:cNvSpPr>
                  <a:spLocks noChangeShapeType="1"/>
                </p:cNvSpPr>
                <p:nvPr/>
              </p:nvSpPr>
              <p:spPr bwMode="auto">
                <a:xfrm>
                  <a:off x="3482" y="1993"/>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25" name="Line 499"/>
                <p:cNvSpPr>
                  <a:spLocks noChangeShapeType="1"/>
                </p:cNvSpPr>
                <p:nvPr/>
              </p:nvSpPr>
              <p:spPr bwMode="auto">
                <a:xfrm>
                  <a:off x="3505" y="1973"/>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26" name="Freeform 500"/>
                <p:cNvSpPr>
                  <a:spLocks/>
                </p:cNvSpPr>
                <p:nvPr/>
              </p:nvSpPr>
              <p:spPr bwMode="auto">
                <a:xfrm>
                  <a:off x="3515" y="1973"/>
                  <a:ext cx="18" cy="44"/>
                </a:xfrm>
                <a:custGeom>
                  <a:avLst/>
                  <a:gdLst>
                    <a:gd name="T0" fmla="*/ 18 w 18"/>
                    <a:gd name="T1" fmla="*/ 0 h 44"/>
                    <a:gd name="T2" fmla="*/ 0 w 18"/>
                    <a:gd name="T3" fmla="*/ 0 h 44"/>
                    <a:gd name="T4" fmla="*/ 0 w 18"/>
                    <a:gd name="T5" fmla="*/ 20 h 44"/>
                    <a:gd name="T6" fmla="*/ 0 w 18"/>
                    <a:gd name="T7" fmla="*/ 44 h 44"/>
                    <a:gd name="T8" fmla="*/ 18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18" y="0"/>
                      </a:moveTo>
                      <a:lnTo>
                        <a:pt x="0" y="0"/>
                      </a:lnTo>
                      <a:lnTo>
                        <a:pt x="0" y="20"/>
                      </a:ln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27" name="Line 501"/>
                <p:cNvSpPr>
                  <a:spLocks noChangeShapeType="1"/>
                </p:cNvSpPr>
                <p:nvPr/>
              </p:nvSpPr>
              <p:spPr bwMode="auto">
                <a:xfrm flipH="1">
                  <a:off x="3515" y="1993"/>
                  <a:ext cx="1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28" name="Freeform 502"/>
                <p:cNvSpPr>
                  <a:spLocks/>
                </p:cNvSpPr>
                <p:nvPr/>
              </p:nvSpPr>
              <p:spPr bwMode="auto">
                <a:xfrm>
                  <a:off x="3542" y="1973"/>
                  <a:ext cx="23" cy="44"/>
                </a:xfrm>
                <a:custGeom>
                  <a:avLst/>
                  <a:gdLst>
                    <a:gd name="T0" fmla="*/ 0 w 23"/>
                    <a:gd name="T1" fmla="*/ 24 h 44"/>
                    <a:gd name="T2" fmla="*/ 16 w 23"/>
                    <a:gd name="T3" fmla="*/ 24 h 44"/>
                    <a:gd name="T4" fmla="*/ 23 w 23"/>
                    <a:gd name="T5" fmla="*/ 17 h 44"/>
                    <a:gd name="T6" fmla="*/ 23 w 23"/>
                    <a:gd name="T7" fmla="*/ 7 h 44"/>
                    <a:gd name="T8" fmla="*/ 16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4"/>
                      </a:moveTo>
                      <a:lnTo>
                        <a:pt x="16" y="24"/>
                      </a:lnTo>
                      <a:lnTo>
                        <a:pt x="23" y="17"/>
                      </a:lnTo>
                      <a:lnTo>
                        <a:pt x="23" y="7"/>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29" name="Line 503"/>
                <p:cNvSpPr>
                  <a:spLocks noChangeShapeType="1"/>
                </p:cNvSpPr>
                <p:nvPr/>
              </p:nvSpPr>
              <p:spPr bwMode="auto">
                <a:xfrm flipH="1" flipV="1">
                  <a:off x="3551" y="1997"/>
                  <a:ext cx="14"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30" name="Freeform 504"/>
                <p:cNvSpPr>
                  <a:spLocks/>
                </p:cNvSpPr>
                <p:nvPr/>
              </p:nvSpPr>
              <p:spPr bwMode="auto">
                <a:xfrm>
                  <a:off x="4672" y="2330"/>
                  <a:ext cx="30" cy="44"/>
                </a:xfrm>
                <a:custGeom>
                  <a:avLst/>
                  <a:gdLst>
                    <a:gd name="T0" fmla="*/ 0 w 30"/>
                    <a:gd name="T1" fmla="*/ 0 h 44"/>
                    <a:gd name="T2" fmla="*/ 14 w 30"/>
                    <a:gd name="T3" fmla="*/ 44 h 44"/>
                    <a:gd name="T4" fmla="*/ 30 w 30"/>
                    <a:gd name="T5" fmla="*/ 0 h 44"/>
                    <a:gd name="T6" fmla="*/ 0 60000 65536"/>
                    <a:gd name="T7" fmla="*/ 0 60000 65536"/>
                    <a:gd name="T8" fmla="*/ 0 60000 65536"/>
                    <a:gd name="T9" fmla="*/ 0 w 30"/>
                    <a:gd name="T10" fmla="*/ 0 h 44"/>
                    <a:gd name="T11" fmla="*/ 30 w 30"/>
                    <a:gd name="T12" fmla="*/ 44 h 44"/>
                  </a:gdLst>
                  <a:ahLst/>
                  <a:cxnLst>
                    <a:cxn ang="T6">
                      <a:pos x="T0" y="T1"/>
                    </a:cxn>
                    <a:cxn ang="T7">
                      <a:pos x="T2" y="T3"/>
                    </a:cxn>
                    <a:cxn ang="T8">
                      <a:pos x="T4" y="T5"/>
                    </a:cxn>
                  </a:cxnLst>
                  <a:rect l="T9" t="T10" r="T11" b="T12"/>
                  <a:pathLst>
                    <a:path w="30" h="44">
                      <a:moveTo>
                        <a:pt x="0" y="0"/>
                      </a:moveTo>
                      <a:lnTo>
                        <a:pt x="14" y="44"/>
                      </a:lnTo>
                      <a:lnTo>
                        <a:pt x="30"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31" name="Freeform 505"/>
                <p:cNvSpPr>
                  <a:spLocks/>
                </p:cNvSpPr>
                <p:nvPr/>
              </p:nvSpPr>
              <p:spPr bwMode="auto">
                <a:xfrm>
                  <a:off x="4709" y="2330"/>
                  <a:ext cx="27" cy="44"/>
                </a:xfrm>
                <a:custGeom>
                  <a:avLst/>
                  <a:gdLst>
                    <a:gd name="T0" fmla="*/ 0 w 27"/>
                    <a:gd name="T1" fmla="*/ 44 h 44"/>
                    <a:gd name="T2" fmla="*/ 13 w 27"/>
                    <a:gd name="T3" fmla="*/ 0 h 44"/>
                    <a:gd name="T4" fmla="*/ 27 w 27"/>
                    <a:gd name="T5" fmla="*/ 44 h 44"/>
                    <a:gd name="T6" fmla="*/ 0 60000 65536"/>
                    <a:gd name="T7" fmla="*/ 0 60000 65536"/>
                    <a:gd name="T8" fmla="*/ 0 60000 65536"/>
                    <a:gd name="T9" fmla="*/ 0 w 27"/>
                    <a:gd name="T10" fmla="*/ 0 h 44"/>
                    <a:gd name="T11" fmla="*/ 27 w 27"/>
                    <a:gd name="T12" fmla="*/ 44 h 44"/>
                  </a:gdLst>
                  <a:ahLst/>
                  <a:cxnLst>
                    <a:cxn ang="T6">
                      <a:pos x="T0" y="T1"/>
                    </a:cxn>
                    <a:cxn ang="T7">
                      <a:pos x="T2" y="T3"/>
                    </a:cxn>
                    <a:cxn ang="T8">
                      <a:pos x="T4" y="T5"/>
                    </a:cxn>
                  </a:cxnLst>
                  <a:rect l="T9" t="T10" r="T11" b="T12"/>
                  <a:pathLst>
                    <a:path w="27" h="44">
                      <a:moveTo>
                        <a:pt x="0" y="44"/>
                      </a:moveTo>
                      <a:lnTo>
                        <a:pt x="13" y="0"/>
                      </a:lnTo>
                      <a:lnTo>
                        <a:pt x="27"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32" name="Line 506"/>
                <p:cNvSpPr>
                  <a:spLocks noChangeShapeType="1"/>
                </p:cNvSpPr>
                <p:nvPr/>
              </p:nvSpPr>
              <p:spPr bwMode="auto">
                <a:xfrm>
                  <a:off x="4713" y="2362"/>
                  <a:ext cx="18"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33" name="Line 507"/>
                <p:cNvSpPr>
                  <a:spLocks noChangeShapeType="1"/>
                </p:cNvSpPr>
                <p:nvPr/>
              </p:nvSpPr>
              <p:spPr bwMode="auto">
                <a:xfrm>
                  <a:off x="4745" y="2330"/>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34" name="Line 508"/>
                <p:cNvSpPr>
                  <a:spLocks noChangeShapeType="1"/>
                </p:cNvSpPr>
                <p:nvPr/>
              </p:nvSpPr>
              <p:spPr bwMode="auto">
                <a:xfrm flipV="1">
                  <a:off x="4757" y="2330"/>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35" name="Line 509"/>
                <p:cNvSpPr>
                  <a:spLocks noChangeShapeType="1"/>
                </p:cNvSpPr>
                <p:nvPr/>
              </p:nvSpPr>
              <p:spPr bwMode="auto">
                <a:xfrm>
                  <a:off x="4553" y="2406"/>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36" name="Line 510"/>
                <p:cNvSpPr>
                  <a:spLocks noChangeShapeType="1"/>
                </p:cNvSpPr>
                <p:nvPr/>
              </p:nvSpPr>
              <p:spPr bwMode="auto">
                <a:xfrm flipV="1">
                  <a:off x="4564" y="2406"/>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37" name="Freeform 511"/>
                <p:cNvSpPr>
                  <a:spLocks/>
                </p:cNvSpPr>
                <p:nvPr/>
              </p:nvSpPr>
              <p:spPr bwMode="auto">
                <a:xfrm>
                  <a:off x="4582" y="2406"/>
                  <a:ext cx="21" cy="44"/>
                </a:xfrm>
                <a:custGeom>
                  <a:avLst/>
                  <a:gdLst>
                    <a:gd name="T0" fmla="*/ 21 w 21"/>
                    <a:gd name="T1" fmla="*/ 0 h 44"/>
                    <a:gd name="T2" fmla="*/ 0 w 21"/>
                    <a:gd name="T3" fmla="*/ 0 h 44"/>
                    <a:gd name="T4" fmla="*/ 0 w 21"/>
                    <a:gd name="T5" fmla="*/ 20 h 44"/>
                    <a:gd name="T6" fmla="*/ 0 w 21"/>
                    <a:gd name="T7" fmla="*/ 44 h 44"/>
                    <a:gd name="T8" fmla="*/ 21 w 21"/>
                    <a:gd name="T9" fmla="*/ 44 h 44"/>
                    <a:gd name="T10" fmla="*/ 0 60000 65536"/>
                    <a:gd name="T11" fmla="*/ 0 60000 65536"/>
                    <a:gd name="T12" fmla="*/ 0 60000 65536"/>
                    <a:gd name="T13" fmla="*/ 0 60000 65536"/>
                    <a:gd name="T14" fmla="*/ 0 60000 65536"/>
                    <a:gd name="T15" fmla="*/ 0 w 21"/>
                    <a:gd name="T16" fmla="*/ 0 h 44"/>
                    <a:gd name="T17" fmla="*/ 21 w 21"/>
                    <a:gd name="T18" fmla="*/ 44 h 44"/>
                  </a:gdLst>
                  <a:ahLst/>
                  <a:cxnLst>
                    <a:cxn ang="T10">
                      <a:pos x="T0" y="T1"/>
                    </a:cxn>
                    <a:cxn ang="T11">
                      <a:pos x="T2" y="T3"/>
                    </a:cxn>
                    <a:cxn ang="T12">
                      <a:pos x="T4" y="T5"/>
                    </a:cxn>
                    <a:cxn ang="T13">
                      <a:pos x="T6" y="T7"/>
                    </a:cxn>
                    <a:cxn ang="T14">
                      <a:pos x="T8" y="T9"/>
                    </a:cxn>
                  </a:cxnLst>
                  <a:rect l="T15" t="T16" r="T17" b="T18"/>
                  <a:pathLst>
                    <a:path w="21" h="44">
                      <a:moveTo>
                        <a:pt x="21" y="0"/>
                      </a:moveTo>
                      <a:lnTo>
                        <a:pt x="0" y="0"/>
                      </a:lnTo>
                      <a:lnTo>
                        <a:pt x="0" y="20"/>
                      </a:lnTo>
                      <a:lnTo>
                        <a:pt x="0" y="44"/>
                      </a:lnTo>
                      <a:lnTo>
                        <a:pt x="21"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38" name="Line 512"/>
                <p:cNvSpPr>
                  <a:spLocks noChangeShapeType="1"/>
                </p:cNvSpPr>
                <p:nvPr/>
              </p:nvSpPr>
              <p:spPr bwMode="auto">
                <a:xfrm flipH="1">
                  <a:off x="4582" y="2426"/>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39" name="Freeform 513"/>
                <p:cNvSpPr>
                  <a:spLocks/>
                </p:cNvSpPr>
                <p:nvPr/>
              </p:nvSpPr>
              <p:spPr bwMode="auto">
                <a:xfrm>
                  <a:off x="4610" y="2406"/>
                  <a:ext cx="30" cy="44"/>
                </a:xfrm>
                <a:custGeom>
                  <a:avLst/>
                  <a:gdLst>
                    <a:gd name="T0" fmla="*/ 0 w 30"/>
                    <a:gd name="T1" fmla="*/ 44 h 44"/>
                    <a:gd name="T2" fmla="*/ 0 w 30"/>
                    <a:gd name="T3" fmla="*/ 0 h 44"/>
                    <a:gd name="T4" fmla="*/ 16 w 30"/>
                    <a:gd name="T5" fmla="*/ 22 h 44"/>
                    <a:gd name="T6" fmla="*/ 30 w 30"/>
                    <a:gd name="T7" fmla="*/ 0 h 44"/>
                    <a:gd name="T8" fmla="*/ 30 w 30"/>
                    <a:gd name="T9" fmla="*/ 44 h 44"/>
                    <a:gd name="T10" fmla="*/ 0 60000 65536"/>
                    <a:gd name="T11" fmla="*/ 0 60000 65536"/>
                    <a:gd name="T12" fmla="*/ 0 60000 65536"/>
                    <a:gd name="T13" fmla="*/ 0 60000 65536"/>
                    <a:gd name="T14" fmla="*/ 0 60000 65536"/>
                    <a:gd name="T15" fmla="*/ 0 w 30"/>
                    <a:gd name="T16" fmla="*/ 0 h 44"/>
                    <a:gd name="T17" fmla="*/ 30 w 30"/>
                    <a:gd name="T18" fmla="*/ 44 h 44"/>
                  </a:gdLst>
                  <a:ahLst/>
                  <a:cxnLst>
                    <a:cxn ang="T10">
                      <a:pos x="T0" y="T1"/>
                    </a:cxn>
                    <a:cxn ang="T11">
                      <a:pos x="T2" y="T3"/>
                    </a:cxn>
                    <a:cxn ang="T12">
                      <a:pos x="T4" y="T5"/>
                    </a:cxn>
                    <a:cxn ang="T13">
                      <a:pos x="T6" y="T7"/>
                    </a:cxn>
                    <a:cxn ang="T14">
                      <a:pos x="T8" y="T9"/>
                    </a:cxn>
                  </a:cxnLst>
                  <a:rect l="T15" t="T16" r="T17" b="T18"/>
                  <a:pathLst>
                    <a:path w="30" h="44">
                      <a:moveTo>
                        <a:pt x="0" y="44"/>
                      </a:moveTo>
                      <a:lnTo>
                        <a:pt x="0" y="0"/>
                      </a:lnTo>
                      <a:lnTo>
                        <a:pt x="16" y="22"/>
                      </a:lnTo>
                      <a:lnTo>
                        <a:pt x="30" y="0"/>
                      </a:lnTo>
                      <a:lnTo>
                        <a:pt x="3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40" name="Freeform 514"/>
                <p:cNvSpPr>
                  <a:spLocks/>
                </p:cNvSpPr>
                <p:nvPr/>
              </p:nvSpPr>
              <p:spPr bwMode="auto">
                <a:xfrm>
                  <a:off x="4647" y="2406"/>
                  <a:ext cx="25" cy="44"/>
                </a:xfrm>
                <a:custGeom>
                  <a:avLst/>
                  <a:gdLst>
                    <a:gd name="T0" fmla="*/ 0 w 25"/>
                    <a:gd name="T1" fmla="*/ 25 h 44"/>
                    <a:gd name="T2" fmla="*/ 18 w 25"/>
                    <a:gd name="T3" fmla="*/ 25 h 44"/>
                    <a:gd name="T4" fmla="*/ 25 w 25"/>
                    <a:gd name="T5" fmla="*/ 17 h 44"/>
                    <a:gd name="T6" fmla="*/ 25 w 25"/>
                    <a:gd name="T7" fmla="*/ 8 h 44"/>
                    <a:gd name="T8" fmla="*/ 18 w 25"/>
                    <a:gd name="T9" fmla="*/ 0 h 44"/>
                    <a:gd name="T10" fmla="*/ 0 w 25"/>
                    <a:gd name="T11" fmla="*/ 0 h 44"/>
                    <a:gd name="T12" fmla="*/ 0 w 25"/>
                    <a:gd name="T13" fmla="*/ 44 h 44"/>
                    <a:gd name="T14" fmla="*/ 0 60000 65536"/>
                    <a:gd name="T15" fmla="*/ 0 60000 65536"/>
                    <a:gd name="T16" fmla="*/ 0 60000 65536"/>
                    <a:gd name="T17" fmla="*/ 0 60000 65536"/>
                    <a:gd name="T18" fmla="*/ 0 60000 65536"/>
                    <a:gd name="T19" fmla="*/ 0 60000 65536"/>
                    <a:gd name="T20" fmla="*/ 0 60000 65536"/>
                    <a:gd name="T21" fmla="*/ 0 w 25"/>
                    <a:gd name="T22" fmla="*/ 0 h 44"/>
                    <a:gd name="T23" fmla="*/ 25 w 2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4">
                      <a:moveTo>
                        <a:pt x="0" y="25"/>
                      </a:moveTo>
                      <a:lnTo>
                        <a:pt x="18" y="25"/>
                      </a:lnTo>
                      <a:lnTo>
                        <a:pt x="25" y="17"/>
                      </a:lnTo>
                      <a:lnTo>
                        <a:pt x="25" y="8"/>
                      </a:lnTo>
                      <a:lnTo>
                        <a:pt x="18"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41" name="Freeform 515"/>
                <p:cNvSpPr>
                  <a:spLocks/>
                </p:cNvSpPr>
                <p:nvPr/>
              </p:nvSpPr>
              <p:spPr bwMode="auto">
                <a:xfrm>
                  <a:off x="4679" y="2406"/>
                  <a:ext cx="18" cy="44"/>
                </a:xfrm>
                <a:custGeom>
                  <a:avLst/>
                  <a:gdLst>
                    <a:gd name="T0" fmla="*/ 18 w 18"/>
                    <a:gd name="T1" fmla="*/ 0 h 44"/>
                    <a:gd name="T2" fmla="*/ 0 w 18"/>
                    <a:gd name="T3" fmla="*/ 0 h 44"/>
                    <a:gd name="T4" fmla="*/ 0 w 18"/>
                    <a:gd name="T5" fmla="*/ 20 h 44"/>
                    <a:gd name="T6" fmla="*/ 0 w 18"/>
                    <a:gd name="T7" fmla="*/ 44 h 44"/>
                    <a:gd name="T8" fmla="*/ 18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18" y="0"/>
                      </a:moveTo>
                      <a:lnTo>
                        <a:pt x="0" y="0"/>
                      </a:lnTo>
                      <a:lnTo>
                        <a:pt x="0" y="20"/>
                      </a:ln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42" name="Line 516"/>
                <p:cNvSpPr>
                  <a:spLocks noChangeShapeType="1"/>
                </p:cNvSpPr>
                <p:nvPr/>
              </p:nvSpPr>
              <p:spPr bwMode="auto">
                <a:xfrm flipH="1">
                  <a:off x="4679" y="2426"/>
                  <a:ext cx="1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43" name="Freeform 517"/>
                <p:cNvSpPr>
                  <a:spLocks/>
                </p:cNvSpPr>
                <p:nvPr/>
              </p:nvSpPr>
              <p:spPr bwMode="auto">
                <a:xfrm>
                  <a:off x="4706" y="2406"/>
                  <a:ext cx="23" cy="44"/>
                </a:xfrm>
                <a:custGeom>
                  <a:avLst/>
                  <a:gdLst>
                    <a:gd name="T0" fmla="*/ 0 w 23"/>
                    <a:gd name="T1" fmla="*/ 25 h 44"/>
                    <a:gd name="T2" fmla="*/ 16 w 23"/>
                    <a:gd name="T3" fmla="*/ 25 h 44"/>
                    <a:gd name="T4" fmla="*/ 23 w 23"/>
                    <a:gd name="T5" fmla="*/ 17 h 44"/>
                    <a:gd name="T6" fmla="*/ 23 w 23"/>
                    <a:gd name="T7" fmla="*/ 8 h 44"/>
                    <a:gd name="T8" fmla="*/ 19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5"/>
                      </a:moveTo>
                      <a:lnTo>
                        <a:pt x="16" y="25"/>
                      </a:lnTo>
                      <a:lnTo>
                        <a:pt x="23" y="17"/>
                      </a:lnTo>
                      <a:lnTo>
                        <a:pt x="23" y="8"/>
                      </a:lnTo>
                      <a:lnTo>
                        <a:pt x="19"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44" name="Line 518"/>
                <p:cNvSpPr>
                  <a:spLocks noChangeShapeType="1"/>
                </p:cNvSpPr>
                <p:nvPr/>
              </p:nvSpPr>
              <p:spPr bwMode="auto">
                <a:xfrm flipH="1" flipV="1">
                  <a:off x="4715" y="2431"/>
                  <a:ext cx="14" cy="1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45" name="Freeform 519"/>
                <p:cNvSpPr>
                  <a:spLocks/>
                </p:cNvSpPr>
                <p:nvPr/>
              </p:nvSpPr>
              <p:spPr bwMode="auto">
                <a:xfrm>
                  <a:off x="4738" y="2406"/>
                  <a:ext cx="28" cy="44"/>
                </a:xfrm>
                <a:custGeom>
                  <a:avLst/>
                  <a:gdLst>
                    <a:gd name="T0" fmla="*/ 0 w 28"/>
                    <a:gd name="T1" fmla="*/ 44 h 44"/>
                    <a:gd name="T2" fmla="*/ 14 w 28"/>
                    <a:gd name="T3" fmla="*/ 0 h 44"/>
                    <a:gd name="T4" fmla="*/ 28 w 28"/>
                    <a:gd name="T5" fmla="*/ 44 h 44"/>
                    <a:gd name="T6" fmla="*/ 0 60000 65536"/>
                    <a:gd name="T7" fmla="*/ 0 60000 65536"/>
                    <a:gd name="T8" fmla="*/ 0 60000 65536"/>
                    <a:gd name="T9" fmla="*/ 0 w 28"/>
                    <a:gd name="T10" fmla="*/ 0 h 44"/>
                    <a:gd name="T11" fmla="*/ 28 w 28"/>
                    <a:gd name="T12" fmla="*/ 44 h 44"/>
                  </a:gdLst>
                  <a:ahLst/>
                  <a:cxnLst>
                    <a:cxn ang="T6">
                      <a:pos x="T0" y="T1"/>
                    </a:cxn>
                    <a:cxn ang="T7">
                      <a:pos x="T2" y="T3"/>
                    </a:cxn>
                    <a:cxn ang="T8">
                      <a:pos x="T4" y="T5"/>
                    </a:cxn>
                  </a:cxnLst>
                  <a:rect l="T9" t="T10" r="T11" b="T12"/>
                  <a:pathLst>
                    <a:path w="28" h="44">
                      <a:moveTo>
                        <a:pt x="0" y="44"/>
                      </a:moveTo>
                      <a:lnTo>
                        <a:pt x="14" y="0"/>
                      </a:lnTo>
                      <a:lnTo>
                        <a:pt x="2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46" name="Line 520"/>
                <p:cNvSpPr>
                  <a:spLocks noChangeShapeType="1"/>
                </p:cNvSpPr>
                <p:nvPr/>
              </p:nvSpPr>
              <p:spPr bwMode="auto">
                <a:xfrm>
                  <a:off x="4743" y="2438"/>
                  <a:ext cx="2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47" name="Line 521"/>
                <p:cNvSpPr>
                  <a:spLocks noChangeShapeType="1"/>
                </p:cNvSpPr>
                <p:nvPr/>
              </p:nvSpPr>
              <p:spPr bwMode="auto">
                <a:xfrm>
                  <a:off x="4775" y="2406"/>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48" name="Line 522"/>
                <p:cNvSpPr>
                  <a:spLocks noChangeShapeType="1"/>
                </p:cNvSpPr>
                <p:nvPr/>
              </p:nvSpPr>
              <p:spPr bwMode="auto">
                <a:xfrm flipV="1">
                  <a:off x="4786" y="2406"/>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49" name="Freeform 523"/>
                <p:cNvSpPr>
                  <a:spLocks/>
                </p:cNvSpPr>
                <p:nvPr/>
              </p:nvSpPr>
              <p:spPr bwMode="auto">
                <a:xfrm>
                  <a:off x="4807" y="2406"/>
                  <a:ext cx="23" cy="44"/>
                </a:xfrm>
                <a:custGeom>
                  <a:avLst/>
                  <a:gdLst>
                    <a:gd name="T0" fmla="*/ 0 w 23"/>
                    <a:gd name="T1" fmla="*/ 0 h 44"/>
                    <a:gd name="T2" fmla="*/ 0 w 23"/>
                    <a:gd name="T3" fmla="*/ 37 h 44"/>
                    <a:gd name="T4" fmla="*/ 7 w 23"/>
                    <a:gd name="T5" fmla="*/ 44 h 44"/>
                    <a:gd name="T6" fmla="*/ 16 w 23"/>
                    <a:gd name="T7" fmla="*/ 44 h 44"/>
                    <a:gd name="T8" fmla="*/ 23 w 23"/>
                    <a:gd name="T9" fmla="*/ 37 h 44"/>
                    <a:gd name="T10" fmla="*/ 23 w 23"/>
                    <a:gd name="T11" fmla="*/ 0 h 44"/>
                    <a:gd name="T12" fmla="*/ 0 60000 65536"/>
                    <a:gd name="T13" fmla="*/ 0 60000 65536"/>
                    <a:gd name="T14" fmla="*/ 0 60000 65536"/>
                    <a:gd name="T15" fmla="*/ 0 60000 65536"/>
                    <a:gd name="T16" fmla="*/ 0 60000 65536"/>
                    <a:gd name="T17" fmla="*/ 0 60000 65536"/>
                    <a:gd name="T18" fmla="*/ 0 w 23"/>
                    <a:gd name="T19" fmla="*/ 0 h 44"/>
                    <a:gd name="T20" fmla="*/ 23 w 2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3" h="44">
                      <a:moveTo>
                        <a:pt x="0" y="0"/>
                      </a:moveTo>
                      <a:lnTo>
                        <a:pt x="0" y="37"/>
                      </a:lnTo>
                      <a:lnTo>
                        <a:pt x="7" y="44"/>
                      </a:lnTo>
                      <a:lnTo>
                        <a:pt x="16" y="44"/>
                      </a:lnTo>
                      <a:lnTo>
                        <a:pt x="23" y="37"/>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50" name="Freeform 524"/>
                <p:cNvSpPr>
                  <a:spLocks/>
                </p:cNvSpPr>
                <p:nvPr/>
              </p:nvSpPr>
              <p:spPr bwMode="auto">
                <a:xfrm>
                  <a:off x="4837" y="2406"/>
                  <a:ext cx="23" cy="44"/>
                </a:xfrm>
                <a:custGeom>
                  <a:avLst/>
                  <a:gdLst>
                    <a:gd name="T0" fmla="*/ 0 w 23"/>
                    <a:gd name="T1" fmla="*/ 25 h 44"/>
                    <a:gd name="T2" fmla="*/ 18 w 23"/>
                    <a:gd name="T3" fmla="*/ 25 h 44"/>
                    <a:gd name="T4" fmla="*/ 23 w 23"/>
                    <a:gd name="T5" fmla="*/ 17 h 44"/>
                    <a:gd name="T6" fmla="*/ 23 w 23"/>
                    <a:gd name="T7" fmla="*/ 8 h 44"/>
                    <a:gd name="T8" fmla="*/ 18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5"/>
                      </a:moveTo>
                      <a:lnTo>
                        <a:pt x="18" y="25"/>
                      </a:lnTo>
                      <a:lnTo>
                        <a:pt x="23" y="17"/>
                      </a:lnTo>
                      <a:lnTo>
                        <a:pt x="23" y="8"/>
                      </a:lnTo>
                      <a:lnTo>
                        <a:pt x="18"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51" name="Line 525"/>
                <p:cNvSpPr>
                  <a:spLocks noChangeShapeType="1"/>
                </p:cNvSpPr>
                <p:nvPr/>
              </p:nvSpPr>
              <p:spPr bwMode="auto">
                <a:xfrm flipH="1" flipV="1">
                  <a:off x="4848" y="2431"/>
                  <a:ext cx="12" cy="1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52" name="Freeform 526"/>
                <p:cNvSpPr>
                  <a:spLocks/>
                </p:cNvSpPr>
                <p:nvPr/>
              </p:nvSpPr>
              <p:spPr bwMode="auto">
                <a:xfrm>
                  <a:off x="4869" y="2406"/>
                  <a:ext cx="18" cy="44"/>
                </a:xfrm>
                <a:custGeom>
                  <a:avLst/>
                  <a:gdLst>
                    <a:gd name="T0" fmla="*/ 18 w 18"/>
                    <a:gd name="T1" fmla="*/ 0 h 44"/>
                    <a:gd name="T2" fmla="*/ 0 w 18"/>
                    <a:gd name="T3" fmla="*/ 0 h 44"/>
                    <a:gd name="T4" fmla="*/ 0 w 18"/>
                    <a:gd name="T5" fmla="*/ 20 h 44"/>
                    <a:gd name="T6" fmla="*/ 0 w 18"/>
                    <a:gd name="T7" fmla="*/ 44 h 44"/>
                    <a:gd name="T8" fmla="*/ 18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18" y="0"/>
                      </a:moveTo>
                      <a:lnTo>
                        <a:pt x="0" y="0"/>
                      </a:lnTo>
                      <a:lnTo>
                        <a:pt x="0" y="20"/>
                      </a:ln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53" name="Line 527"/>
                <p:cNvSpPr>
                  <a:spLocks noChangeShapeType="1"/>
                </p:cNvSpPr>
                <p:nvPr/>
              </p:nvSpPr>
              <p:spPr bwMode="auto">
                <a:xfrm flipH="1">
                  <a:off x="4869" y="2426"/>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54" name="Freeform 528"/>
                <p:cNvSpPr>
                  <a:spLocks/>
                </p:cNvSpPr>
                <p:nvPr/>
              </p:nvSpPr>
              <p:spPr bwMode="auto">
                <a:xfrm>
                  <a:off x="4660" y="2480"/>
                  <a:ext cx="23" cy="46"/>
                </a:xfrm>
                <a:custGeom>
                  <a:avLst/>
                  <a:gdLst>
                    <a:gd name="T0" fmla="*/ 0 w 23"/>
                    <a:gd name="T1" fmla="*/ 0 h 46"/>
                    <a:gd name="T2" fmla="*/ 0 w 23"/>
                    <a:gd name="T3" fmla="*/ 46 h 46"/>
                    <a:gd name="T4" fmla="*/ 19 w 23"/>
                    <a:gd name="T5" fmla="*/ 46 h 46"/>
                    <a:gd name="T6" fmla="*/ 23 w 23"/>
                    <a:gd name="T7" fmla="*/ 41 h 46"/>
                    <a:gd name="T8" fmla="*/ 23 w 23"/>
                    <a:gd name="T9" fmla="*/ 5 h 46"/>
                    <a:gd name="T10" fmla="*/ 19 w 23"/>
                    <a:gd name="T11" fmla="*/ 0 h 46"/>
                    <a:gd name="T12" fmla="*/ 0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0"/>
                      </a:moveTo>
                      <a:lnTo>
                        <a:pt x="0" y="46"/>
                      </a:lnTo>
                      <a:lnTo>
                        <a:pt x="19" y="46"/>
                      </a:lnTo>
                      <a:lnTo>
                        <a:pt x="23" y="41"/>
                      </a:lnTo>
                      <a:lnTo>
                        <a:pt x="23" y="5"/>
                      </a:lnTo>
                      <a:lnTo>
                        <a:pt x="19"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55" name="Freeform 529"/>
                <p:cNvSpPr>
                  <a:spLocks/>
                </p:cNvSpPr>
                <p:nvPr/>
              </p:nvSpPr>
              <p:spPr bwMode="auto">
                <a:xfrm>
                  <a:off x="4692" y="2480"/>
                  <a:ext cx="23" cy="46"/>
                </a:xfrm>
                <a:custGeom>
                  <a:avLst/>
                  <a:gdLst>
                    <a:gd name="T0" fmla="*/ 0 w 23"/>
                    <a:gd name="T1" fmla="*/ 24 h 46"/>
                    <a:gd name="T2" fmla="*/ 17 w 23"/>
                    <a:gd name="T3" fmla="*/ 24 h 46"/>
                    <a:gd name="T4" fmla="*/ 23 w 23"/>
                    <a:gd name="T5" fmla="*/ 17 h 46"/>
                    <a:gd name="T6" fmla="*/ 23 w 23"/>
                    <a:gd name="T7" fmla="*/ 7 h 46"/>
                    <a:gd name="T8" fmla="*/ 19 w 23"/>
                    <a:gd name="T9" fmla="*/ 0 h 46"/>
                    <a:gd name="T10" fmla="*/ 0 w 23"/>
                    <a:gd name="T11" fmla="*/ 0 h 46"/>
                    <a:gd name="T12" fmla="*/ 0 w 23"/>
                    <a:gd name="T13" fmla="*/ 46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24"/>
                      </a:moveTo>
                      <a:lnTo>
                        <a:pt x="17" y="24"/>
                      </a:lnTo>
                      <a:lnTo>
                        <a:pt x="23" y="17"/>
                      </a:lnTo>
                      <a:lnTo>
                        <a:pt x="23" y="7"/>
                      </a:lnTo>
                      <a:lnTo>
                        <a:pt x="19" y="0"/>
                      </a:lnTo>
                      <a:lnTo>
                        <a:pt x="0" y="0"/>
                      </a:lnTo>
                      <a:lnTo>
                        <a:pt x="0"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56" name="Line 530"/>
                <p:cNvSpPr>
                  <a:spLocks noChangeShapeType="1"/>
                </p:cNvSpPr>
                <p:nvPr/>
              </p:nvSpPr>
              <p:spPr bwMode="auto">
                <a:xfrm flipH="1" flipV="1">
                  <a:off x="4702" y="2507"/>
                  <a:ext cx="13" cy="1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57" name="Line 531"/>
                <p:cNvSpPr>
                  <a:spLocks noChangeShapeType="1"/>
                </p:cNvSpPr>
                <p:nvPr/>
              </p:nvSpPr>
              <p:spPr bwMode="auto">
                <a:xfrm>
                  <a:off x="4725" y="2480"/>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58" name="Freeform 532"/>
                <p:cNvSpPr>
                  <a:spLocks/>
                </p:cNvSpPr>
                <p:nvPr/>
              </p:nvSpPr>
              <p:spPr bwMode="auto">
                <a:xfrm>
                  <a:off x="4734" y="2480"/>
                  <a:ext cx="18" cy="46"/>
                </a:xfrm>
                <a:custGeom>
                  <a:avLst/>
                  <a:gdLst>
                    <a:gd name="T0" fmla="*/ 0 w 18"/>
                    <a:gd name="T1" fmla="*/ 0 h 46"/>
                    <a:gd name="T2" fmla="*/ 0 w 18"/>
                    <a:gd name="T3" fmla="*/ 46 h 46"/>
                    <a:gd name="T4" fmla="*/ 18 w 18"/>
                    <a:gd name="T5" fmla="*/ 46 h 46"/>
                    <a:gd name="T6" fmla="*/ 0 60000 65536"/>
                    <a:gd name="T7" fmla="*/ 0 60000 65536"/>
                    <a:gd name="T8" fmla="*/ 0 60000 65536"/>
                    <a:gd name="T9" fmla="*/ 0 w 18"/>
                    <a:gd name="T10" fmla="*/ 0 h 46"/>
                    <a:gd name="T11" fmla="*/ 18 w 18"/>
                    <a:gd name="T12" fmla="*/ 46 h 46"/>
                  </a:gdLst>
                  <a:ahLst/>
                  <a:cxnLst>
                    <a:cxn ang="T6">
                      <a:pos x="T0" y="T1"/>
                    </a:cxn>
                    <a:cxn ang="T7">
                      <a:pos x="T2" y="T3"/>
                    </a:cxn>
                    <a:cxn ang="T8">
                      <a:pos x="T4" y="T5"/>
                    </a:cxn>
                  </a:cxnLst>
                  <a:rect l="T9" t="T10" r="T11" b="T12"/>
                  <a:pathLst>
                    <a:path w="18" h="46">
                      <a:moveTo>
                        <a:pt x="0" y="0"/>
                      </a:moveTo>
                      <a:lnTo>
                        <a:pt x="0" y="46"/>
                      </a:lnTo>
                      <a:lnTo>
                        <a:pt x="18"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59" name="Freeform 533"/>
                <p:cNvSpPr>
                  <a:spLocks/>
                </p:cNvSpPr>
                <p:nvPr/>
              </p:nvSpPr>
              <p:spPr bwMode="auto">
                <a:xfrm>
                  <a:off x="4761" y="2480"/>
                  <a:ext cx="19" cy="46"/>
                </a:xfrm>
                <a:custGeom>
                  <a:avLst/>
                  <a:gdLst>
                    <a:gd name="T0" fmla="*/ 0 w 19"/>
                    <a:gd name="T1" fmla="*/ 0 h 46"/>
                    <a:gd name="T2" fmla="*/ 0 w 19"/>
                    <a:gd name="T3" fmla="*/ 46 h 46"/>
                    <a:gd name="T4" fmla="*/ 19 w 19"/>
                    <a:gd name="T5" fmla="*/ 46 h 46"/>
                    <a:gd name="T6" fmla="*/ 0 60000 65536"/>
                    <a:gd name="T7" fmla="*/ 0 60000 65536"/>
                    <a:gd name="T8" fmla="*/ 0 60000 65536"/>
                    <a:gd name="T9" fmla="*/ 0 w 19"/>
                    <a:gd name="T10" fmla="*/ 0 h 46"/>
                    <a:gd name="T11" fmla="*/ 19 w 19"/>
                    <a:gd name="T12" fmla="*/ 46 h 46"/>
                  </a:gdLst>
                  <a:ahLst/>
                  <a:cxnLst>
                    <a:cxn ang="T6">
                      <a:pos x="T0" y="T1"/>
                    </a:cxn>
                    <a:cxn ang="T7">
                      <a:pos x="T2" y="T3"/>
                    </a:cxn>
                    <a:cxn ang="T8">
                      <a:pos x="T4" y="T5"/>
                    </a:cxn>
                  </a:cxnLst>
                  <a:rect l="T9" t="T10" r="T11" b="T12"/>
                  <a:pathLst>
                    <a:path w="19" h="46">
                      <a:moveTo>
                        <a:pt x="0" y="0"/>
                      </a:moveTo>
                      <a:lnTo>
                        <a:pt x="0" y="46"/>
                      </a:lnTo>
                      <a:lnTo>
                        <a:pt x="19"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60" name="Freeform 534"/>
                <p:cNvSpPr>
                  <a:spLocks/>
                </p:cNvSpPr>
                <p:nvPr/>
              </p:nvSpPr>
              <p:spPr bwMode="auto">
                <a:xfrm>
                  <a:off x="3036" y="2284"/>
                  <a:ext cx="25" cy="44"/>
                </a:xfrm>
                <a:custGeom>
                  <a:avLst/>
                  <a:gdLst>
                    <a:gd name="T0" fmla="*/ 0 w 25"/>
                    <a:gd name="T1" fmla="*/ 42 h 44"/>
                    <a:gd name="T2" fmla="*/ 4 w 25"/>
                    <a:gd name="T3" fmla="*/ 44 h 44"/>
                    <a:gd name="T4" fmla="*/ 18 w 25"/>
                    <a:gd name="T5" fmla="*/ 44 h 44"/>
                    <a:gd name="T6" fmla="*/ 25 w 25"/>
                    <a:gd name="T7" fmla="*/ 37 h 44"/>
                    <a:gd name="T8" fmla="*/ 25 w 25"/>
                    <a:gd name="T9" fmla="*/ 29 h 44"/>
                    <a:gd name="T10" fmla="*/ 18 w 25"/>
                    <a:gd name="T11" fmla="*/ 24 h 44"/>
                    <a:gd name="T12" fmla="*/ 6 w 25"/>
                    <a:gd name="T13" fmla="*/ 19 h 44"/>
                    <a:gd name="T14" fmla="*/ 0 w 25"/>
                    <a:gd name="T15" fmla="*/ 12 h 44"/>
                    <a:gd name="T16" fmla="*/ 0 w 25"/>
                    <a:gd name="T17" fmla="*/ 5 h 44"/>
                    <a:gd name="T18" fmla="*/ 6 w 25"/>
                    <a:gd name="T19" fmla="*/ 0 h 44"/>
                    <a:gd name="T20" fmla="*/ 20 w 25"/>
                    <a:gd name="T21" fmla="*/ 0 h 44"/>
                    <a:gd name="T22" fmla="*/ 25 w 25"/>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44"/>
                    <a:gd name="T38" fmla="*/ 25 w 25"/>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44">
                      <a:moveTo>
                        <a:pt x="0" y="42"/>
                      </a:moveTo>
                      <a:lnTo>
                        <a:pt x="4" y="44"/>
                      </a:lnTo>
                      <a:lnTo>
                        <a:pt x="18" y="44"/>
                      </a:lnTo>
                      <a:lnTo>
                        <a:pt x="25" y="37"/>
                      </a:lnTo>
                      <a:lnTo>
                        <a:pt x="25" y="29"/>
                      </a:lnTo>
                      <a:lnTo>
                        <a:pt x="18" y="24"/>
                      </a:lnTo>
                      <a:lnTo>
                        <a:pt x="6" y="19"/>
                      </a:lnTo>
                      <a:lnTo>
                        <a:pt x="0" y="12"/>
                      </a:lnTo>
                      <a:lnTo>
                        <a:pt x="0" y="5"/>
                      </a:lnTo>
                      <a:lnTo>
                        <a:pt x="6" y="0"/>
                      </a:lnTo>
                      <a:lnTo>
                        <a:pt x="20" y="0"/>
                      </a:lnTo>
                      <a:lnTo>
                        <a:pt x="25"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61" name="Line 535"/>
                <p:cNvSpPr>
                  <a:spLocks noChangeShapeType="1"/>
                </p:cNvSpPr>
                <p:nvPr/>
              </p:nvSpPr>
              <p:spPr bwMode="auto">
                <a:xfrm>
                  <a:off x="3068" y="2284"/>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62" name="Line 536"/>
                <p:cNvSpPr>
                  <a:spLocks noChangeShapeType="1"/>
                </p:cNvSpPr>
                <p:nvPr/>
              </p:nvSpPr>
              <p:spPr bwMode="auto">
                <a:xfrm flipV="1">
                  <a:off x="3079" y="2284"/>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63" name="Freeform 537"/>
                <p:cNvSpPr>
                  <a:spLocks/>
                </p:cNvSpPr>
                <p:nvPr/>
              </p:nvSpPr>
              <p:spPr bwMode="auto">
                <a:xfrm>
                  <a:off x="3100" y="2284"/>
                  <a:ext cx="18" cy="44"/>
                </a:xfrm>
                <a:custGeom>
                  <a:avLst/>
                  <a:gdLst>
                    <a:gd name="T0" fmla="*/ 18 w 18"/>
                    <a:gd name="T1" fmla="*/ 0 h 44"/>
                    <a:gd name="T2" fmla="*/ 0 w 18"/>
                    <a:gd name="T3" fmla="*/ 0 h 44"/>
                    <a:gd name="T4" fmla="*/ 0 w 18"/>
                    <a:gd name="T5" fmla="*/ 19 h 44"/>
                    <a:gd name="T6" fmla="*/ 0 w 18"/>
                    <a:gd name="T7" fmla="*/ 44 h 44"/>
                    <a:gd name="T8" fmla="*/ 18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18" y="0"/>
                      </a:moveTo>
                      <a:lnTo>
                        <a:pt x="0" y="0"/>
                      </a:lnTo>
                      <a:lnTo>
                        <a:pt x="0" y="19"/>
                      </a:ln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64" name="Line 538"/>
                <p:cNvSpPr>
                  <a:spLocks noChangeShapeType="1"/>
                </p:cNvSpPr>
                <p:nvPr/>
              </p:nvSpPr>
              <p:spPr bwMode="auto">
                <a:xfrm flipH="1">
                  <a:off x="3100" y="2303"/>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65" name="Freeform 539"/>
                <p:cNvSpPr>
                  <a:spLocks/>
                </p:cNvSpPr>
                <p:nvPr/>
              </p:nvSpPr>
              <p:spPr bwMode="auto">
                <a:xfrm>
                  <a:off x="3127" y="2284"/>
                  <a:ext cx="28" cy="44"/>
                </a:xfrm>
                <a:custGeom>
                  <a:avLst/>
                  <a:gdLst>
                    <a:gd name="T0" fmla="*/ 0 w 28"/>
                    <a:gd name="T1" fmla="*/ 44 h 44"/>
                    <a:gd name="T2" fmla="*/ 14 w 28"/>
                    <a:gd name="T3" fmla="*/ 0 h 44"/>
                    <a:gd name="T4" fmla="*/ 28 w 28"/>
                    <a:gd name="T5" fmla="*/ 44 h 44"/>
                    <a:gd name="T6" fmla="*/ 0 60000 65536"/>
                    <a:gd name="T7" fmla="*/ 0 60000 65536"/>
                    <a:gd name="T8" fmla="*/ 0 60000 65536"/>
                    <a:gd name="T9" fmla="*/ 0 w 28"/>
                    <a:gd name="T10" fmla="*/ 0 h 44"/>
                    <a:gd name="T11" fmla="*/ 28 w 28"/>
                    <a:gd name="T12" fmla="*/ 44 h 44"/>
                  </a:gdLst>
                  <a:ahLst/>
                  <a:cxnLst>
                    <a:cxn ang="T6">
                      <a:pos x="T0" y="T1"/>
                    </a:cxn>
                    <a:cxn ang="T7">
                      <a:pos x="T2" y="T3"/>
                    </a:cxn>
                    <a:cxn ang="T8">
                      <a:pos x="T4" y="T5"/>
                    </a:cxn>
                  </a:cxnLst>
                  <a:rect l="T9" t="T10" r="T11" b="T12"/>
                  <a:pathLst>
                    <a:path w="28" h="44">
                      <a:moveTo>
                        <a:pt x="0" y="44"/>
                      </a:moveTo>
                      <a:lnTo>
                        <a:pt x="14" y="0"/>
                      </a:lnTo>
                      <a:lnTo>
                        <a:pt x="2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66" name="Line 540"/>
                <p:cNvSpPr>
                  <a:spLocks noChangeShapeType="1"/>
                </p:cNvSpPr>
                <p:nvPr/>
              </p:nvSpPr>
              <p:spPr bwMode="auto">
                <a:xfrm>
                  <a:off x="3132" y="2316"/>
                  <a:ext cx="20"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67" name="Freeform 541"/>
                <p:cNvSpPr>
                  <a:spLocks/>
                </p:cNvSpPr>
                <p:nvPr/>
              </p:nvSpPr>
              <p:spPr bwMode="auto">
                <a:xfrm>
                  <a:off x="3164" y="2284"/>
                  <a:ext cx="27" cy="44"/>
                </a:xfrm>
                <a:custGeom>
                  <a:avLst/>
                  <a:gdLst>
                    <a:gd name="T0" fmla="*/ 0 w 27"/>
                    <a:gd name="T1" fmla="*/ 44 h 44"/>
                    <a:gd name="T2" fmla="*/ 0 w 27"/>
                    <a:gd name="T3" fmla="*/ 0 h 44"/>
                    <a:gd name="T4" fmla="*/ 14 w 27"/>
                    <a:gd name="T5" fmla="*/ 22 h 44"/>
                    <a:gd name="T6" fmla="*/ 27 w 27"/>
                    <a:gd name="T7" fmla="*/ 0 h 44"/>
                    <a:gd name="T8" fmla="*/ 27 w 27"/>
                    <a:gd name="T9" fmla="*/ 44 h 44"/>
                    <a:gd name="T10" fmla="*/ 0 60000 65536"/>
                    <a:gd name="T11" fmla="*/ 0 60000 65536"/>
                    <a:gd name="T12" fmla="*/ 0 60000 65536"/>
                    <a:gd name="T13" fmla="*/ 0 60000 65536"/>
                    <a:gd name="T14" fmla="*/ 0 60000 65536"/>
                    <a:gd name="T15" fmla="*/ 0 w 27"/>
                    <a:gd name="T16" fmla="*/ 0 h 44"/>
                    <a:gd name="T17" fmla="*/ 27 w 27"/>
                    <a:gd name="T18" fmla="*/ 44 h 44"/>
                  </a:gdLst>
                  <a:ahLst/>
                  <a:cxnLst>
                    <a:cxn ang="T10">
                      <a:pos x="T0" y="T1"/>
                    </a:cxn>
                    <a:cxn ang="T11">
                      <a:pos x="T2" y="T3"/>
                    </a:cxn>
                    <a:cxn ang="T12">
                      <a:pos x="T4" y="T5"/>
                    </a:cxn>
                    <a:cxn ang="T13">
                      <a:pos x="T6" y="T7"/>
                    </a:cxn>
                    <a:cxn ang="T14">
                      <a:pos x="T8" y="T9"/>
                    </a:cxn>
                  </a:cxnLst>
                  <a:rect l="T15" t="T16" r="T17" b="T18"/>
                  <a:pathLst>
                    <a:path w="27" h="44">
                      <a:moveTo>
                        <a:pt x="0" y="44"/>
                      </a:moveTo>
                      <a:lnTo>
                        <a:pt x="0" y="0"/>
                      </a:lnTo>
                      <a:lnTo>
                        <a:pt x="14" y="22"/>
                      </a:lnTo>
                      <a:lnTo>
                        <a:pt x="27" y="0"/>
                      </a:lnTo>
                      <a:lnTo>
                        <a:pt x="27"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68" name="Freeform 542"/>
                <p:cNvSpPr>
                  <a:spLocks/>
                </p:cNvSpPr>
                <p:nvPr/>
              </p:nvSpPr>
              <p:spPr bwMode="auto">
                <a:xfrm>
                  <a:off x="3230" y="2284"/>
                  <a:ext cx="23" cy="44"/>
                </a:xfrm>
                <a:custGeom>
                  <a:avLst/>
                  <a:gdLst>
                    <a:gd name="T0" fmla="*/ 0 w 23"/>
                    <a:gd name="T1" fmla="*/ 42 h 44"/>
                    <a:gd name="T2" fmla="*/ 5 w 23"/>
                    <a:gd name="T3" fmla="*/ 44 h 44"/>
                    <a:gd name="T4" fmla="*/ 19 w 23"/>
                    <a:gd name="T5" fmla="*/ 44 h 44"/>
                    <a:gd name="T6" fmla="*/ 23 w 23"/>
                    <a:gd name="T7" fmla="*/ 37 h 44"/>
                    <a:gd name="T8" fmla="*/ 23 w 23"/>
                    <a:gd name="T9" fmla="*/ 29 h 44"/>
                    <a:gd name="T10" fmla="*/ 19 w 23"/>
                    <a:gd name="T11" fmla="*/ 24 h 44"/>
                    <a:gd name="T12" fmla="*/ 7 w 23"/>
                    <a:gd name="T13" fmla="*/ 19 h 44"/>
                    <a:gd name="T14" fmla="*/ 0 w 23"/>
                    <a:gd name="T15" fmla="*/ 12 h 44"/>
                    <a:gd name="T16" fmla="*/ 0 w 23"/>
                    <a:gd name="T17" fmla="*/ 5 h 44"/>
                    <a:gd name="T18" fmla="*/ 7 w 23"/>
                    <a:gd name="T19" fmla="*/ 0 h 44"/>
                    <a:gd name="T20" fmla="*/ 21 w 23"/>
                    <a:gd name="T21" fmla="*/ 0 h 44"/>
                    <a:gd name="T22" fmla="*/ 23 w 23"/>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4"/>
                    <a:gd name="T38" fmla="*/ 23 w 23"/>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4">
                      <a:moveTo>
                        <a:pt x="0" y="42"/>
                      </a:moveTo>
                      <a:lnTo>
                        <a:pt x="5" y="44"/>
                      </a:lnTo>
                      <a:lnTo>
                        <a:pt x="19" y="44"/>
                      </a:lnTo>
                      <a:lnTo>
                        <a:pt x="23" y="37"/>
                      </a:lnTo>
                      <a:lnTo>
                        <a:pt x="23" y="29"/>
                      </a:lnTo>
                      <a:lnTo>
                        <a:pt x="19" y="24"/>
                      </a:lnTo>
                      <a:lnTo>
                        <a:pt x="7" y="19"/>
                      </a:lnTo>
                      <a:lnTo>
                        <a:pt x="0" y="12"/>
                      </a:lnTo>
                      <a:lnTo>
                        <a:pt x="0" y="5"/>
                      </a:lnTo>
                      <a:lnTo>
                        <a:pt x="7" y="0"/>
                      </a:lnTo>
                      <a:lnTo>
                        <a:pt x="21" y="0"/>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69" name="Freeform 543"/>
                <p:cNvSpPr>
                  <a:spLocks/>
                </p:cNvSpPr>
                <p:nvPr/>
              </p:nvSpPr>
              <p:spPr bwMode="auto">
                <a:xfrm>
                  <a:off x="3262" y="2284"/>
                  <a:ext cx="23" cy="44"/>
                </a:xfrm>
                <a:custGeom>
                  <a:avLst/>
                  <a:gdLst>
                    <a:gd name="T0" fmla="*/ 0 w 23"/>
                    <a:gd name="T1" fmla="*/ 0 h 44"/>
                    <a:gd name="T2" fmla="*/ 0 w 23"/>
                    <a:gd name="T3" fmla="*/ 37 h 44"/>
                    <a:gd name="T4" fmla="*/ 7 w 23"/>
                    <a:gd name="T5" fmla="*/ 44 h 44"/>
                    <a:gd name="T6" fmla="*/ 19 w 23"/>
                    <a:gd name="T7" fmla="*/ 44 h 44"/>
                    <a:gd name="T8" fmla="*/ 23 w 23"/>
                    <a:gd name="T9" fmla="*/ 37 h 44"/>
                    <a:gd name="T10" fmla="*/ 23 w 23"/>
                    <a:gd name="T11" fmla="*/ 0 h 44"/>
                    <a:gd name="T12" fmla="*/ 0 60000 65536"/>
                    <a:gd name="T13" fmla="*/ 0 60000 65536"/>
                    <a:gd name="T14" fmla="*/ 0 60000 65536"/>
                    <a:gd name="T15" fmla="*/ 0 60000 65536"/>
                    <a:gd name="T16" fmla="*/ 0 60000 65536"/>
                    <a:gd name="T17" fmla="*/ 0 60000 65536"/>
                    <a:gd name="T18" fmla="*/ 0 w 23"/>
                    <a:gd name="T19" fmla="*/ 0 h 44"/>
                    <a:gd name="T20" fmla="*/ 23 w 2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23" h="44">
                      <a:moveTo>
                        <a:pt x="0" y="0"/>
                      </a:moveTo>
                      <a:lnTo>
                        <a:pt x="0" y="37"/>
                      </a:lnTo>
                      <a:lnTo>
                        <a:pt x="7" y="44"/>
                      </a:lnTo>
                      <a:lnTo>
                        <a:pt x="19" y="44"/>
                      </a:lnTo>
                      <a:lnTo>
                        <a:pt x="23" y="37"/>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70" name="Freeform 544"/>
                <p:cNvSpPr>
                  <a:spLocks/>
                </p:cNvSpPr>
                <p:nvPr/>
              </p:nvSpPr>
              <p:spPr bwMode="auto">
                <a:xfrm>
                  <a:off x="3295" y="2284"/>
                  <a:ext cx="22" cy="44"/>
                </a:xfrm>
                <a:custGeom>
                  <a:avLst/>
                  <a:gdLst>
                    <a:gd name="T0" fmla="*/ 0 w 22"/>
                    <a:gd name="T1" fmla="*/ 24 h 44"/>
                    <a:gd name="T2" fmla="*/ 16 w 22"/>
                    <a:gd name="T3" fmla="*/ 24 h 44"/>
                    <a:gd name="T4" fmla="*/ 22 w 22"/>
                    <a:gd name="T5" fmla="*/ 17 h 44"/>
                    <a:gd name="T6" fmla="*/ 22 w 22"/>
                    <a:gd name="T7" fmla="*/ 7 h 44"/>
                    <a:gd name="T8" fmla="*/ 16 w 22"/>
                    <a:gd name="T9" fmla="*/ 0 h 44"/>
                    <a:gd name="T10" fmla="*/ 0 w 22"/>
                    <a:gd name="T11" fmla="*/ 0 h 44"/>
                    <a:gd name="T12" fmla="*/ 0 w 22"/>
                    <a:gd name="T13" fmla="*/ 44 h 44"/>
                    <a:gd name="T14" fmla="*/ 0 60000 65536"/>
                    <a:gd name="T15" fmla="*/ 0 60000 65536"/>
                    <a:gd name="T16" fmla="*/ 0 60000 65536"/>
                    <a:gd name="T17" fmla="*/ 0 60000 65536"/>
                    <a:gd name="T18" fmla="*/ 0 60000 65536"/>
                    <a:gd name="T19" fmla="*/ 0 60000 65536"/>
                    <a:gd name="T20" fmla="*/ 0 60000 65536"/>
                    <a:gd name="T21" fmla="*/ 0 w 22"/>
                    <a:gd name="T22" fmla="*/ 0 h 44"/>
                    <a:gd name="T23" fmla="*/ 22 w 2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4">
                      <a:moveTo>
                        <a:pt x="0" y="24"/>
                      </a:moveTo>
                      <a:lnTo>
                        <a:pt x="16" y="24"/>
                      </a:lnTo>
                      <a:lnTo>
                        <a:pt x="22" y="17"/>
                      </a:lnTo>
                      <a:lnTo>
                        <a:pt x="22" y="7"/>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71" name="Freeform 545"/>
                <p:cNvSpPr>
                  <a:spLocks/>
                </p:cNvSpPr>
                <p:nvPr/>
              </p:nvSpPr>
              <p:spPr bwMode="auto">
                <a:xfrm>
                  <a:off x="3327" y="2284"/>
                  <a:ext cx="23" cy="44"/>
                </a:xfrm>
                <a:custGeom>
                  <a:avLst/>
                  <a:gdLst>
                    <a:gd name="T0" fmla="*/ 0 w 23"/>
                    <a:gd name="T1" fmla="*/ 24 h 44"/>
                    <a:gd name="T2" fmla="*/ 16 w 23"/>
                    <a:gd name="T3" fmla="*/ 24 h 44"/>
                    <a:gd name="T4" fmla="*/ 23 w 23"/>
                    <a:gd name="T5" fmla="*/ 17 h 44"/>
                    <a:gd name="T6" fmla="*/ 23 w 23"/>
                    <a:gd name="T7" fmla="*/ 7 h 44"/>
                    <a:gd name="T8" fmla="*/ 16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4"/>
                      </a:moveTo>
                      <a:lnTo>
                        <a:pt x="16" y="24"/>
                      </a:lnTo>
                      <a:lnTo>
                        <a:pt x="23" y="17"/>
                      </a:lnTo>
                      <a:lnTo>
                        <a:pt x="23" y="7"/>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72" name="Freeform 546"/>
                <p:cNvSpPr>
                  <a:spLocks/>
                </p:cNvSpPr>
                <p:nvPr/>
              </p:nvSpPr>
              <p:spPr bwMode="auto">
                <a:xfrm>
                  <a:off x="3359" y="2284"/>
                  <a:ext cx="18" cy="44"/>
                </a:xfrm>
                <a:custGeom>
                  <a:avLst/>
                  <a:gdLst>
                    <a:gd name="T0" fmla="*/ 0 w 18"/>
                    <a:gd name="T1" fmla="*/ 0 h 44"/>
                    <a:gd name="T2" fmla="*/ 0 w 18"/>
                    <a:gd name="T3" fmla="*/ 44 h 44"/>
                    <a:gd name="T4" fmla="*/ 18 w 18"/>
                    <a:gd name="T5" fmla="*/ 44 h 44"/>
                    <a:gd name="T6" fmla="*/ 0 60000 65536"/>
                    <a:gd name="T7" fmla="*/ 0 60000 65536"/>
                    <a:gd name="T8" fmla="*/ 0 60000 65536"/>
                    <a:gd name="T9" fmla="*/ 0 w 18"/>
                    <a:gd name="T10" fmla="*/ 0 h 44"/>
                    <a:gd name="T11" fmla="*/ 18 w 18"/>
                    <a:gd name="T12" fmla="*/ 44 h 44"/>
                  </a:gdLst>
                  <a:ahLst/>
                  <a:cxnLst>
                    <a:cxn ang="T6">
                      <a:pos x="T0" y="T1"/>
                    </a:cxn>
                    <a:cxn ang="T7">
                      <a:pos x="T2" y="T3"/>
                    </a:cxn>
                    <a:cxn ang="T8">
                      <a:pos x="T4" y="T5"/>
                    </a:cxn>
                  </a:cxnLst>
                  <a:rect l="T9" t="T10" r="T11" b="T12"/>
                  <a:pathLst>
                    <a:path w="18" h="44">
                      <a:moveTo>
                        <a:pt x="0" y="0"/>
                      </a:move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73" name="Freeform 547"/>
                <p:cNvSpPr>
                  <a:spLocks/>
                </p:cNvSpPr>
                <p:nvPr/>
              </p:nvSpPr>
              <p:spPr bwMode="auto">
                <a:xfrm>
                  <a:off x="3386" y="2284"/>
                  <a:ext cx="28" cy="19"/>
                </a:xfrm>
                <a:custGeom>
                  <a:avLst/>
                  <a:gdLst>
                    <a:gd name="T0" fmla="*/ 0 w 28"/>
                    <a:gd name="T1" fmla="*/ 0 h 19"/>
                    <a:gd name="T2" fmla="*/ 14 w 28"/>
                    <a:gd name="T3" fmla="*/ 19 h 19"/>
                    <a:gd name="T4" fmla="*/ 28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14" y="19"/>
                      </a:lnTo>
                      <a:lnTo>
                        <a:pt x="28"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74" name="Line 548"/>
                <p:cNvSpPr>
                  <a:spLocks noChangeShapeType="1"/>
                </p:cNvSpPr>
                <p:nvPr/>
              </p:nvSpPr>
              <p:spPr bwMode="auto">
                <a:xfrm>
                  <a:off x="3400" y="2303"/>
                  <a:ext cx="1" cy="2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75" name="Freeform 549"/>
                <p:cNvSpPr>
                  <a:spLocks/>
                </p:cNvSpPr>
                <p:nvPr/>
              </p:nvSpPr>
              <p:spPr bwMode="auto">
                <a:xfrm>
                  <a:off x="3503" y="2519"/>
                  <a:ext cx="37" cy="44"/>
                </a:xfrm>
                <a:custGeom>
                  <a:avLst/>
                  <a:gdLst>
                    <a:gd name="T0" fmla="*/ 0 w 37"/>
                    <a:gd name="T1" fmla="*/ 0 h 44"/>
                    <a:gd name="T2" fmla="*/ 9 w 37"/>
                    <a:gd name="T3" fmla="*/ 44 h 44"/>
                    <a:gd name="T4" fmla="*/ 18 w 37"/>
                    <a:gd name="T5" fmla="*/ 15 h 44"/>
                    <a:gd name="T6" fmla="*/ 28 w 37"/>
                    <a:gd name="T7" fmla="*/ 44 h 44"/>
                    <a:gd name="T8" fmla="*/ 37 w 37"/>
                    <a:gd name="T9" fmla="*/ 0 h 44"/>
                    <a:gd name="T10" fmla="*/ 0 60000 65536"/>
                    <a:gd name="T11" fmla="*/ 0 60000 65536"/>
                    <a:gd name="T12" fmla="*/ 0 60000 65536"/>
                    <a:gd name="T13" fmla="*/ 0 60000 65536"/>
                    <a:gd name="T14" fmla="*/ 0 60000 65536"/>
                    <a:gd name="T15" fmla="*/ 0 w 37"/>
                    <a:gd name="T16" fmla="*/ 0 h 44"/>
                    <a:gd name="T17" fmla="*/ 37 w 37"/>
                    <a:gd name="T18" fmla="*/ 44 h 44"/>
                  </a:gdLst>
                  <a:ahLst/>
                  <a:cxnLst>
                    <a:cxn ang="T10">
                      <a:pos x="T0" y="T1"/>
                    </a:cxn>
                    <a:cxn ang="T11">
                      <a:pos x="T2" y="T3"/>
                    </a:cxn>
                    <a:cxn ang="T12">
                      <a:pos x="T4" y="T5"/>
                    </a:cxn>
                    <a:cxn ang="T13">
                      <a:pos x="T6" y="T7"/>
                    </a:cxn>
                    <a:cxn ang="T14">
                      <a:pos x="T8" y="T9"/>
                    </a:cxn>
                  </a:cxnLst>
                  <a:rect l="T15" t="T16" r="T17" b="T18"/>
                  <a:pathLst>
                    <a:path w="37" h="44">
                      <a:moveTo>
                        <a:pt x="0" y="0"/>
                      </a:moveTo>
                      <a:lnTo>
                        <a:pt x="9" y="44"/>
                      </a:lnTo>
                      <a:lnTo>
                        <a:pt x="18" y="15"/>
                      </a:lnTo>
                      <a:lnTo>
                        <a:pt x="28" y="44"/>
                      </a:lnTo>
                      <a:lnTo>
                        <a:pt x="37"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76" name="Freeform 550"/>
                <p:cNvSpPr>
                  <a:spLocks/>
                </p:cNvSpPr>
                <p:nvPr/>
              </p:nvSpPr>
              <p:spPr bwMode="auto">
                <a:xfrm>
                  <a:off x="3549" y="2519"/>
                  <a:ext cx="30" cy="44"/>
                </a:xfrm>
                <a:custGeom>
                  <a:avLst/>
                  <a:gdLst>
                    <a:gd name="T0" fmla="*/ 0 w 30"/>
                    <a:gd name="T1" fmla="*/ 44 h 44"/>
                    <a:gd name="T2" fmla="*/ 14 w 30"/>
                    <a:gd name="T3" fmla="*/ 0 h 44"/>
                    <a:gd name="T4" fmla="*/ 30 w 30"/>
                    <a:gd name="T5" fmla="*/ 44 h 44"/>
                    <a:gd name="T6" fmla="*/ 0 60000 65536"/>
                    <a:gd name="T7" fmla="*/ 0 60000 65536"/>
                    <a:gd name="T8" fmla="*/ 0 60000 65536"/>
                    <a:gd name="T9" fmla="*/ 0 w 30"/>
                    <a:gd name="T10" fmla="*/ 0 h 44"/>
                    <a:gd name="T11" fmla="*/ 30 w 30"/>
                    <a:gd name="T12" fmla="*/ 44 h 44"/>
                  </a:gdLst>
                  <a:ahLst/>
                  <a:cxnLst>
                    <a:cxn ang="T6">
                      <a:pos x="T0" y="T1"/>
                    </a:cxn>
                    <a:cxn ang="T7">
                      <a:pos x="T2" y="T3"/>
                    </a:cxn>
                    <a:cxn ang="T8">
                      <a:pos x="T4" y="T5"/>
                    </a:cxn>
                  </a:cxnLst>
                  <a:rect l="T9" t="T10" r="T11" b="T12"/>
                  <a:pathLst>
                    <a:path w="30" h="44">
                      <a:moveTo>
                        <a:pt x="0" y="44"/>
                      </a:moveTo>
                      <a:lnTo>
                        <a:pt x="14" y="0"/>
                      </a:lnTo>
                      <a:lnTo>
                        <a:pt x="3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77" name="Line 551"/>
                <p:cNvSpPr>
                  <a:spLocks noChangeShapeType="1"/>
                </p:cNvSpPr>
                <p:nvPr/>
              </p:nvSpPr>
              <p:spPr bwMode="auto">
                <a:xfrm>
                  <a:off x="3554" y="2551"/>
                  <a:ext cx="20"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78" name="Freeform 552"/>
                <p:cNvSpPr>
                  <a:spLocks/>
                </p:cNvSpPr>
                <p:nvPr/>
              </p:nvSpPr>
              <p:spPr bwMode="auto">
                <a:xfrm>
                  <a:off x="3586" y="2519"/>
                  <a:ext cx="23" cy="44"/>
                </a:xfrm>
                <a:custGeom>
                  <a:avLst/>
                  <a:gdLst>
                    <a:gd name="T0" fmla="*/ 0 w 23"/>
                    <a:gd name="T1" fmla="*/ 42 h 44"/>
                    <a:gd name="T2" fmla="*/ 4 w 23"/>
                    <a:gd name="T3" fmla="*/ 44 h 44"/>
                    <a:gd name="T4" fmla="*/ 16 w 23"/>
                    <a:gd name="T5" fmla="*/ 44 h 44"/>
                    <a:gd name="T6" fmla="*/ 23 w 23"/>
                    <a:gd name="T7" fmla="*/ 37 h 44"/>
                    <a:gd name="T8" fmla="*/ 23 w 23"/>
                    <a:gd name="T9" fmla="*/ 32 h 44"/>
                    <a:gd name="T10" fmla="*/ 16 w 23"/>
                    <a:gd name="T11" fmla="*/ 24 h 44"/>
                    <a:gd name="T12" fmla="*/ 6 w 23"/>
                    <a:gd name="T13" fmla="*/ 20 h 44"/>
                    <a:gd name="T14" fmla="*/ 0 w 23"/>
                    <a:gd name="T15" fmla="*/ 12 h 44"/>
                    <a:gd name="T16" fmla="*/ 0 w 23"/>
                    <a:gd name="T17" fmla="*/ 5 h 44"/>
                    <a:gd name="T18" fmla="*/ 6 w 23"/>
                    <a:gd name="T19" fmla="*/ 0 h 44"/>
                    <a:gd name="T20" fmla="*/ 18 w 23"/>
                    <a:gd name="T21" fmla="*/ 0 h 44"/>
                    <a:gd name="T22" fmla="*/ 23 w 23"/>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4"/>
                    <a:gd name="T38" fmla="*/ 23 w 23"/>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4">
                      <a:moveTo>
                        <a:pt x="0" y="42"/>
                      </a:moveTo>
                      <a:lnTo>
                        <a:pt x="4" y="44"/>
                      </a:lnTo>
                      <a:lnTo>
                        <a:pt x="16" y="44"/>
                      </a:lnTo>
                      <a:lnTo>
                        <a:pt x="23" y="37"/>
                      </a:lnTo>
                      <a:lnTo>
                        <a:pt x="23" y="32"/>
                      </a:lnTo>
                      <a:lnTo>
                        <a:pt x="16" y="24"/>
                      </a:lnTo>
                      <a:lnTo>
                        <a:pt x="6" y="20"/>
                      </a:lnTo>
                      <a:lnTo>
                        <a:pt x="0" y="12"/>
                      </a:lnTo>
                      <a:lnTo>
                        <a:pt x="0" y="5"/>
                      </a:lnTo>
                      <a:lnTo>
                        <a:pt x="6" y="0"/>
                      </a:lnTo>
                      <a:lnTo>
                        <a:pt x="18" y="0"/>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79" name="Line 553"/>
                <p:cNvSpPr>
                  <a:spLocks noChangeShapeType="1"/>
                </p:cNvSpPr>
                <p:nvPr/>
              </p:nvSpPr>
              <p:spPr bwMode="auto">
                <a:xfrm>
                  <a:off x="3618" y="2519"/>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80" name="Line 554"/>
                <p:cNvSpPr>
                  <a:spLocks noChangeShapeType="1"/>
                </p:cNvSpPr>
                <p:nvPr/>
              </p:nvSpPr>
              <p:spPr bwMode="auto">
                <a:xfrm flipV="1">
                  <a:off x="3629" y="2519"/>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81" name="Freeform 555"/>
                <p:cNvSpPr>
                  <a:spLocks/>
                </p:cNvSpPr>
                <p:nvPr/>
              </p:nvSpPr>
              <p:spPr bwMode="auto">
                <a:xfrm>
                  <a:off x="3650" y="2519"/>
                  <a:ext cx="18" cy="44"/>
                </a:xfrm>
                <a:custGeom>
                  <a:avLst/>
                  <a:gdLst>
                    <a:gd name="T0" fmla="*/ 18 w 18"/>
                    <a:gd name="T1" fmla="*/ 0 h 44"/>
                    <a:gd name="T2" fmla="*/ 0 w 18"/>
                    <a:gd name="T3" fmla="*/ 0 h 44"/>
                    <a:gd name="T4" fmla="*/ 0 w 18"/>
                    <a:gd name="T5" fmla="*/ 20 h 44"/>
                    <a:gd name="T6" fmla="*/ 0 w 18"/>
                    <a:gd name="T7" fmla="*/ 44 h 44"/>
                    <a:gd name="T8" fmla="*/ 18 w 18"/>
                    <a:gd name="T9" fmla="*/ 44 h 44"/>
                    <a:gd name="T10" fmla="*/ 0 60000 65536"/>
                    <a:gd name="T11" fmla="*/ 0 60000 65536"/>
                    <a:gd name="T12" fmla="*/ 0 60000 65536"/>
                    <a:gd name="T13" fmla="*/ 0 60000 65536"/>
                    <a:gd name="T14" fmla="*/ 0 60000 65536"/>
                    <a:gd name="T15" fmla="*/ 0 w 18"/>
                    <a:gd name="T16" fmla="*/ 0 h 44"/>
                    <a:gd name="T17" fmla="*/ 18 w 18"/>
                    <a:gd name="T18" fmla="*/ 44 h 44"/>
                  </a:gdLst>
                  <a:ahLst/>
                  <a:cxnLst>
                    <a:cxn ang="T10">
                      <a:pos x="T0" y="T1"/>
                    </a:cxn>
                    <a:cxn ang="T11">
                      <a:pos x="T2" y="T3"/>
                    </a:cxn>
                    <a:cxn ang="T12">
                      <a:pos x="T4" y="T5"/>
                    </a:cxn>
                    <a:cxn ang="T13">
                      <a:pos x="T6" y="T7"/>
                    </a:cxn>
                    <a:cxn ang="T14">
                      <a:pos x="T8" y="T9"/>
                    </a:cxn>
                  </a:cxnLst>
                  <a:rect l="T15" t="T16" r="T17" b="T18"/>
                  <a:pathLst>
                    <a:path w="18" h="44">
                      <a:moveTo>
                        <a:pt x="18" y="0"/>
                      </a:moveTo>
                      <a:lnTo>
                        <a:pt x="0" y="0"/>
                      </a:lnTo>
                      <a:lnTo>
                        <a:pt x="0" y="20"/>
                      </a:lnTo>
                      <a:lnTo>
                        <a:pt x="0" y="44"/>
                      </a:lnTo>
                      <a:lnTo>
                        <a:pt x="18"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82" name="Line 556"/>
                <p:cNvSpPr>
                  <a:spLocks noChangeShapeType="1"/>
                </p:cNvSpPr>
                <p:nvPr/>
              </p:nvSpPr>
              <p:spPr bwMode="auto">
                <a:xfrm flipH="1">
                  <a:off x="3650" y="2539"/>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83" name="Line 557"/>
                <p:cNvSpPr>
                  <a:spLocks noChangeShapeType="1"/>
                </p:cNvSpPr>
                <p:nvPr/>
              </p:nvSpPr>
              <p:spPr bwMode="auto">
                <a:xfrm>
                  <a:off x="3416" y="2592"/>
                  <a:ext cx="25"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84" name="Line 558"/>
                <p:cNvSpPr>
                  <a:spLocks noChangeShapeType="1"/>
                </p:cNvSpPr>
                <p:nvPr/>
              </p:nvSpPr>
              <p:spPr bwMode="auto">
                <a:xfrm flipV="1">
                  <a:off x="3427" y="2592"/>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85" name="Freeform 559"/>
                <p:cNvSpPr>
                  <a:spLocks/>
                </p:cNvSpPr>
                <p:nvPr/>
              </p:nvSpPr>
              <p:spPr bwMode="auto">
                <a:xfrm>
                  <a:off x="3448" y="2592"/>
                  <a:ext cx="21" cy="47"/>
                </a:xfrm>
                <a:custGeom>
                  <a:avLst/>
                  <a:gdLst>
                    <a:gd name="T0" fmla="*/ 21 w 21"/>
                    <a:gd name="T1" fmla="*/ 0 h 47"/>
                    <a:gd name="T2" fmla="*/ 0 w 21"/>
                    <a:gd name="T3" fmla="*/ 0 h 47"/>
                    <a:gd name="T4" fmla="*/ 0 w 21"/>
                    <a:gd name="T5" fmla="*/ 22 h 47"/>
                    <a:gd name="T6" fmla="*/ 0 w 21"/>
                    <a:gd name="T7" fmla="*/ 47 h 47"/>
                    <a:gd name="T8" fmla="*/ 21 w 21"/>
                    <a:gd name="T9" fmla="*/ 47 h 47"/>
                    <a:gd name="T10" fmla="*/ 0 60000 65536"/>
                    <a:gd name="T11" fmla="*/ 0 60000 65536"/>
                    <a:gd name="T12" fmla="*/ 0 60000 65536"/>
                    <a:gd name="T13" fmla="*/ 0 60000 65536"/>
                    <a:gd name="T14" fmla="*/ 0 60000 65536"/>
                    <a:gd name="T15" fmla="*/ 0 w 21"/>
                    <a:gd name="T16" fmla="*/ 0 h 47"/>
                    <a:gd name="T17" fmla="*/ 21 w 21"/>
                    <a:gd name="T18" fmla="*/ 47 h 47"/>
                  </a:gdLst>
                  <a:ahLst/>
                  <a:cxnLst>
                    <a:cxn ang="T10">
                      <a:pos x="T0" y="T1"/>
                    </a:cxn>
                    <a:cxn ang="T11">
                      <a:pos x="T2" y="T3"/>
                    </a:cxn>
                    <a:cxn ang="T12">
                      <a:pos x="T4" y="T5"/>
                    </a:cxn>
                    <a:cxn ang="T13">
                      <a:pos x="T6" y="T7"/>
                    </a:cxn>
                    <a:cxn ang="T14">
                      <a:pos x="T8" y="T9"/>
                    </a:cxn>
                  </a:cxnLst>
                  <a:rect l="T15" t="T16" r="T17" b="T18"/>
                  <a:pathLst>
                    <a:path w="21" h="47">
                      <a:moveTo>
                        <a:pt x="21" y="0"/>
                      </a:moveTo>
                      <a:lnTo>
                        <a:pt x="0" y="0"/>
                      </a:lnTo>
                      <a:lnTo>
                        <a:pt x="0" y="22"/>
                      </a:lnTo>
                      <a:lnTo>
                        <a:pt x="0" y="47"/>
                      </a:lnTo>
                      <a:lnTo>
                        <a:pt x="21"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86" name="Line 560"/>
                <p:cNvSpPr>
                  <a:spLocks noChangeShapeType="1"/>
                </p:cNvSpPr>
                <p:nvPr/>
              </p:nvSpPr>
              <p:spPr bwMode="auto">
                <a:xfrm flipH="1">
                  <a:off x="3448" y="2612"/>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87" name="Freeform 561"/>
                <p:cNvSpPr>
                  <a:spLocks/>
                </p:cNvSpPr>
                <p:nvPr/>
              </p:nvSpPr>
              <p:spPr bwMode="auto">
                <a:xfrm>
                  <a:off x="3476" y="2592"/>
                  <a:ext cx="29" cy="47"/>
                </a:xfrm>
                <a:custGeom>
                  <a:avLst/>
                  <a:gdLst>
                    <a:gd name="T0" fmla="*/ 0 w 29"/>
                    <a:gd name="T1" fmla="*/ 47 h 47"/>
                    <a:gd name="T2" fmla="*/ 0 w 29"/>
                    <a:gd name="T3" fmla="*/ 0 h 47"/>
                    <a:gd name="T4" fmla="*/ 13 w 29"/>
                    <a:gd name="T5" fmla="*/ 25 h 47"/>
                    <a:gd name="T6" fmla="*/ 29 w 29"/>
                    <a:gd name="T7" fmla="*/ 0 h 47"/>
                    <a:gd name="T8" fmla="*/ 29 w 29"/>
                    <a:gd name="T9" fmla="*/ 47 h 47"/>
                    <a:gd name="T10" fmla="*/ 0 60000 65536"/>
                    <a:gd name="T11" fmla="*/ 0 60000 65536"/>
                    <a:gd name="T12" fmla="*/ 0 60000 65536"/>
                    <a:gd name="T13" fmla="*/ 0 60000 65536"/>
                    <a:gd name="T14" fmla="*/ 0 60000 65536"/>
                    <a:gd name="T15" fmla="*/ 0 w 29"/>
                    <a:gd name="T16" fmla="*/ 0 h 47"/>
                    <a:gd name="T17" fmla="*/ 29 w 29"/>
                    <a:gd name="T18" fmla="*/ 47 h 47"/>
                  </a:gdLst>
                  <a:ahLst/>
                  <a:cxnLst>
                    <a:cxn ang="T10">
                      <a:pos x="T0" y="T1"/>
                    </a:cxn>
                    <a:cxn ang="T11">
                      <a:pos x="T2" y="T3"/>
                    </a:cxn>
                    <a:cxn ang="T12">
                      <a:pos x="T4" y="T5"/>
                    </a:cxn>
                    <a:cxn ang="T13">
                      <a:pos x="T6" y="T7"/>
                    </a:cxn>
                    <a:cxn ang="T14">
                      <a:pos x="T8" y="T9"/>
                    </a:cxn>
                  </a:cxnLst>
                  <a:rect l="T15" t="T16" r="T17" b="T18"/>
                  <a:pathLst>
                    <a:path w="29" h="47">
                      <a:moveTo>
                        <a:pt x="0" y="47"/>
                      </a:moveTo>
                      <a:lnTo>
                        <a:pt x="0" y="0"/>
                      </a:lnTo>
                      <a:lnTo>
                        <a:pt x="13" y="25"/>
                      </a:lnTo>
                      <a:lnTo>
                        <a:pt x="29" y="0"/>
                      </a:lnTo>
                      <a:lnTo>
                        <a:pt x="29"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88" name="Freeform 562"/>
                <p:cNvSpPr>
                  <a:spLocks/>
                </p:cNvSpPr>
                <p:nvPr/>
              </p:nvSpPr>
              <p:spPr bwMode="auto">
                <a:xfrm>
                  <a:off x="3512" y="2592"/>
                  <a:ext cx="23" cy="47"/>
                </a:xfrm>
                <a:custGeom>
                  <a:avLst/>
                  <a:gdLst>
                    <a:gd name="T0" fmla="*/ 0 w 23"/>
                    <a:gd name="T1" fmla="*/ 27 h 47"/>
                    <a:gd name="T2" fmla="*/ 16 w 23"/>
                    <a:gd name="T3" fmla="*/ 27 h 47"/>
                    <a:gd name="T4" fmla="*/ 23 w 23"/>
                    <a:gd name="T5" fmla="*/ 20 h 47"/>
                    <a:gd name="T6" fmla="*/ 23 w 23"/>
                    <a:gd name="T7" fmla="*/ 8 h 47"/>
                    <a:gd name="T8" fmla="*/ 16 w 23"/>
                    <a:gd name="T9" fmla="*/ 0 h 47"/>
                    <a:gd name="T10" fmla="*/ 0 w 23"/>
                    <a:gd name="T11" fmla="*/ 0 h 47"/>
                    <a:gd name="T12" fmla="*/ 0 w 23"/>
                    <a:gd name="T13" fmla="*/ 47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27"/>
                      </a:moveTo>
                      <a:lnTo>
                        <a:pt x="16" y="27"/>
                      </a:lnTo>
                      <a:lnTo>
                        <a:pt x="23" y="20"/>
                      </a:lnTo>
                      <a:lnTo>
                        <a:pt x="23" y="8"/>
                      </a:lnTo>
                      <a:lnTo>
                        <a:pt x="16" y="0"/>
                      </a:lnTo>
                      <a:lnTo>
                        <a:pt x="0" y="0"/>
                      </a:ln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89" name="Freeform 563"/>
                <p:cNvSpPr>
                  <a:spLocks/>
                </p:cNvSpPr>
                <p:nvPr/>
              </p:nvSpPr>
              <p:spPr bwMode="auto">
                <a:xfrm>
                  <a:off x="3544" y="2592"/>
                  <a:ext cx="19" cy="47"/>
                </a:xfrm>
                <a:custGeom>
                  <a:avLst/>
                  <a:gdLst>
                    <a:gd name="T0" fmla="*/ 19 w 19"/>
                    <a:gd name="T1" fmla="*/ 0 h 47"/>
                    <a:gd name="T2" fmla="*/ 0 w 19"/>
                    <a:gd name="T3" fmla="*/ 0 h 47"/>
                    <a:gd name="T4" fmla="*/ 0 w 19"/>
                    <a:gd name="T5" fmla="*/ 22 h 47"/>
                    <a:gd name="T6" fmla="*/ 0 w 19"/>
                    <a:gd name="T7" fmla="*/ 47 h 47"/>
                    <a:gd name="T8" fmla="*/ 19 w 19"/>
                    <a:gd name="T9" fmla="*/ 47 h 47"/>
                    <a:gd name="T10" fmla="*/ 0 60000 65536"/>
                    <a:gd name="T11" fmla="*/ 0 60000 65536"/>
                    <a:gd name="T12" fmla="*/ 0 60000 65536"/>
                    <a:gd name="T13" fmla="*/ 0 60000 65536"/>
                    <a:gd name="T14" fmla="*/ 0 60000 65536"/>
                    <a:gd name="T15" fmla="*/ 0 w 19"/>
                    <a:gd name="T16" fmla="*/ 0 h 47"/>
                    <a:gd name="T17" fmla="*/ 19 w 19"/>
                    <a:gd name="T18" fmla="*/ 47 h 47"/>
                  </a:gdLst>
                  <a:ahLst/>
                  <a:cxnLst>
                    <a:cxn ang="T10">
                      <a:pos x="T0" y="T1"/>
                    </a:cxn>
                    <a:cxn ang="T11">
                      <a:pos x="T2" y="T3"/>
                    </a:cxn>
                    <a:cxn ang="T12">
                      <a:pos x="T4" y="T5"/>
                    </a:cxn>
                    <a:cxn ang="T13">
                      <a:pos x="T6" y="T7"/>
                    </a:cxn>
                    <a:cxn ang="T14">
                      <a:pos x="T8" y="T9"/>
                    </a:cxn>
                  </a:cxnLst>
                  <a:rect l="T15" t="T16" r="T17" b="T18"/>
                  <a:pathLst>
                    <a:path w="19" h="47">
                      <a:moveTo>
                        <a:pt x="19" y="0"/>
                      </a:moveTo>
                      <a:lnTo>
                        <a:pt x="0" y="0"/>
                      </a:lnTo>
                      <a:lnTo>
                        <a:pt x="0" y="22"/>
                      </a:lnTo>
                      <a:lnTo>
                        <a:pt x="0" y="47"/>
                      </a:lnTo>
                      <a:lnTo>
                        <a:pt x="19"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90" name="Line 564"/>
                <p:cNvSpPr>
                  <a:spLocks noChangeShapeType="1"/>
                </p:cNvSpPr>
                <p:nvPr/>
              </p:nvSpPr>
              <p:spPr bwMode="auto">
                <a:xfrm flipH="1">
                  <a:off x="3544" y="2612"/>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91" name="Freeform 565"/>
                <p:cNvSpPr>
                  <a:spLocks/>
                </p:cNvSpPr>
                <p:nvPr/>
              </p:nvSpPr>
              <p:spPr bwMode="auto">
                <a:xfrm>
                  <a:off x="3572" y="2592"/>
                  <a:ext cx="23" cy="47"/>
                </a:xfrm>
                <a:custGeom>
                  <a:avLst/>
                  <a:gdLst>
                    <a:gd name="T0" fmla="*/ 0 w 23"/>
                    <a:gd name="T1" fmla="*/ 27 h 47"/>
                    <a:gd name="T2" fmla="*/ 16 w 23"/>
                    <a:gd name="T3" fmla="*/ 27 h 47"/>
                    <a:gd name="T4" fmla="*/ 23 w 23"/>
                    <a:gd name="T5" fmla="*/ 20 h 47"/>
                    <a:gd name="T6" fmla="*/ 23 w 23"/>
                    <a:gd name="T7" fmla="*/ 8 h 47"/>
                    <a:gd name="T8" fmla="*/ 16 w 23"/>
                    <a:gd name="T9" fmla="*/ 0 h 47"/>
                    <a:gd name="T10" fmla="*/ 0 w 23"/>
                    <a:gd name="T11" fmla="*/ 0 h 47"/>
                    <a:gd name="T12" fmla="*/ 0 w 23"/>
                    <a:gd name="T13" fmla="*/ 47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27"/>
                      </a:moveTo>
                      <a:lnTo>
                        <a:pt x="16" y="27"/>
                      </a:lnTo>
                      <a:lnTo>
                        <a:pt x="23" y="20"/>
                      </a:lnTo>
                      <a:lnTo>
                        <a:pt x="23" y="8"/>
                      </a:lnTo>
                      <a:lnTo>
                        <a:pt x="16" y="0"/>
                      </a:lnTo>
                      <a:lnTo>
                        <a:pt x="0" y="0"/>
                      </a:ln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92" name="Line 566"/>
                <p:cNvSpPr>
                  <a:spLocks noChangeShapeType="1"/>
                </p:cNvSpPr>
                <p:nvPr/>
              </p:nvSpPr>
              <p:spPr bwMode="auto">
                <a:xfrm flipH="1" flipV="1">
                  <a:off x="3581" y="2619"/>
                  <a:ext cx="14"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93" name="Freeform 567"/>
                <p:cNvSpPr>
                  <a:spLocks/>
                </p:cNvSpPr>
                <p:nvPr/>
              </p:nvSpPr>
              <p:spPr bwMode="auto">
                <a:xfrm>
                  <a:off x="3604" y="2592"/>
                  <a:ext cx="27" cy="47"/>
                </a:xfrm>
                <a:custGeom>
                  <a:avLst/>
                  <a:gdLst>
                    <a:gd name="T0" fmla="*/ 0 w 27"/>
                    <a:gd name="T1" fmla="*/ 47 h 47"/>
                    <a:gd name="T2" fmla="*/ 14 w 27"/>
                    <a:gd name="T3" fmla="*/ 0 h 47"/>
                    <a:gd name="T4" fmla="*/ 27 w 27"/>
                    <a:gd name="T5" fmla="*/ 47 h 47"/>
                    <a:gd name="T6" fmla="*/ 0 60000 65536"/>
                    <a:gd name="T7" fmla="*/ 0 60000 65536"/>
                    <a:gd name="T8" fmla="*/ 0 60000 65536"/>
                    <a:gd name="T9" fmla="*/ 0 w 27"/>
                    <a:gd name="T10" fmla="*/ 0 h 47"/>
                    <a:gd name="T11" fmla="*/ 27 w 27"/>
                    <a:gd name="T12" fmla="*/ 47 h 47"/>
                  </a:gdLst>
                  <a:ahLst/>
                  <a:cxnLst>
                    <a:cxn ang="T6">
                      <a:pos x="T0" y="T1"/>
                    </a:cxn>
                    <a:cxn ang="T7">
                      <a:pos x="T2" y="T3"/>
                    </a:cxn>
                    <a:cxn ang="T8">
                      <a:pos x="T4" y="T5"/>
                    </a:cxn>
                  </a:cxnLst>
                  <a:rect l="T9" t="T10" r="T11" b="T12"/>
                  <a:pathLst>
                    <a:path w="27" h="47">
                      <a:moveTo>
                        <a:pt x="0" y="47"/>
                      </a:moveTo>
                      <a:lnTo>
                        <a:pt x="14" y="0"/>
                      </a:lnTo>
                      <a:lnTo>
                        <a:pt x="27"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94" name="Line 568"/>
                <p:cNvSpPr>
                  <a:spLocks noChangeShapeType="1"/>
                </p:cNvSpPr>
                <p:nvPr/>
              </p:nvSpPr>
              <p:spPr bwMode="auto">
                <a:xfrm>
                  <a:off x="3606" y="2627"/>
                  <a:ext cx="2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95" name="Line 569"/>
                <p:cNvSpPr>
                  <a:spLocks noChangeShapeType="1"/>
                </p:cNvSpPr>
                <p:nvPr/>
              </p:nvSpPr>
              <p:spPr bwMode="auto">
                <a:xfrm>
                  <a:off x="3641" y="2592"/>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96" name="Line 570"/>
                <p:cNvSpPr>
                  <a:spLocks noChangeShapeType="1"/>
                </p:cNvSpPr>
                <p:nvPr/>
              </p:nvSpPr>
              <p:spPr bwMode="auto">
                <a:xfrm flipV="1">
                  <a:off x="3652" y="2592"/>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97" name="Freeform 571"/>
                <p:cNvSpPr>
                  <a:spLocks/>
                </p:cNvSpPr>
                <p:nvPr/>
              </p:nvSpPr>
              <p:spPr bwMode="auto">
                <a:xfrm>
                  <a:off x="3670" y="2592"/>
                  <a:ext cx="26" cy="47"/>
                </a:xfrm>
                <a:custGeom>
                  <a:avLst/>
                  <a:gdLst>
                    <a:gd name="T0" fmla="*/ 0 w 26"/>
                    <a:gd name="T1" fmla="*/ 0 h 47"/>
                    <a:gd name="T2" fmla="*/ 0 w 26"/>
                    <a:gd name="T3" fmla="*/ 40 h 47"/>
                    <a:gd name="T4" fmla="*/ 7 w 26"/>
                    <a:gd name="T5" fmla="*/ 47 h 47"/>
                    <a:gd name="T6" fmla="*/ 19 w 26"/>
                    <a:gd name="T7" fmla="*/ 47 h 47"/>
                    <a:gd name="T8" fmla="*/ 26 w 26"/>
                    <a:gd name="T9" fmla="*/ 40 h 47"/>
                    <a:gd name="T10" fmla="*/ 26 w 26"/>
                    <a:gd name="T11" fmla="*/ 0 h 47"/>
                    <a:gd name="T12" fmla="*/ 0 60000 65536"/>
                    <a:gd name="T13" fmla="*/ 0 60000 65536"/>
                    <a:gd name="T14" fmla="*/ 0 60000 65536"/>
                    <a:gd name="T15" fmla="*/ 0 60000 65536"/>
                    <a:gd name="T16" fmla="*/ 0 60000 65536"/>
                    <a:gd name="T17" fmla="*/ 0 60000 65536"/>
                    <a:gd name="T18" fmla="*/ 0 w 26"/>
                    <a:gd name="T19" fmla="*/ 0 h 47"/>
                    <a:gd name="T20" fmla="*/ 26 w 26"/>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26" h="47">
                      <a:moveTo>
                        <a:pt x="0" y="0"/>
                      </a:moveTo>
                      <a:lnTo>
                        <a:pt x="0" y="40"/>
                      </a:lnTo>
                      <a:lnTo>
                        <a:pt x="7" y="47"/>
                      </a:lnTo>
                      <a:lnTo>
                        <a:pt x="19" y="47"/>
                      </a:lnTo>
                      <a:lnTo>
                        <a:pt x="26" y="40"/>
                      </a:lnTo>
                      <a:lnTo>
                        <a:pt x="26"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98" name="Freeform 572"/>
                <p:cNvSpPr>
                  <a:spLocks/>
                </p:cNvSpPr>
                <p:nvPr/>
              </p:nvSpPr>
              <p:spPr bwMode="auto">
                <a:xfrm>
                  <a:off x="3702" y="2592"/>
                  <a:ext cx="23" cy="47"/>
                </a:xfrm>
                <a:custGeom>
                  <a:avLst/>
                  <a:gdLst>
                    <a:gd name="T0" fmla="*/ 0 w 23"/>
                    <a:gd name="T1" fmla="*/ 27 h 47"/>
                    <a:gd name="T2" fmla="*/ 17 w 23"/>
                    <a:gd name="T3" fmla="*/ 27 h 47"/>
                    <a:gd name="T4" fmla="*/ 23 w 23"/>
                    <a:gd name="T5" fmla="*/ 20 h 47"/>
                    <a:gd name="T6" fmla="*/ 23 w 23"/>
                    <a:gd name="T7" fmla="*/ 8 h 47"/>
                    <a:gd name="T8" fmla="*/ 19 w 23"/>
                    <a:gd name="T9" fmla="*/ 0 h 47"/>
                    <a:gd name="T10" fmla="*/ 0 w 23"/>
                    <a:gd name="T11" fmla="*/ 0 h 47"/>
                    <a:gd name="T12" fmla="*/ 0 w 23"/>
                    <a:gd name="T13" fmla="*/ 47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27"/>
                      </a:moveTo>
                      <a:lnTo>
                        <a:pt x="17" y="27"/>
                      </a:lnTo>
                      <a:lnTo>
                        <a:pt x="23" y="20"/>
                      </a:lnTo>
                      <a:lnTo>
                        <a:pt x="23" y="8"/>
                      </a:lnTo>
                      <a:lnTo>
                        <a:pt x="19" y="0"/>
                      </a:lnTo>
                      <a:lnTo>
                        <a:pt x="0" y="0"/>
                      </a:ln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999" name="Line 573"/>
                <p:cNvSpPr>
                  <a:spLocks noChangeShapeType="1"/>
                </p:cNvSpPr>
                <p:nvPr/>
              </p:nvSpPr>
              <p:spPr bwMode="auto">
                <a:xfrm flipH="1" flipV="1">
                  <a:off x="3714" y="2619"/>
                  <a:ext cx="11"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00" name="Freeform 574"/>
                <p:cNvSpPr>
                  <a:spLocks/>
                </p:cNvSpPr>
                <p:nvPr/>
              </p:nvSpPr>
              <p:spPr bwMode="auto">
                <a:xfrm>
                  <a:off x="3735" y="2592"/>
                  <a:ext cx="18" cy="47"/>
                </a:xfrm>
                <a:custGeom>
                  <a:avLst/>
                  <a:gdLst>
                    <a:gd name="T0" fmla="*/ 18 w 18"/>
                    <a:gd name="T1" fmla="*/ 0 h 47"/>
                    <a:gd name="T2" fmla="*/ 0 w 18"/>
                    <a:gd name="T3" fmla="*/ 0 h 47"/>
                    <a:gd name="T4" fmla="*/ 0 w 18"/>
                    <a:gd name="T5" fmla="*/ 22 h 47"/>
                    <a:gd name="T6" fmla="*/ 0 w 18"/>
                    <a:gd name="T7" fmla="*/ 47 h 47"/>
                    <a:gd name="T8" fmla="*/ 18 w 18"/>
                    <a:gd name="T9" fmla="*/ 47 h 47"/>
                    <a:gd name="T10" fmla="*/ 0 60000 65536"/>
                    <a:gd name="T11" fmla="*/ 0 60000 65536"/>
                    <a:gd name="T12" fmla="*/ 0 60000 65536"/>
                    <a:gd name="T13" fmla="*/ 0 60000 65536"/>
                    <a:gd name="T14" fmla="*/ 0 60000 65536"/>
                    <a:gd name="T15" fmla="*/ 0 w 18"/>
                    <a:gd name="T16" fmla="*/ 0 h 47"/>
                    <a:gd name="T17" fmla="*/ 18 w 18"/>
                    <a:gd name="T18" fmla="*/ 47 h 47"/>
                  </a:gdLst>
                  <a:ahLst/>
                  <a:cxnLst>
                    <a:cxn ang="T10">
                      <a:pos x="T0" y="T1"/>
                    </a:cxn>
                    <a:cxn ang="T11">
                      <a:pos x="T2" y="T3"/>
                    </a:cxn>
                    <a:cxn ang="T12">
                      <a:pos x="T4" y="T5"/>
                    </a:cxn>
                    <a:cxn ang="T13">
                      <a:pos x="T6" y="T7"/>
                    </a:cxn>
                    <a:cxn ang="T14">
                      <a:pos x="T8" y="T9"/>
                    </a:cxn>
                  </a:cxnLst>
                  <a:rect l="T15" t="T16" r="T17" b="T18"/>
                  <a:pathLst>
                    <a:path w="18" h="47">
                      <a:moveTo>
                        <a:pt x="18" y="0"/>
                      </a:moveTo>
                      <a:lnTo>
                        <a:pt x="0" y="0"/>
                      </a:lnTo>
                      <a:lnTo>
                        <a:pt x="0" y="22"/>
                      </a:lnTo>
                      <a:lnTo>
                        <a:pt x="0" y="47"/>
                      </a:lnTo>
                      <a:lnTo>
                        <a:pt x="18"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01" name="Line 575"/>
                <p:cNvSpPr>
                  <a:spLocks noChangeShapeType="1"/>
                </p:cNvSpPr>
                <p:nvPr/>
              </p:nvSpPr>
              <p:spPr bwMode="auto">
                <a:xfrm flipH="1">
                  <a:off x="3735" y="2612"/>
                  <a:ext cx="1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02" name="Freeform 576"/>
                <p:cNvSpPr>
                  <a:spLocks/>
                </p:cNvSpPr>
                <p:nvPr/>
              </p:nvSpPr>
              <p:spPr bwMode="auto">
                <a:xfrm>
                  <a:off x="3526" y="2668"/>
                  <a:ext cx="23" cy="47"/>
                </a:xfrm>
                <a:custGeom>
                  <a:avLst/>
                  <a:gdLst>
                    <a:gd name="T0" fmla="*/ 0 w 23"/>
                    <a:gd name="T1" fmla="*/ 0 h 47"/>
                    <a:gd name="T2" fmla="*/ 0 w 23"/>
                    <a:gd name="T3" fmla="*/ 47 h 47"/>
                    <a:gd name="T4" fmla="*/ 18 w 23"/>
                    <a:gd name="T5" fmla="*/ 47 h 47"/>
                    <a:gd name="T6" fmla="*/ 23 w 23"/>
                    <a:gd name="T7" fmla="*/ 39 h 47"/>
                    <a:gd name="T8" fmla="*/ 23 w 23"/>
                    <a:gd name="T9" fmla="*/ 5 h 47"/>
                    <a:gd name="T10" fmla="*/ 18 w 23"/>
                    <a:gd name="T11" fmla="*/ 0 h 47"/>
                    <a:gd name="T12" fmla="*/ 0 w 23"/>
                    <a:gd name="T13" fmla="*/ 0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0"/>
                      </a:moveTo>
                      <a:lnTo>
                        <a:pt x="0" y="47"/>
                      </a:lnTo>
                      <a:lnTo>
                        <a:pt x="18" y="47"/>
                      </a:lnTo>
                      <a:lnTo>
                        <a:pt x="23" y="39"/>
                      </a:lnTo>
                      <a:lnTo>
                        <a:pt x="23" y="5"/>
                      </a:lnTo>
                      <a:lnTo>
                        <a:pt x="18"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03" name="Freeform 577"/>
                <p:cNvSpPr>
                  <a:spLocks/>
                </p:cNvSpPr>
                <p:nvPr/>
              </p:nvSpPr>
              <p:spPr bwMode="auto">
                <a:xfrm>
                  <a:off x="3558" y="2668"/>
                  <a:ext cx="23" cy="47"/>
                </a:xfrm>
                <a:custGeom>
                  <a:avLst/>
                  <a:gdLst>
                    <a:gd name="T0" fmla="*/ 0 w 23"/>
                    <a:gd name="T1" fmla="*/ 25 h 47"/>
                    <a:gd name="T2" fmla="*/ 16 w 23"/>
                    <a:gd name="T3" fmla="*/ 25 h 47"/>
                    <a:gd name="T4" fmla="*/ 23 w 23"/>
                    <a:gd name="T5" fmla="*/ 17 h 47"/>
                    <a:gd name="T6" fmla="*/ 23 w 23"/>
                    <a:gd name="T7" fmla="*/ 8 h 47"/>
                    <a:gd name="T8" fmla="*/ 16 w 23"/>
                    <a:gd name="T9" fmla="*/ 0 h 47"/>
                    <a:gd name="T10" fmla="*/ 0 w 23"/>
                    <a:gd name="T11" fmla="*/ 0 h 47"/>
                    <a:gd name="T12" fmla="*/ 0 w 23"/>
                    <a:gd name="T13" fmla="*/ 47 h 47"/>
                    <a:gd name="T14" fmla="*/ 0 60000 65536"/>
                    <a:gd name="T15" fmla="*/ 0 60000 65536"/>
                    <a:gd name="T16" fmla="*/ 0 60000 65536"/>
                    <a:gd name="T17" fmla="*/ 0 60000 65536"/>
                    <a:gd name="T18" fmla="*/ 0 60000 65536"/>
                    <a:gd name="T19" fmla="*/ 0 60000 65536"/>
                    <a:gd name="T20" fmla="*/ 0 60000 65536"/>
                    <a:gd name="T21" fmla="*/ 0 w 23"/>
                    <a:gd name="T22" fmla="*/ 0 h 47"/>
                    <a:gd name="T23" fmla="*/ 23 w 23"/>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7">
                      <a:moveTo>
                        <a:pt x="0" y="25"/>
                      </a:moveTo>
                      <a:lnTo>
                        <a:pt x="16" y="25"/>
                      </a:lnTo>
                      <a:lnTo>
                        <a:pt x="23" y="17"/>
                      </a:lnTo>
                      <a:lnTo>
                        <a:pt x="23" y="8"/>
                      </a:lnTo>
                      <a:lnTo>
                        <a:pt x="16" y="0"/>
                      </a:lnTo>
                      <a:lnTo>
                        <a:pt x="0" y="0"/>
                      </a:lnTo>
                      <a:lnTo>
                        <a:pt x="0"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04" name="Line 578"/>
                <p:cNvSpPr>
                  <a:spLocks noChangeShapeType="1"/>
                </p:cNvSpPr>
                <p:nvPr/>
              </p:nvSpPr>
              <p:spPr bwMode="auto">
                <a:xfrm flipH="1" flipV="1">
                  <a:off x="3567" y="2693"/>
                  <a:ext cx="14" cy="2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05" name="Line 579"/>
                <p:cNvSpPr>
                  <a:spLocks noChangeShapeType="1"/>
                </p:cNvSpPr>
                <p:nvPr/>
              </p:nvSpPr>
              <p:spPr bwMode="auto">
                <a:xfrm>
                  <a:off x="3590" y="2668"/>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06" name="Freeform 580"/>
                <p:cNvSpPr>
                  <a:spLocks/>
                </p:cNvSpPr>
                <p:nvPr/>
              </p:nvSpPr>
              <p:spPr bwMode="auto">
                <a:xfrm>
                  <a:off x="3597" y="2668"/>
                  <a:ext cx="21" cy="47"/>
                </a:xfrm>
                <a:custGeom>
                  <a:avLst/>
                  <a:gdLst>
                    <a:gd name="T0" fmla="*/ 0 w 21"/>
                    <a:gd name="T1" fmla="*/ 0 h 47"/>
                    <a:gd name="T2" fmla="*/ 0 w 21"/>
                    <a:gd name="T3" fmla="*/ 47 h 47"/>
                    <a:gd name="T4" fmla="*/ 21 w 21"/>
                    <a:gd name="T5" fmla="*/ 47 h 47"/>
                    <a:gd name="T6" fmla="*/ 0 60000 65536"/>
                    <a:gd name="T7" fmla="*/ 0 60000 65536"/>
                    <a:gd name="T8" fmla="*/ 0 60000 65536"/>
                    <a:gd name="T9" fmla="*/ 0 w 21"/>
                    <a:gd name="T10" fmla="*/ 0 h 47"/>
                    <a:gd name="T11" fmla="*/ 21 w 21"/>
                    <a:gd name="T12" fmla="*/ 47 h 47"/>
                  </a:gdLst>
                  <a:ahLst/>
                  <a:cxnLst>
                    <a:cxn ang="T6">
                      <a:pos x="T0" y="T1"/>
                    </a:cxn>
                    <a:cxn ang="T7">
                      <a:pos x="T2" y="T3"/>
                    </a:cxn>
                    <a:cxn ang="T8">
                      <a:pos x="T4" y="T5"/>
                    </a:cxn>
                  </a:cxnLst>
                  <a:rect l="T9" t="T10" r="T11" b="T12"/>
                  <a:pathLst>
                    <a:path w="21" h="47">
                      <a:moveTo>
                        <a:pt x="0" y="0"/>
                      </a:moveTo>
                      <a:lnTo>
                        <a:pt x="0" y="47"/>
                      </a:lnTo>
                      <a:lnTo>
                        <a:pt x="21"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007" name="Freeform 581"/>
                <p:cNvSpPr>
                  <a:spLocks/>
                </p:cNvSpPr>
                <p:nvPr/>
              </p:nvSpPr>
              <p:spPr bwMode="auto">
                <a:xfrm>
                  <a:off x="3627" y="2668"/>
                  <a:ext cx="18" cy="47"/>
                </a:xfrm>
                <a:custGeom>
                  <a:avLst/>
                  <a:gdLst>
                    <a:gd name="T0" fmla="*/ 0 w 18"/>
                    <a:gd name="T1" fmla="*/ 0 h 47"/>
                    <a:gd name="T2" fmla="*/ 0 w 18"/>
                    <a:gd name="T3" fmla="*/ 47 h 47"/>
                    <a:gd name="T4" fmla="*/ 18 w 18"/>
                    <a:gd name="T5" fmla="*/ 47 h 47"/>
                    <a:gd name="T6" fmla="*/ 0 60000 65536"/>
                    <a:gd name="T7" fmla="*/ 0 60000 65536"/>
                    <a:gd name="T8" fmla="*/ 0 60000 65536"/>
                    <a:gd name="T9" fmla="*/ 0 w 18"/>
                    <a:gd name="T10" fmla="*/ 0 h 47"/>
                    <a:gd name="T11" fmla="*/ 18 w 18"/>
                    <a:gd name="T12" fmla="*/ 47 h 47"/>
                  </a:gdLst>
                  <a:ahLst/>
                  <a:cxnLst>
                    <a:cxn ang="T6">
                      <a:pos x="T0" y="T1"/>
                    </a:cxn>
                    <a:cxn ang="T7">
                      <a:pos x="T2" y="T3"/>
                    </a:cxn>
                    <a:cxn ang="T8">
                      <a:pos x="T4" y="T5"/>
                    </a:cxn>
                  </a:cxnLst>
                  <a:rect l="T9" t="T10" r="T11" b="T12"/>
                  <a:pathLst>
                    <a:path w="18" h="47">
                      <a:moveTo>
                        <a:pt x="0" y="0"/>
                      </a:moveTo>
                      <a:lnTo>
                        <a:pt x="0" y="47"/>
                      </a:lnTo>
                      <a:lnTo>
                        <a:pt x="18"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21758" name="Freeform 582"/>
              <p:cNvSpPr>
                <a:spLocks/>
              </p:cNvSpPr>
              <p:nvPr/>
            </p:nvSpPr>
            <p:spPr bwMode="auto">
              <a:xfrm>
                <a:off x="4294" y="3180"/>
                <a:ext cx="23" cy="46"/>
              </a:xfrm>
              <a:custGeom>
                <a:avLst/>
                <a:gdLst>
                  <a:gd name="T0" fmla="*/ 0 w 23"/>
                  <a:gd name="T1" fmla="*/ 0 h 46"/>
                  <a:gd name="T2" fmla="*/ 0 w 23"/>
                  <a:gd name="T3" fmla="*/ 46 h 46"/>
                  <a:gd name="T4" fmla="*/ 18 w 23"/>
                  <a:gd name="T5" fmla="*/ 46 h 46"/>
                  <a:gd name="T6" fmla="*/ 23 w 23"/>
                  <a:gd name="T7" fmla="*/ 42 h 46"/>
                  <a:gd name="T8" fmla="*/ 23 w 23"/>
                  <a:gd name="T9" fmla="*/ 5 h 46"/>
                  <a:gd name="T10" fmla="*/ 18 w 23"/>
                  <a:gd name="T11" fmla="*/ 0 h 46"/>
                  <a:gd name="T12" fmla="*/ 0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0"/>
                    </a:moveTo>
                    <a:lnTo>
                      <a:pt x="0" y="46"/>
                    </a:lnTo>
                    <a:lnTo>
                      <a:pt x="18" y="46"/>
                    </a:lnTo>
                    <a:lnTo>
                      <a:pt x="23" y="42"/>
                    </a:lnTo>
                    <a:lnTo>
                      <a:pt x="23" y="5"/>
                    </a:lnTo>
                    <a:lnTo>
                      <a:pt x="18"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59" name="Freeform 583"/>
              <p:cNvSpPr>
                <a:spLocks/>
              </p:cNvSpPr>
              <p:nvPr/>
            </p:nvSpPr>
            <p:spPr bwMode="auto">
              <a:xfrm>
                <a:off x="4326" y="3180"/>
                <a:ext cx="23" cy="46"/>
              </a:xfrm>
              <a:custGeom>
                <a:avLst/>
                <a:gdLst>
                  <a:gd name="T0" fmla="*/ 0 w 23"/>
                  <a:gd name="T1" fmla="*/ 24 h 46"/>
                  <a:gd name="T2" fmla="*/ 16 w 23"/>
                  <a:gd name="T3" fmla="*/ 24 h 46"/>
                  <a:gd name="T4" fmla="*/ 23 w 23"/>
                  <a:gd name="T5" fmla="*/ 17 h 46"/>
                  <a:gd name="T6" fmla="*/ 23 w 23"/>
                  <a:gd name="T7" fmla="*/ 7 h 46"/>
                  <a:gd name="T8" fmla="*/ 16 w 23"/>
                  <a:gd name="T9" fmla="*/ 0 h 46"/>
                  <a:gd name="T10" fmla="*/ 0 w 23"/>
                  <a:gd name="T11" fmla="*/ 0 h 46"/>
                  <a:gd name="T12" fmla="*/ 0 w 23"/>
                  <a:gd name="T13" fmla="*/ 46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24"/>
                    </a:moveTo>
                    <a:lnTo>
                      <a:pt x="16" y="24"/>
                    </a:lnTo>
                    <a:lnTo>
                      <a:pt x="23" y="17"/>
                    </a:lnTo>
                    <a:lnTo>
                      <a:pt x="23" y="7"/>
                    </a:lnTo>
                    <a:lnTo>
                      <a:pt x="16" y="0"/>
                    </a:lnTo>
                    <a:lnTo>
                      <a:pt x="0" y="0"/>
                    </a:lnTo>
                    <a:lnTo>
                      <a:pt x="0"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60" name="Line 584"/>
              <p:cNvSpPr>
                <a:spLocks noChangeShapeType="1"/>
              </p:cNvSpPr>
              <p:nvPr/>
            </p:nvSpPr>
            <p:spPr bwMode="auto">
              <a:xfrm flipH="1" flipV="1">
                <a:off x="4335" y="3204"/>
                <a:ext cx="14" cy="22"/>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61" name="Freeform 585"/>
              <p:cNvSpPr>
                <a:spLocks/>
              </p:cNvSpPr>
              <p:nvPr/>
            </p:nvSpPr>
            <p:spPr bwMode="auto">
              <a:xfrm>
                <a:off x="4356" y="3180"/>
                <a:ext cx="29" cy="46"/>
              </a:xfrm>
              <a:custGeom>
                <a:avLst/>
                <a:gdLst>
                  <a:gd name="T0" fmla="*/ 0 w 29"/>
                  <a:gd name="T1" fmla="*/ 46 h 46"/>
                  <a:gd name="T2" fmla="*/ 13 w 29"/>
                  <a:gd name="T3" fmla="*/ 0 h 46"/>
                  <a:gd name="T4" fmla="*/ 29 w 29"/>
                  <a:gd name="T5" fmla="*/ 46 h 46"/>
                  <a:gd name="T6" fmla="*/ 0 60000 65536"/>
                  <a:gd name="T7" fmla="*/ 0 60000 65536"/>
                  <a:gd name="T8" fmla="*/ 0 60000 65536"/>
                  <a:gd name="T9" fmla="*/ 0 w 29"/>
                  <a:gd name="T10" fmla="*/ 0 h 46"/>
                  <a:gd name="T11" fmla="*/ 29 w 29"/>
                  <a:gd name="T12" fmla="*/ 46 h 46"/>
                </a:gdLst>
                <a:ahLst/>
                <a:cxnLst>
                  <a:cxn ang="T6">
                    <a:pos x="T0" y="T1"/>
                  </a:cxn>
                  <a:cxn ang="T7">
                    <a:pos x="T2" y="T3"/>
                  </a:cxn>
                  <a:cxn ang="T8">
                    <a:pos x="T4" y="T5"/>
                  </a:cxn>
                </a:cxnLst>
                <a:rect l="T9" t="T10" r="T11" b="T12"/>
                <a:pathLst>
                  <a:path w="29" h="46">
                    <a:moveTo>
                      <a:pt x="0" y="46"/>
                    </a:moveTo>
                    <a:lnTo>
                      <a:pt x="13" y="0"/>
                    </a:lnTo>
                    <a:lnTo>
                      <a:pt x="29"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62" name="Line 586"/>
              <p:cNvSpPr>
                <a:spLocks noChangeShapeType="1"/>
              </p:cNvSpPr>
              <p:nvPr/>
            </p:nvSpPr>
            <p:spPr bwMode="auto">
              <a:xfrm>
                <a:off x="4360" y="3212"/>
                <a:ext cx="2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63" name="Line 587"/>
              <p:cNvSpPr>
                <a:spLocks noChangeShapeType="1"/>
              </p:cNvSpPr>
              <p:nvPr/>
            </p:nvSpPr>
            <p:spPr bwMode="auto">
              <a:xfrm>
                <a:off x="4392" y="3180"/>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64" name="Freeform 588"/>
              <p:cNvSpPr>
                <a:spLocks/>
              </p:cNvSpPr>
              <p:nvPr/>
            </p:nvSpPr>
            <p:spPr bwMode="auto">
              <a:xfrm>
                <a:off x="4401" y="3180"/>
                <a:ext cx="23" cy="46"/>
              </a:xfrm>
              <a:custGeom>
                <a:avLst/>
                <a:gdLst>
                  <a:gd name="T0" fmla="*/ 0 w 23"/>
                  <a:gd name="T1" fmla="*/ 46 h 46"/>
                  <a:gd name="T2" fmla="*/ 0 w 23"/>
                  <a:gd name="T3" fmla="*/ 0 h 46"/>
                  <a:gd name="T4" fmla="*/ 23 w 23"/>
                  <a:gd name="T5" fmla="*/ 46 h 46"/>
                  <a:gd name="T6" fmla="*/ 23 w 23"/>
                  <a:gd name="T7" fmla="*/ 0 h 46"/>
                  <a:gd name="T8" fmla="*/ 0 60000 65536"/>
                  <a:gd name="T9" fmla="*/ 0 60000 65536"/>
                  <a:gd name="T10" fmla="*/ 0 60000 65536"/>
                  <a:gd name="T11" fmla="*/ 0 60000 65536"/>
                  <a:gd name="T12" fmla="*/ 0 w 23"/>
                  <a:gd name="T13" fmla="*/ 0 h 46"/>
                  <a:gd name="T14" fmla="*/ 23 w 23"/>
                  <a:gd name="T15" fmla="*/ 46 h 46"/>
                </a:gdLst>
                <a:ahLst/>
                <a:cxnLst>
                  <a:cxn ang="T8">
                    <a:pos x="T0" y="T1"/>
                  </a:cxn>
                  <a:cxn ang="T9">
                    <a:pos x="T2" y="T3"/>
                  </a:cxn>
                  <a:cxn ang="T10">
                    <a:pos x="T4" y="T5"/>
                  </a:cxn>
                  <a:cxn ang="T11">
                    <a:pos x="T6" y="T7"/>
                  </a:cxn>
                </a:cxnLst>
                <a:rect l="T12" t="T13" r="T14" b="T15"/>
                <a:pathLst>
                  <a:path w="23" h="46">
                    <a:moveTo>
                      <a:pt x="0" y="46"/>
                    </a:moveTo>
                    <a:lnTo>
                      <a:pt x="0" y="0"/>
                    </a:lnTo>
                    <a:lnTo>
                      <a:pt x="23" y="46"/>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65" name="Line 589"/>
              <p:cNvSpPr>
                <a:spLocks noChangeShapeType="1"/>
              </p:cNvSpPr>
              <p:nvPr/>
            </p:nvSpPr>
            <p:spPr bwMode="auto">
              <a:xfrm>
                <a:off x="4434" y="3180"/>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66" name="Freeform 590"/>
              <p:cNvSpPr>
                <a:spLocks/>
              </p:cNvSpPr>
              <p:nvPr/>
            </p:nvSpPr>
            <p:spPr bwMode="auto">
              <a:xfrm>
                <a:off x="4440" y="3180"/>
                <a:ext cx="26" cy="46"/>
              </a:xfrm>
              <a:custGeom>
                <a:avLst/>
                <a:gdLst>
                  <a:gd name="T0" fmla="*/ 0 w 26"/>
                  <a:gd name="T1" fmla="*/ 46 h 46"/>
                  <a:gd name="T2" fmla="*/ 0 w 26"/>
                  <a:gd name="T3" fmla="*/ 0 h 46"/>
                  <a:gd name="T4" fmla="*/ 26 w 26"/>
                  <a:gd name="T5" fmla="*/ 46 h 46"/>
                  <a:gd name="T6" fmla="*/ 26 w 26"/>
                  <a:gd name="T7" fmla="*/ 0 h 46"/>
                  <a:gd name="T8" fmla="*/ 0 60000 65536"/>
                  <a:gd name="T9" fmla="*/ 0 60000 65536"/>
                  <a:gd name="T10" fmla="*/ 0 60000 65536"/>
                  <a:gd name="T11" fmla="*/ 0 60000 65536"/>
                  <a:gd name="T12" fmla="*/ 0 w 26"/>
                  <a:gd name="T13" fmla="*/ 0 h 46"/>
                  <a:gd name="T14" fmla="*/ 26 w 26"/>
                  <a:gd name="T15" fmla="*/ 46 h 46"/>
                </a:gdLst>
                <a:ahLst/>
                <a:cxnLst>
                  <a:cxn ang="T8">
                    <a:pos x="T0" y="T1"/>
                  </a:cxn>
                  <a:cxn ang="T9">
                    <a:pos x="T2" y="T3"/>
                  </a:cxn>
                  <a:cxn ang="T10">
                    <a:pos x="T4" y="T5"/>
                  </a:cxn>
                  <a:cxn ang="T11">
                    <a:pos x="T6" y="T7"/>
                  </a:cxn>
                </a:cxnLst>
                <a:rect l="T12" t="T13" r="T14" b="T15"/>
                <a:pathLst>
                  <a:path w="26" h="46">
                    <a:moveTo>
                      <a:pt x="0" y="46"/>
                    </a:moveTo>
                    <a:lnTo>
                      <a:pt x="0" y="0"/>
                    </a:lnTo>
                    <a:lnTo>
                      <a:pt x="26" y="46"/>
                    </a:lnTo>
                    <a:lnTo>
                      <a:pt x="26"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67" name="Freeform 591"/>
              <p:cNvSpPr>
                <a:spLocks/>
              </p:cNvSpPr>
              <p:nvPr/>
            </p:nvSpPr>
            <p:spPr bwMode="auto">
              <a:xfrm>
                <a:off x="4472" y="3180"/>
                <a:ext cx="23" cy="46"/>
              </a:xfrm>
              <a:custGeom>
                <a:avLst/>
                <a:gdLst>
                  <a:gd name="T0" fmla="*/ 23 w 23"/>
                  <a:gd name="T1" fmla="*/ 0 h 46"/>
                  <a:gd name="T2" fmla="*/ 5 w 23"/>
                  <a:gd name="T3" fmla="*/ 0 h 46"/>
                  <a:gd name="T4" fmla="*/ 0 w 23"/>
                  <a:gd name="T5" fmla="*/ 5 h 46"/>
                  <a:gd name="T6" fmla="*/ 0 w 23"/>
                  <a:gd name="T7" fmla="*/ 42 h 46"/>
                  <a:gd name="T8" fmla="*/ 5 w 23"/>
                  <a:gd name="T9" fmla="*/ 46 h 46"/>
                  <a:gd name="T10" fmla="*/ 19 w 23"/>
                  <a:gd name="T11" fmla="*/ 46 h 46"/>
                  <a:gd name="T12" fmla="*/ 23 w 23"/>
                  <a:gd name="T13" fmla="*/ 42 h 46"/>
                  <a:gd name="T14" fmla="*/ 23 w 23"/>
                  <a:gd name="T15" fmla="*/ 20 h 46"/>
                  <a:gd name="T16" fmla="*/ 17 w 23"/>
                  <a:gd name="T17" fmla="*/ 2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6"/>
                  <a:gd name="T29" fmla="*/ 23 w 23"/>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6">
                    <a:moveTo>
                      <a:pt x="23" y="0"/>
                    </a:moveTo>
                    <a:lnTo>
                      <a:pt x="5" y="0"/>
                    </a:lnTo>
                    <a:lnTo>
                      <a:pt x="0" y="5"/>
                    </a:lnTo>
                    <a:lnTo>
                      <a:pt x="0" y="42"/>
                    </a:lnTo>
                    <a:lnTo>
                      <a:pt x="5" y="46"/>
                    </a:lnTo>
                    <a:lnTo>
                      <a:pt x="19" y="46"/>
                    </a:lnTo>
                    <a:lnTo>
                      <a:pt x="23" y="42"/>
                    </a:lnTo>
                    <a:lnTo>
                      <a:pt x="23" y="20"/>
                    </a:lnTo>
                    <a:lnTo>
                      <a:pt x="17" y="2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68" name="Freeform 592"/>
              <p:cNvSpPr>
                <a:spLocks/>
              </p:cNvSpPr>
              <p:nvPr/>
            </p:nvSpPr>
            <p:spPr bwMode="auto">
              <a:xfrm>
                <a:off x="3877" y="3302"/>
                <a:ext cx="29" cy="47"/>
              </a:xfrm>
              <a:custGeom>
                <a:avLst/>
                <a:gdLst>
                  <a:gd name="T0" fmla="*/ 0 w 29"/>
                  <a:gd name="T1" fmla="*/ 47 h 47"/>
                  <a:gd name="T2" fmla="*/ 0 w 29"/>
                  <a:gd name="T3" fmla="*/ 0 h 47"/>
                  <a:gd name="T4" fmla="*/ 13 w 29"/>
                  <a:gd name="T5" fmla="*/ 22 h 47"/>
                  <a:gd name="T6" fmla="*/ 29 w 29"/>
                  <a:gd name="T7" fmla="*/ 0 h 47"/>
                  <a:gd name="T8" fmla="*/ 29 w 29"/>
                  <a:gd name="T9" fmla="*/ 47 h 47"/>
                  <a:gd name="T10" fmla="*/ 0 60000 65536"/>
                  <a:gd name="T11" fmla="*/ 0 60000 65536"/>
                  <a:gd name="T12" fmla="*/ 0 60000 65536"/>
                  <a:gd name="T13" fmla="*/ 0 60000 65536"/>
                  <a:gd name="T14" fmla="*/ 0 60000 65536"/>
                  <a:gd name="T15" fmla="*/ 0 w 29"/>
                  <a:gd name="T16" fmla="*/ 0 h 47"/>
                  <a:gd name="T17" fmla="*/ 29 w 29"/>
                  <a:gd name="T18" fmla="*/ 47 h 47"/>
                </a:gdLst>
                <a:ahLst/>
                <a:cxnLst>
                  <a:cxn ang="T10">
                    <a:pos x="T0" y="T1"/>
                  </a:cxn>
                  <a:cxn ang="T11">
                    <a:pos x="T2" y="T3"/>
                  </a:cxn>
                  <a:cxn ang="T12">
                    <a:pos x="T4" y="T5"/>
                  </a:cxn>
                  <a:cxn ang="T13">
                    <a:pos x="T6" y="T7"/>
                  </a:cxn>
                  <a:cxn ang="T14">
                    <a:pos x="T8" y="T9"/>
                  </a:cxn>
                </a:cxnLst>
                <a:rect l="T15" t="T16" r="T17" b="T18"/>
                <a:pathLst>
                  <a:path w="29" h="47">
                    <a:moveTo>
                      <a:pt x="0" y="47"/>
                    </a:moveTo>
                    <a:lnTo>
                      <a:pt x="0" y="0"/>
                    </a:lnTo>
                    <a:lnTo>
                      <a:pt x="13" y="22"/>
                    </a:lnTo>
                    <a:lnTo>
                      <a:pt x="29" y="0"/>
                    </a:lnTo>
                    <a:lnTo>
                      <a:pt x="29"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69" name="Freeform 593"/>
              <p:cNvSpPr>
                <a:spLocks/>
              </p:cNvSpPr>
              <p:nvPr/>
            </p:nvSpPr>
            <p:spPr bwMode="auto">
              <a:xfrm>
                <a:off x="3913" y="3302"/>
                <a:ext cx="28" cy="47"/>
              </a:xfrm>
              <a:custGeom>
                <a:avLst/>
                <a:gdLst>
                  <a:gd name="T0" fmla="*/ 0 w 28"/>
                  <a:gd name="T1" fmla="*/ 47 h 47"/>
                  <a:gd name="T2" fmla="*/ 14 w 28"/>
                  <a:gd name="T3" fmla="*/ 0 h 47"/>
                  <a:gd name="T4" fmla="*/ 28 w 28"/>
                  <a:gd name="T5" fmla="*/ 47 h 47"/>
                  <a:gd name="T6" fmla="*/ 0 60000 65536"/>
                  <a:gd name="T7" fmla="*/ 0 60000 65536"/>
                  <a:gd name="T8" fmla="*/ 0 60000 65536"/>
                  <a:gd name="T9" fmla="*/ 0 w 28"/>
                  <a:gd name="T10" fmla="*/ 0 h 47"/>
                  <a:gd name="T11" fmla="*/ 28 w 28"/>
                  <a:gd name="T12" fmla="*/ 47 h 47"/>
                </a:gdLst>
                <a:ahLst/>
                <a:cxnLst>
                  <a:cxn ang="T6">
                    <a:pos x="T0" y="T1"/>
                  </a:cxn>
                  <a:cxn ang="T7">
                    <a:pos x="T2" y="T3"/>
                  </a:cxn>
                  <a:cxn ang="T8">
                    <a:pos x="T4" y="T5"/>
                  </a:cxn>
                </a:cxnLst>
                <a:rect l="T9" t="T10" r="T11" b="T12"/>
                <a:pathLst>
                  <a:path w="28" h="47">
                    <a:moveTo>
                      <a:pt x="0" y="47"/>
                    </a:moveTo>
                    <a:lnTo>
                      <a:pt x="14" y="0"/>
                    </a:lnTo>
                    <a:lnTo>
                      <a:pt x="28"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70" name="Line 594"/>
              <p:cNvSpPr>
                <a:spLocks noChangeShapeType="1"/>
              </p:cNvSpPr>
              <p:nvPr/>
            </p:nvSpPr>
            <p:spPr bwMode="auto">
              <a:xfrm>
                <a:off x="3918" y="3334"/>
                <a:ext cx="2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71" name="Freeform 595"/>
              <p:cNvSpPr>
                <a:spLocks/>
              </p:cNvSpPr>
              <p:nvPr/>
            </p:nvSpPr>
            <p:spPr bwMode="auto">
              <a:xfrm>
                <a:off x="3950" y="3302"/>
                <a:ext cx="18" cy="47"/>
              </a:xfrm>
              <a:custGeom>
                <a:avLst/>
                <a:gdLst>
                  <a:gd name="T0" fmla="*/ 18 w 18"/>
                  <a:gd name="T1" fmla="*/ 47 h 47"/>
                  <a:gd name="T2" fmla="*/ 5 w 18"/>
                  <a:gd name="T3" fmla="*/ 47 h 47"/>
                  <a:gd name="T4" fmla="*/ 0 w 18"/>
                  <a:gd name="T5" fmla="*/ 40 h 47"/>
                  <a:gd name="T6" fmla="*/ 0 w 18"/>
                  <a:gd name="T7" fmla="*/ 5 h 47"/>
                  <a:gd name="T8" fmla="*/ 5 w 18"/>
                  <a:gd name="T9" fmla="*/ 0 h 47"/>
                  <a:gd name="T10" fmla="*/ 18 w 18"/>
                  <a:gd name="T11" fmla="*/ 0 h 47"/>
                  <a:gd name="T12" fmla="*/ 0 60000 65536"/>
                  <a:gd name="T13" fmla="*/ 0 60000 65536"/>
                  <a:gd name="T14" fmla="*/ 0 60000 65536"/>
                  <a:gd name="T15" fmla="*/ 0 60000 65536"/>
                  <a:gd name="T16" fmla="*/ 0 60000 65536"/>
                  <a:gd name="T17" fmla="*/ 0 60000 65536"/>
                  <a:gd name="T18" fmla="*/ 0 w 18"/>
                  <a:gd name="T19" fmla="*/ 0 h 47"/>
                  <a:gd name="T20" fmla="*/ 18 w 18"/>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8" h="47">
                    <a:moveTo>
                      <a:pt x="18" y="47"/>
                    </a:moveTo>
                    <a:lnTo>
                      <a:pt x="5" y="47"/>
                    </a:lnTo>
                    <a:lnTo>
                      <a:pt x="0" y="40"/>
                    </a:lnTo>
                    <a:lnTo>
                      <a:pt x="0" y="5"/>
                    </a:lnTo>
                    <a:lnTo>
                      <a:pt x="5" y="0"/>
                    </a:lnTo>
                    <a:lnTo>
                      <a:pt x="18"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72" name="Line 596"/>
              <p:cNvSpPr>
                <a:spLocks noChangeShapeType="1"/>
              </p:cNvSpPr>
              <p:nvPr/>
            </p:nvSpPr>
            <p:spPr bwMode="auto">
              <a:xfrm>
                <a:off x="3977" y="3302"/>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73" name="Line 597"/>
              <p:cNvSpPr>
                <a:spLocks noChangeShapeType="1"/>
              </p:cNvSpPr>
              <p:nvPr/>
            </p:nvSpPr>
            <p:spPr bwMode="auto">
              <a:xfrm>
                <a:off x="3977" y="3322"/>
                <a:ext cx="2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74" name="Line 598"/>
              <p:cNvSpPr>
                <a:spLocks noChangeShapeType="1"/>
              </p:cNvSpPr>
              <p:nvPr/>
            </p:nvSpPr>
            <p:spPr bwMode="auto">
              <a:xfrm>
                <a:off x="4000" y="3302"/>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75" name="Line 599"/>
              <p:cNvSpPr>
                <a:spLocks noChangeShapeType="1"/>
              </p:cNvSpPr>
              <p:nvPr/>
            </p:nvSpPr>
            <p:spPr bwMode="auto">
              <a:xfrm>
                <a:off x="4007" y="3302"/>
                <a:ext cx="1" cy="47"/>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76" name="Freeform 600"/>
              <p:cNvSpPr>
                <a:spLocks/>
              </p:cNvSpPr>
              <p:nvPr/>
            </p:nvSpPr>
            <p:spPr bwMode="auto">
              <a:xfrm>
                <a:off x="4016" y="3302"/>
                <a:ext cx="23" cy="47"/>
              </a:xfrm>
              <a:custGeom>
                <a:avLst/>
                <a:gdLst>
                  <a:gd name="T0" fmla="*/ 0 w 23"/>
                  <a:gd name="T1" fmla="*/ 47 h 47"/>
                  <a:gd name="T2" fmla="*/ 0 w 23"/>
                  <a:gd name="T3" fmla="*/ 0 h 47"/>
                  <a:gd name="T4" fmla="*/ 23 w 23"/>
                  <a:gd name="T5" fmla="*/ 47 h 47"/>
                  <a:gd name="T6" fmla="*/ 23 w 23"/>
                  <a:gd name="T7" fmla="*/ 0 h 47"/>
                  <a:gd name="T8" fmla="*/ 0 60000 65536"/>
                  <a:gd name="T9" fmla="*/ 0 60000 65536"/>
                  <a:gd name="T10" fmla="*/ 0 60000 65536"/>
                  <a:gd name="T11" fmla="*/ 0 60000 65536"/>
                  <a:gd name="T12" fmla="*/ 0 w 23"/>
                  <a:gd name="T13" fmla="*/ 0 h 47"/>
                  <a:gd name="T14" fmla="*/ 23 w 23"/>
                  <a:gd name="T15" fmla="*/ 47 h 47"/>
                </a:gdLst>
                <a:ahLst/>
                <a:cxnLst>
                  <a:cxn ang="T8">
                    <a:pos x="T0" y="T1"/>
                  </a:cxn>
                  <a:cxn ang="T9">
                    <a:pos x="T2" y="T3"/>
                  </a:cxn>
                  <a:cxn ang="T10">
                    <a:pos x="T4" y="T5"/>
                  </a:cxn>
                  <a:cxn ang="T11">
                    <a:pos x="T6" y="T7"/>
                  </a:cxn>
                </a:cxnLst>
                <a:rect l="T12" t="T13" r="T14" b="T15"/>
                <a:pathLst>
                  <a:path w="23" h="47">
                    <a:moveTo>
                      <a:pt x="0" y="47"/>
                    </a:moveTo>
                    <a:lnTo>
                      <a:pt x="0" y="0"/>
                    </a:lnTo>
                    <a:lnTo>
                      <a:pt x="23" y="47"/>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77" name="Freeform 601"/>
              <p:cNvSpPr>
                <a:spLocks/>
              </p:cNvSpPr>
              <p:nvPr/>
            </p:nvSpPr>
            <p:spPr bwMode="auto">
              <a:xfrm>
                <a:off x="4049" y="3302"/>
                <a:ext cx="18" cy="47"/>
              </a:xfrm>
              <a:custGeom>
                <a:avLst/>
                <a:gdLst>
                  <a:gd name="T0" fmla="*/ 18 w 18"/>
                  <a:gd name="T1" fmla="*/ 0 h 47"/>
                  <a:gd name="T2" fmla="*/ 0 w 18"/>
                  <a:gd name="T3" fmla="*/ 0 h 47"/>
                  <a:gd name="T4" fmla="*/ 0 w 18"/>
                  <a:gd name="T5" fmla="*/ 20 h 47"/>
                  <a:gd name="T6" fmla="*/ 0 w 18"/>
                  <a:gd name="T7" fmla="*/ 47 h 47"/>
                  <a:gd name="T8" fmla="*/ 18 w 18"/>
                  <a:gd name="T9" fmla="*/ 47 h 47"/>
                  <a:gd name="T10" fmla="*/ 0 60000 65536"/>
                  <a:gd name="T11" fmla="*/ 0 60000 65536"/>
                  <a:gd name="T12" fmla="*/ 0 60000 65536"/>
                  <a:gd name="T13" fmla="*/ 0 60000 65536"/>
                  <a:gd name="T14" fmla="*/ 0 60000 65536"/>
                  <a:gd name="T15" fmla="*/ 0 w 18"/>
                  <a:gd name="T16" fmla="*/ 0 h 47"/>
                  <a:gd name="T17" fmla="*/ 18 w 18"/>
                  <a:gd name="T18" fmla="*/ 47 h 47"/>
                </a:gdLst>
                <a:ahLst/>
                <a:cxnLst>
                  <a:cxn ang="T10">
                    <a:pos x="T0" y="T1"/>
                  </a:cxn>
                  <a:cxn ang="T11">
                    <a:pos x="T2" y="T3"/>
                  </a:cxn>
                  <a:cxn ang="T12">
                    <a:pos x="T4" y="T5"/>
                  </a:cxn>
                  <a:cxn ang="T13">
                    <a:pos x="T6" y="T7"/>
                  </a:cxn>
                  <a:cxn ang="T14">
                    <a:pos x="T8" y="T9"/>
                  </a:cxn>
                </a:cxnLst>
                <a:rect l="T15" t="T16" r="T17" b="T18"/>
                <a:pathLst>
                  <a:path w="18" h="47">
                    <a:moveTo>
                      <a:pt x="18" y="0"/>
                    </a:moveTo>
                    <a:lnTo>
                      <a:pt x="0" y="0"/>
                    </a:lnTo>
                    <a:lnTo>
                      <a:pt x="0" y="20"/>
                    </a:lnTo>
                    <a:lnTo>
                      <a:pt x="0" y="47"/>
                    </a:lnTo>
                    <a:lnTo>
                      <a:pt x="18" y="47"/>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78" name="Line 602"/>
              <p:cNvSpPr>
                <a:spLocks noChangeShapeType="1"/>
              </p:cNvSpPr>
              <p:nvPr/>
            </p:nvSpPr>
            <p:spPr bwMode="auto">
              <a:xfrm flipH="1">
                <a:off x="4049" y="3322"/>
                <a:ext cx="13"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79" name="Freeform 603"/>
              <p:cNvSpPr>
                <a:spLocks/>
              </p:cNvSpPr>
              <p:nvPr/>
            </p:nvSpPr>
            <p:spPr bwMode="auto">
              <a:xfrm>
                <a:off x="3812" y="3378"/>
                <a:ext cx="19" cy="44"/>
              </a:xfrm>
              <a:custGeom>
                <a:avLst/>
                <a:gdLst>
                  <a:gd name="T0" fmla="*/ 0 w 19"/>
                  <a:gd name="T1" fmla="*/ 0 h 44"/>
                  <a:gd name="T2" fmla="*/ 0 w 19"/>
                  <a:gd name="T3" fmla="*/ 44 h 44"/>
                  <a:gd name="T4" fmla="*/ 19 w 19"/>
                  <a:gd name="T5" fmla="*/ 44 h 44"/>
                  <a:gd name="T6" fmla="*/ 0 60000 65536"/>
                  <a:gd name="T7" fmla="*/ 0 60000 65536"/>
                  <a:gd name="T8" fmla="*/ 0 60000 65536"/>
                  <a:gd name="T9" fmla="*/ 0 w 19"/>
                  <a:gd name="T10" fmla="*/ 0 h 44"/>
                  <a:gd name="T11" fmla="*/ 19 w 19"/>
                  <a:gd name="T12" fmla="*/ 44 h 44"/>
                </a:gdLst>
                <a:ahLst/>
                <a:cxnLst>
                  <a:cxn ang="T6">
                    <a:pos x="T0" y="T1"/>
                  </a:cxn>
                  <a:cxn ang="T7">
                    <a:pos x="T2" y="T3"/>
                  </a:cxn>
                  <a:cxn ang="T8">
                    <a:pos x="T4" y="T5"/>
                  </a:cxn>
                </a:cxnLst>
                <a:rect l="T9" t="T10" r="T11" b="T12"/>
                <a:pathLst>
                  <a:path w="19" h="44">
                    <a:moveTo>
                      <a:pt x="0" y="0"/>
                    </a:moveTo>
                    <a:lnTo>
                      <a:pt x="0" y="44"/>
                    </a:lnTo>
                    <a:lnTo>
                      <a:pt x="19"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80" name="Freeform 604"/>
              <p:cNvSpPr>
                <a:spLocks/>
              </p:cNvSpPr>
              <p:nvPr/>
            </p:nvSpPr>
            <p:spPr bwMode="auto">
              <a:xfrm>
                <a:off x="3840" y="3378"/>
                <a:ext cx="23" cy="44"/>
              </a:xfrm>
              <a:custGeom>
                <a:avLst/>
                <a:gdLst>
                  <a:gd name="T0" fmla="*/ 0 w 23"/>
                  <a:gd name="T1" fmla="*/ 8 h 44"/>
                  <a:gd name="T2" fmla="*/ 0 w 23"/>
                  <a:gd name="T3" fmla="*/ 37 h 44"/>
                  <a:gd name="T4" fmla="*/ 7 w 23"/>
                  <a:gd name="T5" fmla="*/ 44 h 44"/>
                  <a:gd name="T6" fmla="*/ 16 w 23"/>
                  <a:gd name="T7" fmla="*/ 44 h 44"/>
                  <a:gd name="T8" fmla="*/ 23 w 23"/>
                  <a:gd name="T9" fmla="*/ 37 h 44"/>
                  <a:gd name="T10" fmla="*/ 23 w 23"/>
                  <a:gd name="T11" fmla="*/ 8 h 44"/>
                  <a:gd name="T12" fmla="*/ 16 w 23"/>
                  <a:gd name="T13" fmla="*/ 0 h 44"/>
                  <a:gd name="T14" fmla="*/ 7 w 23"/>
                  <a:gd name="T15" fmla="*/ 0 h 44"/>
                  <a:gd name="T16" fmla="*/ 0 w 23"/>
                  <a:gd name="T17" fmla="*/ 8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4"/>
                  <a:gd name="T29" fmla="*/ 23 w 23"/>
                  <a:gd name="T30" fmla="*/ 44 h 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4">
                    <a:moveTo>
                      <a:pt x="0" y="8"/>
                    </a:moveTo>
                    <a:lnTo>
                      <a:pt x="0" y="37"/>
                    </a:lnTo>
                    <a:lnTo>
                      <a:pt x="7" y="44"/>
                    </a:lnTo>
                    <a:lnTo>
                      <a:pt x="16" y="44"/>
                    </a:lnTo>
                    <a:lnTo>
                      <a:pt x="23" y="37"/>
                    </a:lnTo>
                    <a:lnTo>
                      <a:pt x="23" y="8"/>
                    </a:lnTo>
                    <a:lnTo>
                      <a:pt x="16" y="0"/>
                    </a:lnTo>
                    <a:lnTo>
                      <a:pt x="7" y="0"/>
                    </a:lnTo>
                    <a:lnTo>
                      <a:pt x="0" y="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81" name="Freeform 605"/>
              <p:cNvSpPr>
                <a:spLocks/>
              </p:cNvSpPr>
              <p:nvPr/>
            </p:nvSpPr>
            <p:spPr bwMode="auto">
              <a:xfrm>
                <a:off x="3872" y="3378"/>
                <a:ext cx="37" cy="44"/>
              </a:xfrm>
              <a:custGeom>
                <a:avLst/>
                <a:gdLst>
                  <a:gd name="T0" fmla="*/ 0 w 37"/>
                  <a:gd name="T1" fmla="*/ 0 h 44"/>
                  <a:gd name="T2" fmla="*/ 9 w 37"/>
                  <a:gd name="T3" fmla="*/ 44 h 44"/>
                  <a:gd name="T4" fmla="*/ 18 w 37"/>
                  <a:gd name="T5" fmla="*/ 15 h 44"/>
                  <a:gd name="T6" fmla="*/ 28 w 37"/>
                  <a:gd name="T7" fmla="*/ 44 h 44"/>
                  <a:gd name="T8" fmla="*/ 37 w 37"/>
                  <a:gd name="T9" fmla="*/ 0 h 44"/>
                  <a:gd name="T10" fmla="*/ 0 60000 65536"/>
                  <a:gd name="T11" fmla="*/ 0 60000 65536"/>
                  <a:gd name="T12" fmla="*/ 0 60000 65536"/>
                  <a:gd name="T13" fmla="*/ 0 60000 65536"/>
                  <a:gd name="T14" fmla="*/ 0 60000 65536"/>
                  <a:gd name="T15" fmla="*/ 0 w 37"/>
                  <a:gd name="T16" fmla="*/ 0 h 44"/>
                  <a:gd name="T17" fmla="*/ 37 w 37"/>
                  <a:gd name="T18" fmla="*/ 44 h 44"/>
                </a:gdLst>
                <a:ahLst/>
                <a:cxnLst>
                  <a:cxn ang="T10">
                    <a:pos x="T0" y="T1"/>
                  </a:cxn>
                  <a:cxn ang="T11">
                    <a:pos x="T2" y="T3"/>
                  </a:cxn>
                  <a:cxn ang="T12">
                    <a:pos x="T4" y="T5"/>
                  </a:cxn>
                  <a:cxn ang="T13">
                    <a:pos x="T6" y="T7"/>
                  </a:cxn>
                  <a:cxn ang="T14">
                    <a:pos x="T8" y="T9"/>
                  </a:cxn>
                </a:cxnLst>
                <a:rect l="T15" t="T16" r="T17" b="T18"/>
                <a:pathLst>
                  <a:path w="37" h="44">
                    <a:moveTo>
                      <a:pt x="0" y="0"/>
                    </a:moveTo>
                    <a:lnTo>
                      <a:pt x="9" y="44"/>
                    </a:lnTo>
                    <a:lnTo>
                      <a:pt x="18" y="15"/>
                    </a:lnTo>
                    <a:lnTo>
                      <a:pt x="28" y="44"/>
                    </a:lnTo>
                    <a:lnTo>
                      <a:pt x="37"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82" name="Freeform 606"/>
              <p:cNvSpPr>
                <a:spLocks/>
              </p:cNvSpPr>
              <p:nvPr/>
            </p:nvSpPr>
            <p:spPr bwMode="auto">
              <a:xfrm>
                <a:off x="3918" y="3378"/>
                <a:ext cx="21" cy="44"/>
              </a:xfrm>
              <a:custGeom>
                <a:avLst/>
                <a:gdLst>
                  <a:gd name="T0" fmla="*/ 21 w 21"/>
                  <a:gd name="T1" fmla="*/ 0 h 44"/>
                  <a:gd name="T2" fmla="*/ 0 w 21"/>
                  <a:gd name="T3" fmla="*/ 0 h 44"/>
                  <a:gd name="T4" fmla="*/ 0 w 21"/>
                  <a:gd name="T5" fmla="*/ 20 h 44"/>
                  <a:gd name="T6" fmla="*/ 0 w 21"/>
                  <a:gd name="T7" fmla="*/ 44 h 44"/>
                  <a:gd name="T8" fmla="*/ 21 w 21"/>
                  <a:gd name="T9" fmla="*/ 44 h 44"/>
                  <a:gd name="T10" fmla="*/ 0 60000 65536"/>
                  <a:gd name="T11" fmla="*/ 0 60000 65536"/>
                  <a:gd name="T12" fmla="*/ 0 60000 65536"/>
                  <a:gd name="T13" fmla="*/ 0 60000 65536"/>
                  <a:gd name="T14" fmla="*/ 0 60000 65536"/>
                  <a:gd name="T15" fmla="*/ 0 w 21"/>
                  <a:gd name="T16" fmla="*/ 0 h 44"/>
                  <a:gd name="T17" fmla="*/ 21 w 21"/>
                  <a:gd name="T18" fmla="*/ 44 h 44"/>
                </a:gdLst>
                <a:ahLst/>
                <a:cxnLst>
                  <a:cxn ang="T10">
                    <a:pos x="T0" y="T1"/>
                  </a:cxn>
                  <a:cxn ang="T11">
                    <a:pos x="T2" y="T3"/>
                  </a:cxn>
                  <a:cxn ang="T12">
                    <a:pos x="T4" y="T5"/>
                  </a:cxn>
                  <a:cxn ang="T13">
                    <a:pos x="T6" y="T7"/>
                  </a:cxn>
                  <a:cxn ang="T14">
                    <a:pos x="T8" y="T9"/>
                  </a:cxn>
                </a:cxnLst>
                <a:rect l="T15" t="T16" r="T17" b="T18"/>
                <a:pathLst>
                  <a:path w="21" h="44">
                    <a:moveTo>
                      <a:pt x="21" y="0"/>
                    </a:moveTo>
                    <a:lnTo>
                      <a:pt x="0" y="0"/>
                    </a:lnTo>
                    <a:lnTo>
                      <a:pt x="0" y="20"/>
                    </a:lnTo>
                    <a:lnTo>
                      <a:pt x="0" y="44"/>
                    </a:lnTo>
                    <a:lnTo>
                      <a:pt x="21"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83" name="Line 607"/>
              <p:cNvSpPr>
                <a:spLocks noChangeShapeType="1"/>
              </p:cNvSpPr>
              <p:nvPr/>
            </p:nvSpPr>
            <p:spPr bwMode="auto">
              <a:xfrm flipH="1">
                <a:off x="3918" y="3398"/>
                <a:ext cx="14"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84" name="Freeform 608"/>
              <p:cNvSpPr>
                <a:spLocks/>
              </p:cNvSpPr>
              <p:nvPr/>
            </p:nvSpPr>
            <p:spPr bwMode="auto">
              <a:xfrm>
                <a:off x="3945" y="3378"/>
                <a:ext cx="23" cy="44"/>
              </a:xfrm>
              <a:custGeom>
                <a:avLst/>
                <a:gdLst>
                  <a:gd name="T0" fmla="*/ 0 w 23"/>
                  <a:gd name="T1" fmla="*/ 25 h 44"/>
                  <a:gd name="T2" fmla="*/ 16 w 23"/>
                  <a:gd name="T3" fmla="*/ 25 h 44"/>
                  <a:gd name="T4" fmla="*/ 23 w 23"/>
                  <a:gd name="T5" fmla="*/ 17 h 44"/>
                  <a:gd name="T6" fmla="*/ 23 w 23"/>
                  <a:gd name="T7" fmla="*/ 8 h 44"/>
                  <a:gd name="T8" fmla="*/ 19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5"/>
                    </a:moveTo>
                    <a:lnTo>
                      <a:pt x="16" y="25"/>
                    </a:lnTo>
                    <a:lnTo>
                      <a:pt x="23" y="17"/>
                    </a:lnTo>
                    <a:lnTo>
                      <a:pt x="23" y="8"/>
                    </a:lnTo>
                    <a:lnTo>
                      <a:pt x="19"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85" name="Line 609"/>
              <p:cNvSpPr>
                <a:spLocks noChangeShapeType="1"/>
              </p:cNvSpPr>
              <p:nvPr/>
            </p:nvSpPr>
            <p:spPr bwMode="auto">
              <a:xfrm flipH="1" flipV="1">
                <a:off x="3957" y="3403"/>
                <a:ext cx="11" cy="1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86" name="Freeform 610"/>
              <p:cNvSpPr>
                <a:spLocks/>
              </p:cNvSpPr>
              <p:nvPr/>
            </p:nvSpPr>
            <p:spPr bwMode="auto">
              <a:xfrm>
                <a:off x="4010" y="3378"/>
                <a:ext cx="22" cy="44"/>
              </a:xfrm>
              <a:custGeom>
                <a:avLst/>
                <a:gdLst>
                  <a:gd name="T0" fmla="*/ 0 w 22"/>
                  <a:gd name="T1" fmla="*/ 25 h 44"/>
                  <a:gd name="T2" fmla="*/ 16 w 22"/>
                  <a:gd name="T3" fmla="*/ 25 h 44"/>
                  <a:gd name="T4" fmla="*/ 22 w 22"/>
                  <a:gd name="T5" fmla="*/ 17 h 44"/>
                  <a:gd name="T6" fmla="*/ 22 w 22"/>
                  <a:gd name="T7" fmla="*/ 8 h 44"/>
                  <a:gd name="T8" fmla="*/ 16 w 22"/>
                  <a:gd name="T9" fmla="*/ 0 h 44"/>
                  <a:gd name="T10" fmla="*/ 0 w 22"/>
                  <a:gd name="T11" fmla="*/ 0 h 44"/>
                  <a:gd name="T12" fmla="*/ 0 w 22"/>
                  <a:gd name="T13" fmla="*/ 44 h 44"/>
                  <a:gd name="T14" fmla="*/ 0 60000 65536"/>
                  <a:gd name="T15" fmla="*/ 0 60000 65536"/>
                  <a:gd name="T16" fmla="*/ 0 60000 65536"/>
                  <a:gd name="T17" fmla="*/ 0 60000 65536"/>
                  <a:gd name="T18" fmla="*/ 0 60000 65536"/>
                  <a:gd name="T19" fmla="*/ 0 60000 65536"/>
                  <a:gd name="T20" fmla="*/ 0 60000 65536"/>
                  <a:gd name="T21" fmla="*/ 0 w 22"/>
                  <a:gd name="T22" fmla="*/ 0 h 44"/>
                  <a:gd name="T23" fmla="*/ 22 w 22"/>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44">
                    <a:moveTo>
                      <a:pt x="0" y="25"/>
                    </a:moveTo>
                    <a:lnTo>
                      <a:pt x="16" y="25"/>
                    </a:lnTo>
                    <a:lnTo>
                      <a:pt x="22" y="17"/>
                    </a:lnTo>
                    <a:lnTo>
                      <a:pt x="22" y="8"/>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87" name="Freeform 611"/>
              <p:cNvSpPr>
                <a:spLocks/>
              </p:cNvSpPr>
              <p:nvPr/>
            </p:nvSpPr>
            <p:spPr bwMode="auto">
              <a:xfrm>
                <a:off x="4042" y="3378"/>
                <a:ext cx="27" cy="44"/>
              </a:xfrm>
              <a:custGeom>
                <a:avLst/>
                <a:gdLst>
                  <a:gd name="T0" fmla="*/ 0 w 27"/>
                  <a:gd name="T1" fmla="*/ 44 h 44"/>
                  <a:gd name="T2" fmla="*/ 13 w 27"/>
                  <a:gd name="T3" fmla="*/ 0 h 44"/>
                  <a:gd name="T4" fmla="*/ 27 w 27"/>
                  <a:gd name="T5" fmla="*/ 44 h 44"/>
                  <a:gd name="T6" fmla="*/ 0 60000 65536"/>
                  <a:gd name="T7" fmla="*/ 0 60000 65536"/>
                  <a:gd name="T8" fmla="*/ 0 60000 65536"/>
                  <a:gd name="T9" fmla="*/ 0 w 27"/>
                  <a:gd name="T10" fmla="*/ 0 h 44"/>
                  <a:gd name="T11" fmla="*/ 27 w 27"/>
                  <a:gd name="T12" fmla="*/ 44 h 44"/>
                </a:gdLst>
                <a:ahLst/>
                <a:cxnLst>
                  <a:cxn ang="T6">
                    <a:pos x="T0" y="T1"/>
                  </a:cxn>
                  <a:cxn ang="T7">
                    <a:pos x="T2" y="T3"/>
                  </a:cxn>
                  <a:cxn ang="T8">
                    <a:pos x="T4" y="T5"/>
                  </a:cxn>
                </a:cxnLst>
                <a:rect l="T9" t="T10" r="T11" b="T12"/>
                <a:pathLst>
                  <a:path w="27" h="44">
                    <a:moveTo>
                      <a:pt x="0" y="44"/>
                    </a:moveTo>
                    <a:lnTo>
                      <a:pt x="13" y="0"/>
                    </a:lnTo>
                    <a:lnTo>
                      <a:pt x="27"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88" name="Line 612"/>
              <p:cNvSpPr>
                <a:spLocks noChangeShapeType="1"/>
              </p:cNvSpPr>
              <p:nvPr/>
            </p:nvSpPr>
            <p:spPr bwMode="auto">
              <a:xfrm>
                <a:off x="4046" y="3410"/>
                <a:ext cx="19"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89" name="Freeform 613"/>
              <p:cNvSpPr>
                <a:spLocks/>
              </p:cNvSpPr>
              <p:nvPr/>
            </p:nvSpPr>
            <p:spPr bwMode="auto">
              <a:xfrm>
                <a:off x="4078" y="3378"/>
                <a:ext cx="23" cy="44"/>
              </a:xfrm>
              <a:custGeom>
                <a:avLst/>
                <a:gdLst>
                  <a:gd name="T0" fmla="*/ 0 w 23"/>
                  <a:gd name="T1" fmla="*/ 25 h 44"/>
                  <a:gd name="T2" fmla="*/ 16 w 23"/>
                  <a:gd name="T3" fmla="*/ 25 h 44"/>
                  <a:gd name="T4" fmla="*/ 23 w 23"/>
                  <a:gd name="T5" fmla="*/ 17 h 44"/>
                  <a:gd name="T6" fmla="*/ 23 w 23"/>
                  <a:gd name="T7" fmla="*/ 8 h 44"/>
                  <a:gd name="T8" fmla="*/ 16 w 23"/>
                  <a:gd name="T9" fmla="*/ 0 h 44"/>
                  <a:gd name="T10" fmla="*/ 0 w 23"/>
                  <a:gd name="T11" fmla="*/ 0 h 44"/>
                  <a:gd name="T12" fmla="*/ 0 w 23"/>
                  <a:gd name="T13" fmla="*/ 44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25"/>
                    </a:moveTo>
                    <a:lnTo>
                      <a:pt x="16" y="25"/>
                    </a:lnTo>
                    <a:lnTo>
                      <a:pt x="23" y="17"/>
                    </a:lnTo>
                    <a:lnTo>
                      <a:pt x="23" y="8"/>
                    </a:lnTo>
                    <a:lnTo>
                      <a:pt x="16" y="0"/>
                    </a:lnTo>
                    <a:lnTo>
                      <a:pt x="0" y="0"/>
                    </a:lnTo>
                    <a:lnTo>
                      <a:pt x="0" y="44"/>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90" name="Line 614"/>
              <p:cNvSpPr>
                <a:spLocks noChangeShapeType="1"/>
              </p:cNvSpPr>
              <p:nvPr/>
            </p:nvSpPr>
            <p:spPr bwMode="auto">
              <a:xfrm flipH="1" flipV="1">
                <a:off x="4087" y="3403"/>
                <a:ext cx="14" cy="19"/>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91" name="Line 615"/>
              <p:cNvSpPr>
                <a:spLocks noChangeShapeType="1"/>
              </p:cNvSpPr>
              <p:nvPr/>
            </p:nvSpPr>
            <p:spPr bwMode="auto">
              <a:xfrm>
                <a:off x="4108" y="3378"/>
                <a:ext cx="25"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92" name="Line 616"/>
              <p:cNvSpPr>
                <a:spLocks noChangeShapeType="1"/>
              </p:cNvSpPr>
              <p:nvPr/>
            </p:nvSpPr>
            <p:spPr bwMode="auto">
              <a:xfrm flipV="1">
                <a:off x="4122" y="3378"/>
                <a:ext cx="1" cy="44"/>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93" name="Freeform 617"/>
              <p:cNvSpPr>
                <a:spLocks/>
              </p:cNvSpPr>
              <p:nvPr/>
            </p:nvSpPr>
            <p:spPr bwMode="auto">
              <a:xfrm>
                <a:off x="4039" y="3528"/>
                <a:ext cx="23" cy="46"/>
              </a:xfrm>
              <a:custGeom>
                <a:avLst/>
                <a:gdLst>
                  <a:gd name="T0" fmla="*/ 0 w 23"/>
                  <a:gd name="T1" fmla="*/ 0 h 46"/>
                  <a:gd name="T2" fmla="*/ 0 w 23"/>
                  <a:gd name="T3" fmla="*/ 36 h 46"/>
                  <a:gd name="T4" fmla="*/ 7 w 23"/>
                  <a:gd name="T5" fmla="*/ 46 h 46"/>
                  <a:gd name="T6" fmla="*/ 16 w 23"/>
                  <a:gd name="T7" fmla="*/ 46 h 46"/>
                  <a:gd name="T8" fmla="*/ 23 w 23"/>
                  <a:gd name="T9" fmla="*/ 36 h 46"/>
                  <a:gd name="T10" fmla="*/ 23 w 23"/>
                  <a:gd name="T11" fmla="*/ 0 h 46"/>
                  <a:gd name="T12" fmla="*/ 0 60000 65536"/>
                  <a:gd name="T13" fmla="*/ 0 60000 65536"/>
                  <a:gd name="T14" fmla="*/ 0 60000 65536"/>
                  <a:gd name="T15" fmla="*/ 0 60000 65536"/>
                  <a:gd name="T16" fmla="*/ 0 60000 65536"/>
                  <a:gd name="T17" fmla="*/ 0 60000 65536"/>
                  <a:gd name="T18" fmla="*/ 0 w 23"/>
                  <a:gd name="T19" fmla="*/ 0 h 46"/>
                  <a:gd name="T20" fmla="*/ 23 w 23"/>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23" h="46">
                    <a:moveTo>
                      <a:pt x="0" y="0"/>
                    </a:moveTo>
                    <a:lnTo>
                      <a:pt x="0" y="36"/>
                    </a:lnTo>
                    <a:lnTo>
                      <a:pt x="7" y="46"/>
                    </a:lnTo>
                    <a:lnTo>
                      <a:pt x="16" y="46"/>
                    </a:lnTo>
                    <a:lnTo>
                      <a:pt x="23" y="36"/>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94" name="Freeform 618"/>
              <p:cNvSpPr>
                <a:spLocks/>
              </p:cNvSpPr>
              <p:nvPr/>
            </p:nvSpPr>
            <p:spPr bwMode="auto">
              <a:xfrm>
                <a:off x="4071" y="3528"/>
                <a:ext cx="23" cy="46"/>
              </a:xfrm>
              <a:custGeom>
                <a:avLst/>
                <a:gdLst>
                  <a:gd name="T0" fmla="*/ 0 w 23"/>
                  <a:gd name="T1" fmla="*/ 46 h 46"/>
                  <a:gd name="T2" fmla="*/ 0 w 23"/>
                  <a:gd name="T3" fmla="*/ 0 h 46"/>
                  <a:gd name="T4" fmla="*/ 23 w 23"/>
                  <a:gd name="T5" fmla="*/ 46 h 46"/>
                  <a:gd name="T6" fmla="*/ 23 w 23"/>
                  <a:gd name="T7" fmla="*/ 0 h 46"/>
                  <a:gd name="T8" fmla="*/ 0 60000 65536"/>
                  <a:gd name="T9" fmla="*/ 0 60000 65536"/>
                  <a:gd name="T10" fmla="*/ 0 60000 65536"/>
                  <a:gd name="T11" fmla="*/ 0 60000 65536"/>
                  <a:gd name="T12" fmla="*/ 0 w 23"/>
                  <a:gd name="T13" fmla="*/ 0 h 46"/>
                  <a:gd name="T14" fmla="*/ 23 w 23"/>
                  <a:gd name="T15" fmla="*/ 46 h 46"/>
                </a:gdLst>
                <a:ahLst/>
                <a:cxnLst>
                  <a:cxn ang="T8">
                    <a:pos x="T0" y="T1"/>
                  </a:cxn>
                  <a:cxn ang="T9">
                    <a:pos x="T2" y="T3"/>
                  </a:cxn>
                  <a:cxn ang="T10">
                    <a:pos x="T4" y="T5"/>
                  </a:cxn>
                  <a:cxn ang="T11">
                    <a:pos x="T6" y="T7"/>
                  </a:cxn>
                </a:cxnLst>
                <a:rect l="T12" t="T13" r="T14" b="T15"/>
                <a:pathLst>
                  <a:path w="23" h="46">
                    <a:moveTo>
                      <a:pt x="0" y="46"/>
                    </a:moveTo>
                    <a:lnTo>
                      <a:pt x="0" y="0"/>
                    </a:lnTo>
                    <a:lnTo>
                      <a:pt x="23" y="46"/>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95" name="Freeform 619"/>
              <p:cNvSpPr>
                <a:spLocks/>
              </p:cNvSpPr>
              <p:nvPr/>
            </p:nvSpPr>
            <p:spPr bwMode="auto">
              <a:xfrm>
                <a:off x="4104" y="3528"/>
                <a:ext cx="18" cy="46"/>
              </a:xfrm>
              <a:custGeom>
                <a:avLst/>
                <a:gdLst>
                  <a:gd name="T0" fmla="*/ 0 w 18"/>
                  <a:gd name="T1" fmla="*/ 0 h 46"/>
                  <a:gd name="T2" fmla="*/ 0 w 18"/>
                  <a:gd name="T3" fmla="*/ 46 h 46"/>
                  <a:gd name="T4" fmla="*/ 18 w 18"/>
                  <a:gd name="T5" fmla="*/ 46 h 46"/>
                  <a:gd name="T6" fmla="*/ 0 60000 65536"/>
                  <a:gd name="T7" fmla="*/ 0 60000 65536"/>
                  <a:gd name="T8" fmla="*/ 0 60000 65536"/>
                  <a:gd name="T9" fmla="*/ 0 w 18"/>
                  <a:gd name="T10" fmla="*/ 0 h 46"/>
                  <a:gd name="T11" fmla="*/ 18 w 18"/>
                  <a:gd name="T12" fmla="*/ 46 h 46"/>
                </a:gdLst>
                <a:ahLst/>
                <a:cxnLst>
                  <a:cxn ang="T6">
                    <a:pos x="T0" y="T1"/>
                  </a:cxn>
                  <a:cxn ang="T7">
                    <a:pos x="T2" y="T3"/>
                  </a:cxn>
                  <a:cxn ang="T8">
                    <a:pos x="T4" y="T5"/>
                  </a:cxn>
                </a:cxnLst>
                <a:rect l="T9" t="T10" r="T11" b="T12"/>
                <a:pathLst>
                  <a:path w="18" h="46">
                    <a:moveTo>
                      <a:pt x="0" y="0"/>
                    </a:moveTo>
                    <a:lnTo>
                      <a:pt x="0" y="46"/>
                    </a:lnTo>
                    <a:lnTo>
                      <a:pt x="18"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96" name="Freeform 620"/>
              <p:cNvSpPr>
                <a:spLocks/>
              </p:cNvSpPr>
              <p:nvPr/>
            </p:nvSpPr>
            <p:spPr bwMode="auto">
              <a:xfrm>
                <a:off x="4131" y="3528"/>
                <a:ext cx="23" cy="46"/>
              </a:xfrm>
              <a:custGeom>
                <a:avLst/>
                <a:gdLst>
                  <a:gd name="T0" fmla="*/ 0 w 23"/>
                  <a:gd name="T1" fmla="*/ 7 h 46"/>
                  <a:gd name="T2" fmla="*/ 0 w 23"/>
                  <a:gd name="T3" fmla="*/ 36 h 46"/>
                  <a:gd name="T4" fmla="*/ 7 w 23"/>
                  <a:gd name="T5" fmla="*/ 46 h 46"/>
                  <a:gd name="T6" fmla="*/ 16 w 23"/>
                  <a:gd name="T7" fmla="*/ 46 h 46"/>
                  <a:gd name="T8" fmla="*/ 23 w 23"/>
                  <a:gd name="T9" fmla="*/ 36 h 46"/>
                  <a:gd name="T10" fmla="*/ 23 w 23"/>
                  <a:gd name="T11" fmla="*/ 7 h 46"/>
                  <a:gd name="T12" fmla="*/ 16 w 23"/>
                  <a:gd name="T13" fmla="*/ 0 h 46"/>
                  <a:gd name="T14" fmla="*/ 7 w 23"/>
                  <a:gd name="T15" fmla="*/ 0 h 46"/>
                  <a:gd name="T16" fmla="*/ 0 w 23"/>
                  <a:gd name="T17" fmla="*/ 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6"/>
                  <a:gd name="T29" fmla="*/ 23 w 23"/>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6">
                    <a:moveTo>
                      <a:pt x="0" y="7"/>
                    </a:moveTo>
                    <a:lnTo>
                      <a:pt x="0" y="36"/>
                    </a:lnTo>
                    <a:lnTo>
                      <a:pt x="7" y="46"/>
                    </a:lnTo>
                    <a:lnTo>
                      <a:pt x="16" y="46"/>
                    </a:lnTo>
                    <a:lnTo>
                      <a:pt x="23" y="36"/>
                    </a:lnTo>
                    <a:lnTo>
                      <a:pt x="23" y="7"/>
                    </a:lnTo>
                    <a:lnTo>
                      <a:pt x="16" y="0"/>
                    </a:lnTo>
                    <a:lnTo>
                      <a:pt x="7" y="0"/>
                    </a:lnTo>
                    <a:lnTo>
                      <a:pt x="0" y="7"/>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97" name="Freeform 621"/>
              <p:cNvSpPr>
                <a:spLocks/>
              </p:cNvSpPr>
              <p:nvPr/>
            </p:nvSpPr>
            <p:spPr bwMode="auto">
              <a:xfrm>
                <a:off x="4161" y="3528"/>
                <a:ext cx="30" cy="46"/>
              </a:xfrm>
              <a:custGeom>
                <a:avLst/>
                <a:gdLst>
                  <a:gd name="T0" fmla="*/ 0 w 30"/>
                  <a:gd name="T1" fmla="*/ 46 h 46"/>
                  <a:gd name="T2" fmla="*/ 14 w 30"/>
                  <a:gd name="T3" fmla="*/ 0 h 46"/>
                  <a:gd name="T4" fmla="*/ 30 w 30"/>
                  <a:gd name="T5" fmla="*/ 46 h 46"/>
                  <a:gd name="T6" fmla="*/ 0 60000 65536"/>
                  <a:gd name="T7" fmla="*/ 0 60000 65536"/>
                  <a:gd name="T8" fmla="*/ 0 60000 65536"/>
                  <a:gd name="T9" fmla="*/ 0 w 30"/>
                  <a:gd name="T10" fmla="*/ 0 h 46"/>
                  <a:gd name="T11" fmla="*/ 30 w 30"/>
                  <a:gd name="T12" fmla="*/ 46 h 46"/>
                </a:gdLst>
                <a:ahLst/>
                <a:cxnLst>
                  <a:cxn ang="T6">
                    <a:pos x="T0" y="T1"/>
                  </a:cxn>
                  <a:cxn ang="T7">
                    <a:pos x="T2" y="T3"/>
                  </a:cxn>
                  <a:cxn ang="T8">
                    <a:pos x="T4" y="T5"/>
                  </a:cxn>
                </a:cxnLst>
                <a:rect l="T9" t="T10" r="T11" b="T12"/>
                <a:pathLst>
                  <a:path w="30" h="46">
                    <a:moveTo>
                      <a:pt x="0" y="46"/>
                    </a:moveTo>
                    <a:lnTo>
                      <a:pt x="14" y="0"/>
                    </a:lnTo>
                    <a:lnTo>
                      <a:pt x="30" y="46"/>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798" name="Line 622"/>
              <p:cNvSpPr>
                <a:spLocks noChangeShapeType="1"/>
              </p:cNvSpPr>
              <p:nvPr/>
            </p:nvSpPr>
            <p:spPr bwMode="auto">
              <a:xfrm>
                <a:off x="4165" y="3559"/>
                <a:ext cx="21" cy="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799" name="Freeform 623"/>
              <p:cNvSpPr>
                <a:spLocks/>
              </p:cNvSpPr>
              <p:nvPr/>
            </p:nvSpPr>
            <p:spPr bwMode="auto">
              <a:xfrm>
                <a:off x="4197" y="3528"/>
                <a:ext cx="23" cy="46"/>
              </a:xfrm>
              <a:custGeom>
                <a:avLst/>
                <a:gdLst>
                  <a:gd name="T0" fmla="*/ 0 w 23"/>
                  <a:gd name="T1" fmla="*/ 0 h 46"/>
                  <a:gd name="T2" fmla="*/ 0 w 23"/>
                  <a:gd name="T3" fmla="*/ 46 h 46"/>
                  <a:gd name="T4" fmla="*/ 19 w 23"/>
                  <a:gd name="T5" fmla="*/ 46 h 46"/>
                  <a:gd name="T6" fmla="*/ 23 w 23"/>
                  <a:gd name="T7" fmla="*/ 39 h 46"/>
                  <a:gd name="T8" fmla="*/ 23 w 23"/>
                  <a:gd name="T9" fmla="*/ 4 h 46"/>
                  <a:gd name="T10" fmla="*/ 19 w 23"/>
                  <a:gd name="T11" fmla="*/ 0 h 46"/>
                  <a:gd name="T12" fmla="*/ 0 w 23"/>
                  <a:gd name="T13" fmla="*/ 0 h 46"/>
                  <a:gd name="T14" fmla="*/ 0 60000 65536"/>
                  <a:gd name="T15" fmla="*/ 0 60000 65536"/>
                  <a:gd name="T16" fmla="*/ 0 60000 65536"/>
                  <a:gd name="T17" fmla="*/ 0 60000 65536"/>
                  <a:gd name="T18" fmla="*/ 0 60000 65536"/>
                  <a:gd name="T19" fmla="*/ 0 60000 65536"/>
                  <a:gd name="T20" fmla="*/ 0 60000 65536"/>
                  <a:gd name="T21" fmla="*/ 0 w 23"/>
                  <a:gd name="T22" fmla="*/ 0 h 46"/>
                  <a:gd name="T23" fmla="*/ 23 w 23"/>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6">
                    <a:moveTo>
                      <a:pt x="0" y="0"/>
                    </a:moveTo>
                    <a:lnTo>
                      <a:pt x="0" y="46"/>
                    </a:lnTo>
                    <a:lnTo>
                      <a:pt x="19" y="46"/>
                    </a:lnTo>
                    <a:lnTo>
                      <a:pt x="23" y="39"/>
                    </a:lnTo>
                    <a:lnTo>
                      <a:pt x="23" y="4"/>
                    </a:lnTo>
                    <a:lnTo>
                      <a:pt x="19"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00" name="Line 624"/>
              <p:cNvSpPr>
                <a:spLocks noChangeShapeType="1"/>
              </p:cNvSpPr>
              <p:nvPr/>
            </p:nvSpPr>
            <p:spPr bwMode="auto">
              <a:xfrm>
                <a:off x="4230" y="3528"/>
                <a:ext cx="1" cy="46"/>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801" name="Freeform 625"/>
              <p:cNvSpPr>
                <a:spLocks/>
              </p:cNvSpPr>
              <p:nvPr/>
            </p:nvSpPr>
            <p:spPr bwMode="auto">
              <a:xfrm>
                <a:off x="4239" y="3528"/>
                <a:ext cx="23" cy="46"/>
              </a:xfrm>
              <a:custGeom>
                <a:avLst/>
                <a:gdLst>
                  <a:gd name="T0" fmla="*/ 0 w 23"/>
                  <a:gd name="T1" fmla="*/ 46 h 46"/>
                  <a:gd name="T2" fmla="*/ 0 w 23"/>
                  <a:gd name="T3" fmla="*/ 0 h 46"/>
                  <a:gd name="T4" fmla="*/ 23 w 23"/>
                  <a:gd name="T5" fmla="*/ 46 h 46"/>
                  <a:gd name="T6" fmla="*/ 23 w 23"/>
                  <a:gd name="T7" fmla="*/ 0 h 46"/>
                  <a:gd name="T8" fmla="*/ 0 60000 65536"/>
                  <a:gd name="T9" fmla="*/ 0 60000 65536"/>
                  <a:gd name="T10" fmla="*/ 0 60000 65536"/>
                  <a:gd name="T11" fmla="*/ 0 60000 65536"/>
                  <a:gd name="T12" fmla="*/ 0 w 23"/>
                  <a:gd name="T13" fmla="*/ 0 h 46"/>
                  <a:gd name="T14" fmla="*/ 23 w 23"/>
                  <a:gd name="T15" fmla="*/ 46 h 46"/>
                </a:gdLst>
                <a:ahLst/>
                <a:cxnLst>
                  <a:cxn ang="T8">
                    <a:pos x="T0" y="T1"/>
                  </a:cxn>
                  <a:cxn ang="T9">
                    <a:pos x="T2" y="T3"/>
                  </a:cxn>
                  <a:cxn ang="T10">
                    <a:pos x="T4" y="T5"/>
                  </a:cxn>
                  <a:cxn ang="T11">
                    <a:pos x="T6" y="T7"/>
                  </a:cxn>
                </a:cxnLst>
                <a:rect l="T12" t="T13" r="T14" b="T15"/>
                <a:pathLst>
                  <a:path w="23" h="46">
                    <a:moveTo>
                      <a:pt x="0" y="46"/>
                    </a:moveTo>
                    <a:lnTo>
                      <a:pt x="0" y="0"/>
                    </a:lnTo>
                    <a:lnTo>
                      <a:pt x="23" y="46"/>
                    </a:lnTo>
                    <a:lnTo>
                      <a:pt x="23" y="0"/>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02" name="Freeform 626"/>
              <p:cNvSpPr>
                <a:spLocks/>
              </p:cNvSpPr>
              <p:nvPr/>
            </p:nvSpPr>
            <p:spPr bwMode="auto">
              <a:xfrm>
                <a:off x="4271" y="3528"/>
                <a:ext cx="23" cy="46"/>
              </a:xfrm>
              <a:custGeom>
                <a:avLst/>
                <a:gdLst>
                  <a:gd name="T0" fmla="*/ 23 w 23"/>
                  <a:gd name="T1" fmla="*/ 0 h 46"/>
                  <a:gd name="T2" fmla="*/ 4 w 23"/>
                  <a:gd name="T3" fmla="*/ 0 h 46"/>
                  <a:gd name="T4" fmla="*/ 0 w 23"/>
                  <a:gd name="T5" fmla="*/ 4 h 46"/>
                  <a:gd name="T6" fmla="*/ 0 w 23"/>
                  <a:gd name="T7" fmla="*/ 39 h 46"/>
                  <a:gd name="T8" fmla="*/ 4 w 23"/>
                  <a:gd name="T9" fmla="*/ 46 h 46"/>
                  <a:gd name="T10" fmla="*/ 18 w 23"/>
                  <a:gd name="T11" fmla="*/ 46 h 46"/>
                  <a:gd name="T12" fmla="*/ 23 w 23"/>
                  <a:gd name="T13" fmla="*/ 39 h 46"/>
                  <a:gd name="T14" fmla="*/ 23 w 23"/>
                  <a:gd name="T15" fmla="*/ 19 h 46"/>
                  <a:gd name="T16" fmla="*/ 16 w 23"/>
                  <a:gd name="T17" fmla="*/ 19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6"/>
                  <a:gd name="T29" fmla="*/ 23 w 23"/>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6">
                    <a:moveTo>
                      <a:pt x="23" y="0"/>
                    </a:moveTo>
                    <a:lnTo>
                      <a:pt x="4" y="0"/>
                    </a:lnTo>
                    <a:lnTo>
                      <a:pt x="0" y="4"/>
                    </a:lnTo>
                    <a:lnTo>
                      <a:pt x="0" y="39"/>
                    </a:lnTo>
                    <a:lnTo>
                      <a:pt x="4" y="46"/>
                    </a:lnTo>
                    <a:lnTo>
                      <a:pt x="18" y="46"/>
                    </a:lnTo>
                    <a:lnTo>
                      <a:pt x="23" y="39"/>
                    </a:lnTo>
                    <a:lnTo>
                      <a:pt x="23" y="19"/>
                    </a:lnTo>
                    <a:lnTo>
                      <a:pt x="16" y="19"/>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03" name="Freeform 627"/>
              <p:cNvSpPr>
                <a:spLocks/>
              </p:cNvSpPr>
              <p:nvPr/>
            </p:nvSpPr>
            <p:spPr bwMode="auto">
              <a:xfrm>
                <a:off x="4106" y="3603"/>
                <a:ext cx="25" cy="45"/>
              </a:xfrm>
              <a:custGeom>
                <a:avLst/>
                <a:gdLst>
                  <a:gd name="T0" fmla="*/ 0 w 25"/>
                  <a:gd name="T1" fmla="*/ 0 h 45"/>
                  <a:gd name="T2" fmla="*/ 0 w 25"/>
                  <a:gd name="T3" fmla="*/ 45 h 45"/>
                  <a:gd name="T4" fmla="*/ 20 w 25"/>
                  <a:gd name="T5" fmla="*/ 45 h 45"/>
                  <a:gd name="T6" fmla="*/ 25 w 25"/>
                  <a:gd name="T7" fmla="*/ 40 h 45"/>
                  <a:gd name="T8" fmla="*/ 25 w 25"/>
                  <a:gd name="T9" fmla="*/ 5 h 45"/>
                  <a:gd name="T10" fmla="*/ 20 w 25"/>
                  <a:gd name="T11" fmla="*/ 0 h 45"/>
                  <a:gd name="T12" fmla="*/ 0 w 25"/>
                  <a:gd name="T13" fmla="*/ 0 h 45"/>
                  <a:gd name="T14" fmla="*/ 0 60000 65536"/>
                  <a:gd name="T15" fmla="*/ 0 60000 65536"/>
                  <a:gd name="T16" fmla="*/ 0 60000 65536"/>
                  <a:gd name="T17" fmla="*/ 0 60000 65536"/>
                  <a:gd name="T18" fmla="*/ 0 60000 65536"/>
                  <a:gd name="T19" fmla="*/ 0 60000 65536"/>
                  <a:gd name="T20" fmla="*/ 0 60000 65536"/>
                  <a:gd name="T21" fmla="*/ 0 w 25"/>
                  <a:gd name="T22" fmla="*/ 0 h 45"/>
                  <a:gd name="T23" fmla="*/ 25 w 25"/>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45">
                    <a:moveTo>
                      <a:pt x="0" y="0"/>
                    </a:moveTo>
                    <a:lnTo>
                      <a:pt x="0" y="45"/>
                    </a:lnTo>
                    <a:lnTo>
                      <a:pt x="20" y="45"/>
                    </a:lnTo>
                    <a:lnTo>
                      <a:pt x="25" y="40"/>
                    </a:lnTo>
                    <a:lnTo>
                      <a:pt x="25" y="5"/>
                    </a:lnTo>
                    <a:lnTo>
                      <a:pt x="20" y="0"/>
                    </a:lnTo>
                    <a:lnTo>
                      <a:pt x="0" y="0"/>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04" name="Freeform 628"/>
              <p:cNvSpPr>
                <a:spLocks/>
              </p:cNvSpPr>
              <p:nvPr/>
            </p:nvSpPr>
            <p:spPr bwMode="auto">
              <a:xfrm>
                <a:off x="4138" y="3603"/>
                <a:ext cx="23" cy="45"/>
              </a:xfrm>
              <a:custGeom>
                <a:avLst/>
                <a:gdLst>
                  <a:gd name="T0" fmla="*/ 0 w 23"/>
                  <a:gd name="T1" fmla="*/ 8 h 45"/>
                  <a:gd name="T2" fmla="*/ 0 w 23"/>
                  <a:gd name="T3" fmla="*/ 37 h 45"/>
                  <a:gd name="T4" fmla="*/ 7 w 23"/>
                  <a:gd name="T5" fmla="*/ 45 h 45"/>
                  <a:gd name="T6" fmla="*/ 16 w 23"/>
                  <a:gd name="T7" fmla="*/ 45 h 45"/>
                  <a:gd name="T8" fmla="*/ 23 w 23"/>
                  <a:gd name="T9" fmla="*/ 37 h 45"/>
                  <a:gd name="T10" fmla="*/ 23 w 23"/>
                  <a:gd name="T11" fmla="*/ 8 h 45"/>
                  <a:gd name="T12" fmla="*/ 16 w 23"/>
                  <a:gd name="T13" fmla="*/ 0 h 45"/>
                  <a:gd name="T14" fmla="*/ 7 w 23"/>
                  <a:gd name="T15" fmla="*/ 0 h 45"/>
                  <a:gd name="T16" fmla="*/ 0 w 23"/>
                  <a:gd name="T17" fmla="*/ 8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5"/>
                  <a:gd name="T29" fmla="*/ 23 w 23"/>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5">
                    <a:moveTo>
                      <a:pt x="0" y="8"/>
                    </a:moveTo>
                    <a:lnTo>
                      <a:pt x="0" y="37"/>
                    </a:lnTo>
                    <a:lnTo>
                      <a:pt x="7" y="45"/>
                    </a:lnTo>
                    <a:lnTo>
                      <a:pt x="16" y="45"/>
                    </a:lnTo>
                    <a:lnTo>
                      <a:pt x="23" y="37"/>
                    </a:lnTo>
                    <a:lnTo>
                      <a:pt x="23" y="8"/>
                    </a:lnTo>
                    <a:lnTo>
                      <a:pt x="16" y="0"/>
                    </a:lnTo>
                    <a:lnTo>
                      <a:pt x="7" y="0"/>
                    </a:lnTo>
                    <a:lnTo>
                      <a:pt x="0" y="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05" name="Freeform 629"/>
              <p:cNvSpPr>
                <a:spLocks/>
              </p:cNvSpPr>
              <p:nvPr/>
            </p:nvSpPr>
            <p:spPr bwMode="auto">
              <a:xfrm>
                <a:off x="4170" y="3603"/>
                <a:ext cx="23" cy="45"/>
              </a:xfrm>
              <a:custGeom>
                <a:avLst/>
                <a:gdLst>
                  <a:gd name="T0" fmla="*/ 0 w 23"/>
                  <a:gd name="T1" fmla="*/ 8 h 45"/>
                  <a:gd name="T2" fmla="*/ 0 w 23"/>
                  <a:gd name="T3" fmla="*/ 37 h 45"/>
                  <a:gd name="T4" fmla="*/ 7 w 23"/>
                  <a:gd name="T5" fmla="*/ 45 h 45"/>
                  <a:gd name="T6" fmla="*/ 16 w 23"/>
                  <a:gd name="T7" fmla="*/ 45 h 45"/>
                  <a:gd name="T8" fmla="*/ 23 w 23"/>
                  <a:gd name="T9" fmla="*/ 37 h 45"/>
                  <a:gd name="T10" fmla="*/ 23 w 23"/>
                  <a:gd name="T11" fmla="*/ 8 h 45"/>
                  <a:gd name="T12" fmla="*/ 16 w 23"/>
                  <a:gd name="T13" fmla="*/ 0 h 45"/>
                  <a:gd name="T14" fmla="*/ 7 w 23"/>
                  <a:gd name="T15" fmla="*/ 0 h 45"/>
                  <a:gd name="T16" fmla="*/ 0 w 23"/>
                  <a:gd name="T17" fmla="*/ 8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45"/>
                  <a:gd name="T29" fmla="*/ 23 w 23"/>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45">
                    <a:moveTo>
                      <a:pt x="0" y="8"/>
                    </a:moveTo>
                    <a:lnTo>
                      <a:pt x="0" y="37"/>
                    </a:lnTo>
                    <a:lnTo>
                      <a:pt x="7" y="45"/>
                    </a:lnTo>
                    <a:lnTo>
                      <a:pt x="16" y="45"/>
                    </a:lnTo>
                    <a:lnTo>
                      <a:pt x="23" y="37"/>
                    </a:lnTo>
                    <a:lnTo>
                      <a:pt x="23" y="8"/>
                    </a:lnTo>
                    <a:lnTo>
                      <a:pt x="16" y="0"/>
                    </a:lnTo>
                    <a:lnTo>
                      <a:pt x="7" y="0"/>
                    </a:lnTo>
                    <a:lnTo>
                      <a:pt x="0" y="8"/>
                    </a:lnTo>
                    <a:close/>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06" name="Freeform 630"/>
              <p:cNvSpPr>
                <a:spLocks/>
              </p:cNvSpPr>
              <p:nvPr/>
            </p:nvSpPr>
            <p:spPr bwMode="auto">
              <a:xfrm>
                <a:off x="4202" y="3603"/>
                <a:ext cx="23" cy="45"/>
              </a:xfrm>
              <a:custGeom>
                <a:avLst/>
                <a:gdLst>
                  <a:gd name="T0" fmla="*/ 0 w 23"/>
                  <a:gd name="T1" fmla="*/ 25 h 45"/>
                  <a:gd name="T2" fmla="*/ 16 w 23"/>
                  <a:gd name="T3" fmla="*/ 25 h 45"/>
                  <a:gd name="T4" fmla="*/ 23 w 23"/>
                  <a:gd name="T5" fmla="*/ 18 h 45"/>
                  <a:gd name="T6" fmla="*/ 23 w 23"/>
                  <a:gd name="T7" fmla="*/ 8 h 45"/>
                  <a:gd name="T8" fmla="*/ 16 w 23"/>
                  <a:gd name="T9" fmla="*/ 0 h 45"/>
                  <a:gd name="T10" fmla="*/ 0 w 23"/>
                  <a:gd name="T11" fmla="*/ 0 h 45"/>
                  <a:gd name="T12" fmla="*/ 0 w 23"/>
                  <a:gd name="T13" fmla="*/ 45 h 45"/>
                  <a:gd name="T14" fmla="*/ 0 60000 65536"/>
                  <a:gd name="T15" fmla="*/ 0 60000 65536"/>
                  <a:gd name="T16" fmla="*/ 0 60000 65536"/>
                  <a:gd name="T17" fmla="*/ 0 60000 65536"/>
                  <a:gd name="T18" fmla="*/ 0 60000 65536"/>
                  <a:gd name="T19" fmla="*/ 0 60000 65536"/>
                  <a:gd name="T20" fmla="*/ 0 60000 65536"/>
                  <a:gd name="T21" fmla="*/ 0 w 23"/>
                  <a:gd name="T22" fmla="*/ 0 h 45"/>
                  <a:gd name="T23" fmla="*/ 23 w 23"/>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5">
                    <a:moveTo>
                      <a:pt x="0" y="25"/>
                    </a:moveTo>
                    <a:lnTo>
                      <a:pt x="16" y="25"/>
                    </a:lnTo>
                    <a:lnTo>
                      <a:pt x="23" y="18"/>
                    </a:lnTo>
                    <a:lnTo>
                      <a:pt x="23" y="8"/>
                    </a:lnTo>
                    <a:lnTo>
                      <a:pt x="16" y="0"/>
                    </a:lnTo>
                    <a:lnTo>
                      <a:pt x="0" y="0"/>
                    </a:lnTo>
                    <a:lnTo>
                      <a:pt x="0" y="45"/>
                    </a:lnTo>
                  </a:path>
                </a:pathLst>
              </a:custGeom>
              <a:noFill/>
              <a:ln w="317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1807" name="Line 631"/>
              <p:cNvSpPr>
                <a:spLocks noChangeShapeType="1"/>
              </p:cNvSpPr>
              <p:nvPr/>
            </p:nvSpPr>
            <p:spPr bwMode="auto">
              <a:xfrm flipH="1" flipV="1">
                <a:off x="4211" y="3628"/>
                <a:ext cx="14" cy="2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grpSp>
      </p:grpSp>
      <p:pic>
        <p:nvPicPr>
          <p:cNvPr id="215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05490" y="2069127"/>
            <a:ext cx="2359095" cy="25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631"/>
          <p:cNvSpPr>
            <a:spLocks noChangeArrowheads="1"/>
          </p:cNvSpPr>
          <p:nvPr/>
        </p:nvSpPr>
        <p:spPr bwMode="auto">
          <a:xfrm>
            <a:off x="444904" y="1437368"/>
            <a:ext cx="6186149" cy="478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0000CC"/>
              </a:buClr>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55600" indent="-355600" algn="just" defTabSz="914400">
              <a:lnSpc>
                <a:spcPct val="90000"/>
              </a:lnSpc>
              <a:spcBef>
                <a:spcPts val="1000"/>
              </a:spcBef>
              <a:spcAft>
                <a:spcPts val="600"/>
              </a:spcAft>
              <a:buClr>
                <a:schemeClr val="accent1"/>
              </a:buClr>
              <a:buSzPct val="80000"/>
            </a:pPr>
            <a:r>
              <a:rPr lang="en-US" altLang="en-US" sz="2200" dirty="0">
                <a:latin typeface="+mn-lt"/>
                <a:cs typeface="Times New Roman" panose="02020603050405020304" pitchFamily="18" charset="0"/>
              </a:rPr>
              <a:t>The waste is shredded before treatment ensure that the steam can reach all surfaces of the waste for decontamination.</a:t>
            </a:r>
          </a:p>
          <a:p>
            <a:pPr marL="355600" indent="-355600" algn="just" defTabSz="914400">
              <a:lnSpc>
                <a:spcPct val="90000"/>
              </a:lnSpc>
              <a:spcBef>
                <a:spcPts val="1000"/>
              </a:spcBef>
              <a:spcAft>
                <a:spcPts val="600"/>
              </a:spcAft>
              <a:buClr>
                <a:schemeClr val="accent1"/>
              </a:buClr>
              <a:buSzPct val="80000"/>
            </a:pPr>
            <a:r>
              <a:rPr lang="en-US" altLang="en-US" sz="2200" dirty="0">
                <a:latin typeface="+mn-lt"/>
                <a:cs typeface="Times New Roman" panose="02020603050405020304" pitchFamily="18" charset="0"/>
              </a:rPr>
              <a:t>Considerations: </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Shredders are expensive (investment and operation)</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380/400 V electricity connection is needed</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Reliable water connection</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Waste is rendered in small pieces (shredder):</a:t>
            </a:r>
          </a:p>
          <a:p>
            <a:pPr marL="1498600" lvl="2" indent="-355600" algn="just" defTabSz="914400">
              <a:lnSpc>
                <a:spcPct val="90000"/>
              </a:lnSpc>
              <a:spcBef>
                <a:spcPts val="1000"/>
              </a:spcBef>
              <a:spcAft>
                <a:spcPts val="600"/>
              </a:spcAft>
              <a:buClr>
                <a:schemeClr val="accent1"/>
              </a:buClr>
              <a:buSzPct val="80000"/>
            </a:pPr>
            <a:r>
              <a:rPr lang="en-US" altLang="en-US" sz="1400" dirty="0">
                <a:latin typeface="+mn-lt"/>
                <a:cs typeface="Times New Roman" panose="02020603050405020304" pitchFamily="18" charset="0"/>
              </a:rPr>
              <a:t>Waste is unrecognizable </a:t>
            </a:r>
          </a:p>
          <a:p>
            <a:pPr marL="1498600" lvl="2" indent="-355600" algn="just" defTabSz="914400">
              <a:lnSpc>
                <a:spcPct val="90000"/>
              </a:lnSpc>
              <a:spcBef>
                <a:spcPts val="1000"/>
              </a:spcBef>
              <a:spcAft>
                <a:spcPts val="600"/>
              </a:spcAft>
              <a:buClr>
                <a:schemeClr val="accent1"/>
              </a:buClr>
              <a:buSzPct val="80000"/>
            </a:pPr>
            <a:r>
              <a:rPr lang="en-US" altLang="en-US" sz="1400" dirty="0">
                <a:latin typeface="+mn-lt"/>
                <a:cs typeface="Times New Roman" panose="02020603050405020304" pitchFamily="18" charset="0"/>
              </a:rPr>
              <a:t>Reduction of volume</a:t>
            </a:r>
          </a:p>
          <a:p>
            <a:pPr marL="1498600" lvl="2" indent="-355600" algn="just" defTabSz="914400">
              <a:lnSpc>
                <a:spcPct val="90000"/>
              </a:lnSpc>
              <a:spcBef>
                <a:spcPts val="1000"/>
              </a:spcBef>
              <a:spcAft>
                <a:spcPts val="600"/>
              </a:spcAft>
              <a:buClr>
                <a:schemeClr val="accent1"/>
              </a:buClr>
              <a:buSzPct val="80000"/>
            </a:pPr>
            <a:r>
              <a:rPr lang="en-US" altLang="en-US" sz="1400" dirty="0">
                <a:latin typeface="+mn-lt"/>
                <a:cs typeface="Times New Roman" panose="02020603050405020304" pitchFamily="18" charset="0"/>
              </a:rPr>
              <a:t>Illicit reselling of decontaminated materials not possible   </a:t>
            </a:r>
          </a:p>
        </p:txBody>
      </p:sp>
      <p:pic>
        <p:nvPicPr>
          <p:cNvPr id="3" name="Grafik 2" descr="Ein Bild, das Abfall, Verschmutzung, Schutt, Gelände enthält.&#10;&#10;Automatisch generierte Beschreibung">
            <a:extLst>
              <a:ext uri="{FF2B5EF4-FFF2-40B4-BE49-F238E27FC236}">
                <a16:creationId xmlns:a16="http://schemas.microsoft.com/office/drawing/2014/main" id="{D969B4CA-DD11-BF46-CE87-51239C6AE3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30056" y="4911006"/>
            <a:ext cx="2825190" cy="16762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7817" y="1"/>
            <a:ext cx="9012605" cy="941509"/>
          </a:xfrm>
        </p:spPr>
        <p:txBody>
          <a:bodyPr/>
          <a:lstStyle/>
          <a:p>
            <a:pPr eaLnBrk="1" hangingPunct="1"/>
            <a:r>
              <a:rPr lang="en-GB" altLang="de-DE" dirty="0"/>
              <a:t>Waste Microwaves with shredder</a:t>
            </a:r>
          </a:p>
        </p:txBody>
      </p:sp>
      <p:sp>
        <p:nvSpPr>
          <p:cNvPr id="23555" name="Rectangle 3"/>
          <p:cNvSpPr>
            <a:spLocks noGrp="1" noChangeArrowheads="1"/>
          </p:cNvSpPr>
          <p:nvPr>
            <p:ph idx="1"/>
          </p:nvPr>
        </p:nvSpPr>
        <p:spPr>
          <a:xfrm>
            <a:off x="767817" y="1244743"/>
            <a:ext cx="6910351" cy="5273100"/>
          </a:xfrm>
          <a:noFill/>
        </p:spPr>
        <p:txBody>
          <a:bodyPr>
            <a:normAutofit fontScale="70000" lnSpcReduction="20000"/>
          </a:bodyPr>
          <a:lstStyle/>
          <a:p>
            <a:pPr marL="355600" indent="-355600" algn="just"/>
            <a:r>
              <a:rPr lang="en-GB" altLang="de-DE" sz="2600" dirty="0"/>
              <a:t>In modern non-vacuum system, waste must be shredded prior to the disinfection process. </a:t>
            </a:r>
          </a:p>
          <a:p>
            <a:pPr marL="355600" indent="-355600" algn="just"/>
            <a:r>
              <a:rPr lang="en-GB" altLang="de-DE" sz="2600" dirty="0"/>
              <a:t>The shredded waste gets in the treatment chamber and will be transported by a screw for a defined time. Here, it will be penetrated by steam at a temperature of about 100 – 110°C. </a:t>
            </a:r>
          </a:p>
          <a:p>
            <a:pPr marL="355600" indent="-355600" algn="just"/>
            <a:r>
              <a:rPr lang="en-GB" altLang="de-DE" sz="2600" dirty="0"/>
              <a:t>The steam will be produced by microwaves, or the transporting screw will be heated by thermal oil.  </a:t>
            </a:r>
          </a:p>
          <a:p>
            <a:pPr marL="355600" indent="-355600" algn="just" defTabSz="914400">
              <a:lnSpc>
                <a:spcPct val="90000"/>
              </a:lnSpc>
              <a:spcBef>
                <a:spcPts val="1000"/>
              </a:spcBef>
              <a:spcAft>
                <a:spcPts val="600"/>
              </a:spcAft>
              <a:buClr>
                <a:schemeClr val="accent1"/>
              </a:buClr>
              <a:buSzPct val="80000"/>
            </a:pPr>
            <a:r>
              <a:rPr lang="en-US" altLang="en-US" sz="2200" dirty="0">
                <a:latin typeface="+mn-lt"/>
                <a:cs typeface="Times New Roman" panose="02020603050405020304" pitchFamily="18" charset="0"/>
              </a:rPr>
              <a:t>Considerations: </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Shredders are expensive (investment and operation)</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380/400 V electricity connection is needed</a:t>
            </a:r>
          </a:p>
          <a:p>
            <a:pPr marL="1098550" lvl="1" indent="-355600" algn="just" defTabSz="914400">
              <a:lnSpc>
                <a:spcPct val="90000"/>
              </a:lnSpc>
              <a:spcBef>
                <a:spcPts val="1000"/>
              </a:spcBef>
              <a:spcAft>
                <a:spcPts val="600"/>
              </a:spcAft>
              <a:buClr>
                <a:schemeClr val="accent1"/>
              </a:buClr>
              <a:buSzPct val="80000"/>
            </a:pPr>
            <a:r>
              <a:rPr lang="en-US" altLang="en-US" sz="1800" dirty="0">
                <a:latin typeface="+mn-lt"/>
                <a:cs typeface="Times New Roman" panose="02020603050405020304" pitchFamily="18" charset="0"/>
              </a:rPr>
              <a:t>Waste is unrecognizable / reduction of volume / NO Illicit reselling of decontaminated materials possible</a:t>
            </a:r>
          </a:p>
          <a:p>
            <a:pPr marL="1098550" lvl="1" indent="-355600" algn="just" defTabSz="914400">
              <a:lnSpc>
                <a:spcPct val="90000"/>
              </a:lnSpc>
              <a:spcBef>
                <a:spcPts val="1000"/>
              </a:spcBef>
              <a:spcAft>
                <a:spcPts val="600"/>
              </a:spcAft>
              <a:buClr>
                <a:schemeClr val="accent1"/>
              </a:buClr>
              <a:buSzPct val="80000"/>
            </a:pPr>
            <a:r>
              <a:rPr lang="en-US" altLang="en-US" sz="1800" dirty="0">
                <a:cs typeface="Times New Roman" panose="02020603050405020304" pitchFamily="18" charset="0"/>
              </a:rPr>
              <a:t>No or little use of water</a:t>
            </a:r>
            <a:endParaRPr lang="en-US" altLang="en-US" sz="1800" dirty="0">
              <a:latin typeface="+mn-lt"/>
              <a:cs typeface="Times New Roman" panose="02020603050405020304" pitchFamily="18" charset="0"/>
            </a:endParaRPr>
          </a:p>
          <a:p>
            <a:pPr marL="0" indent="0" algn="just">
              <a:buNone/>
            </a:pPr>
            <a:r>
              <a:rPr lang="en-GB" altLang="de-DE" sz="2600" dirty="0"/>
              <a:t>Note: waste must be humid to guarantee heating up by the microwaves! </a:t>
            </a:r>
          </a:p>
          <a:p>
            <a:pPr algn="just"/>
            <a:r>
              <a:rPr lang="en-GB" altLang="de-DE" sz="2600" dirty="0"/>
              <a:t>Some microwaves have a water injection technology included.</a:t>
            </a:r>
          </a:p>
        </p:txBody>
      </p:sp>
      <p:pic>
        <p:nvPicPr>
          <p:cNvPr id="2355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18406" y="3084885"/>
            <a:ext cx="2482850" cy="1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afik 2" descr="Ein Bild, das Im Haus, Gelände, Maschine enthält.&#10;&#10;Automatisch generierte Beschreibung">
            <a:extLst>
              <a:ext uri="{FF2B5EF4-FFF2-40B4-BE49-F238E27FC236}">
                <a16:creationId xmlns:a16="http://schemas.microsoft.com/office/drawing/2014/main" id="{561D9780-F342-BCFF-2287-0953444847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95139" y="1365552"/>
            <a:ext cx="2536122" cy="1587053"/>
          </a:xfrm>
          <a:prstGeom prst="rect">
            <a:avLst/>
          </a:prstGeom>
        </p:spPr>
      </p:pic>
      <p:pic>
        <p:nvPicPr>
          <p:cNvPr id="5" name="Grafik 4" descr="Ein Bild, das Person, Stein, draußen, Gelände enthält.&#10;&#10;Automatisch generierte Beschreibung">
            <a:extLst>
              <a:ext uri="{FF2B5EF4-FFF2-40B4-BE49-F238E27FC236}">
                <a16:creationId xmlns:a16="http://schemas.microsoft.com/office/drawing/2014/main" id="{63A40FBE-DF39-1E6D-532F-B1810FAEC1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8406" y="4969136"/>
            <a:ext cx="2482850" cy="16829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46EF5C-A802-2A0F-A996-3797440E769B}"/>
              </a:ext>
            </a:extLst>
          </p:cNvPr>
          <p:cNvSpPr>
            <a:spLocks noGrp="1"/>
          </p:cNvSpPr>
          <p:nvPr>
            <p:ph type="title"/>
          </p:nvPr>
        </p:nvSpPr>
        <p:spPr>
          <a:xfrm>
            <a:off x="559809" y="276649"/>
            <a:ext cx="10058400" cy="610863"/>
          </a:xfrm>
        </p:spPr>
        <p:txBody>
          <a:bodyPr vert="horz" lIns="18000" tIns="0" rIns="360000" bIns="0" rtlCol="0" anchor="b">
            <a:noAutofit/>
          </a:bodyPr>
          <a:lstStyle/>
          <a:p>
            <a:r>
              <a:rPr lang="en-US" sz="3600" dirty="0"/>
              <a:t>With or without shredder?</a:t>
            </a:r>
          </a:p>
        </p:txBody>
      </p:sp>
      <p:sp>
        <p:nvSpPr>
          <p:cNvPr id="9" name="Textplatzhalter 8">
            <a:extLst>
              <a:ext uri="{FF2B5EF4-FFF2-40B4-BE49-F238E27FC236}">
                <a16:creationId xmlns:a16="http://schemas.microsoft.com/office/drawing/2014/main" id="{3ACAA807-2A92-2012-51C8-422281276672}"/>
              </a:ext>
            </a:extLst>
          </p:cNvPr>
          <p:cNvSpPr>
            <a:spLocks noGrp="1"/>
          </p:cNvSpPr>
          <p:nvPr>
            <p:ph type="body" idx="1"/>
          </p:nvPr>
        </p:nvSpPr>
        <p:spPr>
          <a:xfrm>
            <a:off x="599776" y="1084503"/>
            <a:ext cx="4937760" cy="736282"/>
          </a:xfrm>
        </p:spPr>
        <p:txBody>
          <a:bodyPr/>
          <a:lstStyle/>
          <a:p>
            <a:r>
              <a:rPr lang="en-US" b="1" dirty="0"/>
              <a:t>Microwave with shredder</a:t>
            </a:r>
          </a:p>
        </p:txBody>
      </p:sp>
      <p:sp>
        <p:nvSpPr>
          <p:cNvPr id="10" name="Inhaltsplatzhalter 9">
            <a:extLst>
              <a:ext uri="{FF2B5EF4-FFF2-40B4-BE49-F238E27FC236}">
                <a16:creationId xmlns:a16="http://schemas.microsoft.com/office/drawing/2014/main" id="{D96CB0FE-D666-C8A2-A160-263241754975}"/>
              </a:ext>
            </a:extLst>
          </p:cNvPr>
          <p:cNvSpPr>
            <a:spLocks noGrp="1"/>
          </p:cNvSpPr>
          <p:nvPr>
            <p:ph sz="half" idx="2"/>
          </p:nvPr>
        </p:nvSpPr>
        <p:spPr>
          <a:xfrm>
            <a:off x="705640" y="1804354"/>
            <a:ext cx="4937760" cy="3232862"/>
          </a:xfrm>
        </p:spPr>
        <p:txBody>
          <a:bodyPr>
            <a:noAutofit/>
          </a:bodyPr>
          <a:lstStyle/>
          <a:p>
            <a:pPr marL="355600" indent="-355600" algn="just">
              <a:lnSpc>
                <a:spcPct val="90000"/>
              </a:lnSpc>
              <a:buClr>
                <a:schemeClr val="accent1"/>
              </a:buClr>
              <a:buFont typeface="Wingdings" panose="05000000000000000000" pitchFamily="2" charset="2"/>
              <a:buChar char="§"/>
            </a:pPr>
            <a:r>
              <a:rPr lang="en-US" sz="1800" dirty="0"/>
              <a:t>Electricity: 380/400 Volt</a:t>
            </a:r>
          </a:p>
          <a:p>
            <a:pPr marL="355600" indent="-355600" algn="just">
              <a:lnSpc>
                <a:spcPct val="90000"/>
              </a:lnSpc>
              <a:buClr>
                <a:schemeClr val="accent1"/>
              </a:buClr>
              <a:buFont typeface="Wingdings" panose="05000000000000000000" pitchFamily="2" charset="2"/>
              <a:buChar char="§"/>
            </a:pPr>
            <a:r>
              <a:rPr lang="en-US" sz="1800" dirty="0"/>
              <a:t>Water connection (some brands)</a:t>
            </a:r>
          </a:p>
        </p:txBody>
      </p:sp>
      <p:sp>
        <p:nvSpPr>
          <p:cNvPr id="11" name="Textplatzhalter 10">
            <a:extLst>
              <a:ext uri="{FF2B5EF4-FFF2-40B4-BE49-F238E27FC236}">
                <a16:creationId xmlns:a16="http://schemas.microsoft.com/office/drawing/2014/main" id="{0830F025-0D61-E699-FE4E-6BAA124DAEAC}"/>
              </a:ext>
            </a:extLst>
          </p:cNvPr>
          <p:cNvSpPr>
            <a:spLocks noGrp="1"/>
          </p:cNvSpPr>
          <p:nvPr>
            <p:ph type="body" sz="quarter" idx="3"/>
          </p:nvPr>
        </p:nvSpPr>
        <p:spPr>
          <a:xfrm>
            <a:off x="5762814" y="1104314"/>
            <a:ext cx="4937760" cy="736282"/>
          </a:xfrm>
        </p:spPr>
        <p:txBody>
          <a:bodyPr/>
          <a:lstStyle/>
          <a:p>
            <a:r>
              <a:rPr lang="en-US" b="1" dirty="0"/>
              <a:t>Autoclave without Shredder</a:t>
            </a:r>
          </a:p>
        </p:txBody>
      </p:sp>
      <p:sp>
        <p:nvSpPr>
          <p:cNvPr id="12" name="Inhaltsplatzhalter 11">
            <a:extLst>
              <a:ext uri="{FF2B5EF4-FFF2-40B4-BE49-F238E27FC236}">
                <a16:creationId xmlns:a16="http://schemas.microsoft.com/office/drawing/2014/main" id="{C14F6BFD-24B5-8B0C-52D4-878E564DB157}"/>
              </a:ext>
            </a:extLst>
          </p:cNvPr>
          <p:cNvSpPr>
            <a:spLocks noGrp="1"/>
          </p:cNvSpPr>
          <p:nvPr>
            <p:ph sz="quarter" idx="4"/>
          </p:nvPr>
        </p:nvSpPr>
        <p:spPr>
          <a:xfrm>
            <a:off x="5895436" y="1784543"/>
            <a:ext cx="5642755" cy="3232862"/>
          </a:xfrm>
        </p:spPr>
        <p:txBody>
          <a:bodyPr>
            <a:noAutofit/>
          </a:bodyPr>
          <a:lstStyle/>
          <a:p>
            <a:pPr marL="355600" indent="-355600" algn="just">
              <a:lnSpc>
                <a:spcPct val="90000"/>
              </a:lnSpc>
              <a:buClr>
                <a:schemeClr val="accent1"/>
              </a:buClr>
              <a:buFont typeface="Wingdings" panose="05000000000000000000" pitchFamily="2" charset="2"/>
              <a:buChar char="§"/>
            </a:pPr>
            <a:r>
              <a:rPr lang="en-US" sz="1800" dirty="0"/>
              <a:t>Electricity: 380/400 Volt</a:t>
            </a:r>
          </a:p>
          <a:p>
            <a:pPr marL="355600" indent="-355600" algn="just">
              <a:lnSpc>
                <a:spcPct val="90000"/>
              </a:lnSpc>
              <a:buClr>
                <a:schemeClr val="accent1"/>
              </a:buClr>
              <a:buFont typeface="Wingdings" panose="05000000000000000000" pitchFamily="2" charset="2"/>
              <a:buChar char="§"/>
            </a:pPr>
            <a:r>
              <a:rPr lang="en-US" sz="1800" dirty="0"/>
              <a:t>Water connection</a:t>
            </a:r>
          </a:p>
          <a:p>
            <a:pPr marL="355600" indent="-355600" algn="just">
              <a:lnSpc>
                <a:spcPct val="90000"/>
              </a:lnSpc>
              <a:buClr>
                <a:schemeClr val="accent1"/>
              </a:buClr>
              <a:buFont typeface="Wingdings" panose="05000000000000000000" pitchFamily="2" charset="2"/>
              <a:buChar char="§"/>
            </a:pPr>
            <a:r>
              <a:rPr lang="en-US" sz="1800" dirty="0"/>
              <a:t>Quality of water for steam generation: </a:t>
            </a:r>
          </a:p>
          <a:p>
            <a:pPr marL="715962" lvl="2" indent="-355600" algn="just">
              <a:lnSpc>
                <a:spcPct val="90000"/>
              </a:lnSpc>
              <a:spcBef>
                <a:spcPts val="1000"/>
              </a:spcBef>
              <a:buClr>
                <a:schemeClr val="accent1"/>
              </a:buClr>
              <a:buSzPct val="80000"/>
              <a:buFont typeface="Wingdings" panose="05000000000000000000" pitchFamily="2" charset="2"/>
              <a:buChar char="§"/>
            </a:pPr>
            <a:r>
              <a:rPr lang="en-US" dirty="0">
                <a:cs typeface="Times New Roman" panose="02020603050405020304" pitchFamily="18" charset="0"/>
              </a:rPr>
              <a:t>soft water / demineralized water </a:t>
            </a:r>
          </a:p>
          <a:p>
            <a:pPr marL="355600" indent="-355600" algn="just">
              <a:lnSpc>
                <a:spcPct val="90000"/>
              </a:lnSpc>
              <a:buClr>
                <a:schemeClr val="accent1"/>
              </a:buClr>
              <a:buFont typeface="Wingdings" panose="05000000000000000000" pitchFamily="2" charset="2"/>
              <a:buChar char="§"/>
            </a:pPr>
            <a:r>
              <a:rPr lang="en-US" sz="1800" dirty="0"/>
              <a:t>Wastewater connection</a:t>
            </a:r>
          </a:p>
          <a:p>
            <a:endParaRPr lang="en-US" sz="1600" dirty="0"/>
          </a:p>
        </p:txBody>
      </p:sp>
      <p:graphicFrame>
        <p:nvGraphicFramePr>
          <p:cNvPr id="3" name="Diagramm 2">
            <a:extLst>
              <a:ext uri="{FF2B5EF4-FFF2-40B4-BE49-F238E27FC236}">
                <a16:creationId xmlns:a16="http://schemas.microsoft.com/office/drawing/2014/main" id="{F8E83D68-ADA0-4821-9FA6-F9AFE9ECE7E2}"/>
              </a:ext>
            </a:extLst>
          </p:cNvPr>
          <p:cNvGraphicFramePr>
            <a:graphicFrameLocks/>
          </p:cNvGraphicFramePr>
          <p:nvPr>
            <p:extLst>
              <p:ext uri="{D42A27DB-BD31-4B8C-83A1-F6EECF244321}">
                <p14:modId xmlns:p14="http://schemas.microsoft.com/office/powerpoint/2010/main" val="2877552479"/>
              </p:ext>
            </p:extLst>
          </p:nvPr>
        </p:nvGraphicFramePr>
        <p:xfrm>
          <a:off x="1047362" y="3134089"/>
          <a:ext cx="3898900" cy="24714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m 3">
            <a:extLst>
              <a:ext uri="{FF2B5EF4-FFF2-40B4-BE49-F238E27FC236}">
                <a16:creationId xmlns:a16="http://schemas.microsoft.com/office/drawing/2014/main" id="{63A16752-1C21-4965-A88E-B174844D0679}"/>
              </a:ext>
            </a:extLst>
          </p:cNvPr>
          <p:cNvGraphicFramePr>
            <a:graphicFrameLocks/>
          </p:cNvGraphicFramePr>
          <p:nvPr>
            <p:extLst>
              <p:ext uri="{D42A27DB-BD31-4B8C-83A1-F6EECF244321}">
                <p14:modId xmlns:p14="http://schemas.microsoft.com/office/powerpoint/2010/main" val="2080222999"/>
              </p:ext>
            </p:extLst>
          </p:nvPr>
        </p:nvGraphicFramePr>
        <p:xfrm>
          <a:off x="5457803" y="4069305"/>
          <a:ext cx="4572000" cy="1779715"/>
        </p:xfrm>
        <a:graphic>
          <a:graphicData uri="http://schemas.openxmlformats.org/drawingml/2006/chart">
            <c:chart xmlns:c="http://schemas.openxmlformats.org/drawingml/2006/chart" xmlns:r="http://schemas.openxmlformats.org/officeDocument/2006/relationships" r:id="rId4"/>
          </a:graphicData>
        </a:graphic>
      </p:graphicFrame>
      <p:sp>
        <p:nvSpPr>
          <p:cNvPr id="5" name="Ellipse 4">
            <a:extLst>
              <a:ext uri="{FF2B5EF4-FFF2-40B4-BE49-F238E27FC236}">
                <a16:creationId xmlns:a16="http://schemas.microsoft.com/office/drawing/2014/main" id="{9ECDA9AA-1A44-D6FB-3DE7-B0282656FD3F}"/>
              </a:ext>
            </a:extLst>
          </p:cNvPr>
          <p:cNvSpPr/>
          <p:nvPr/>
        </p:nvSpPr>
        <p:spPr>
          <a:xfrm>
            <a:off x="8166779" y="4020568"/>
            <a:ext cx="802717" cy="1451872"/>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Ellipse 6">
            <a:extLst>
              <a:ext uri="{FF2B5EF4-FFF2-40B4-BE49-F238E27FC236}">
                <a16:creationId xmlns:a16="http://schemas.microsoft.com/office/drawing/2014/main" id="{A629E621-350E-8382-77A8-D3D2B5C6851D}"/>
              </a:ext>
            </a:extLst>
          </p:cNvPr>
          <p:cNvSpPr/>
          <p:nvPr/>
        </p:nvSpPr>
        <p:spPr>
          <a:xfrm>
            <a:off x="3994224" y="3049736"/>
            <a:ext cx="802717" cy="2471441"/>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feld 15">
            <a:extLst>
              <a:ext uri="{FF2B5EF4-FFF2-40B4-BE49-F238E27FC236}">
                <a16:creationId xmlns:a16="http://schemas.microsoft.com/office/drawing/2014/main" id="{A000B360-DB53-7345-79F8-566CBFF2635A}"/>
              </a:ext>
            </a:extLst>
          </p:cNvPr>
          <p:cNvSpPr txBox="1"/>
          <p:nvPr/>
        </p:nvSpPr>
        <p:spPr>
          <a:xfrm>
            <a:off x="599776" y="5053646"/>
            <a:ext cx="985026" cy="400110"/>
          </a:xfrm>
          <a:prstGeom prst="rect">
            <a:avLst/>
          </a:prstGeom>
          <a:noFill/>
        </p:spPr>
        <p:txBody>
          <a:bodyPr wrap="square">
            <a:spAutoFit/>
          </a:bodyPr>
          <a:lstStyle/>
          <a:p>
            <a:pPr algn="ctr" rtl="0">
              <a:defRPr sz="1000" b="0" i="0" u="none" strike="noStrike" kern="1200" baseline="0">
                <a:solidFill>
                  <a:srgbClr val="0F0D29">
                    <a:lumMod val="65000"/>
                    <a:lumOff val="35000"/>
                  </a:srgbClr>
                </a:solidFill>
                <a:latin typeface="+mn-lt"/>
                <a:ea typeface="+mn-ea"/>
                <a:cs typeface="+mn-cs"/>
              </a:defRPr>
            </a:pPr>
            <a:r>
              <a:rPr lang="en-US" dirty="0">
                <a:solidFill>
                  <a:schemeClr val="accent4"/>
                </a:solidFill>
              </a:rPr>
              <a:t>Capacity kg / cycle</a:t>
            </a:r>
          </a:p>
        </p:txBody>
      </p:sp>
      <p:sp>
        <p:nvSpPr>
          <p:cNvPr id="17" name="Textfeld 16">
            <a:extLst>
              <a:ext uri="{FF2B5EF4-FFF2-40B4-BE49-F238E27FC236}">
                <a16:creationId xmlns:a16="http://schemas.microsoft.com/office/drawing/2014/main" id="{8B48A70A-D45D-0241-B655-3032EBA0FBFF}"/>
              </a:ext>
            </a:extLst>
          </p:cNvPr>
          <p:cNvSpPr txBox="1"/>
          <p:nvPr/>
        </p:nvSpPr>
        <p:spPr>
          <a:xfrm>
            <a:off x="214058" y="6103797"/>
            <a:ext cx="11596360" cy="646331"/>
          </a:xfrm>
          <a:prstGeom prst="rect">
            <a:avLst/>
          </a:prstGeom>
          <a:noFill/>
          <a:ln>
            <a:solidFill>
              <a:schemeClr val="tx1"/>
            </a:solidFill>
          </a:ln>
        </p:spPr>
        <p:txBody>
          <a:bodyPr wrap="square" rtlCol="0">
            <a:spAutoFit/>
          </a:bodyPr>
          <a:lstStyle/>
          <a:p>
            <a:pPr algn="ctr"/>
            <a:r>
              <a:rPr lang="en-US" dirty="0"/>
              <a:t>Note: one cycle of a washing machine consumes 0,6 to 1 kWh (7 kg/cycle) = 500 kg / cycle would be 42-71 kWh (like the autoclave in this example)</a:t>
            </a:r>
          </a:p>
        </p:txBody>
      </p:sp>
      <p:sp>
        <p:nvSpPr>
          <p:cNvPr id="8" name="Textfeld 7">
            <a:extLst>
              <a:ext uri="{FF2B5EF4-FFF2-40B4-BE49-F238E27FC236}">
                <a16:creationId xmlns:a16="http://schemas.microsoft.com/office/drawing/2014/main" id="{859359EC-496A-D018-DA28-0C0F282E9176}"/>
              </a:ext>
            </a:extLst>
          </p:cNvPr>
          <p:cNvSpPr txBox="1"/>
          <p:nvPr/>
        </p:nvSpPr>
        <p:spPr>
          <a:xfrm>
            <a:off x="563131" y="899837"/>
            <a:ext cx="2993127" cy="369332"/>
          </a:xfrm>
          <a:prstGeom prst="rect">
            <a:avLst/>
          </a:prstGeom>
          <a:noFill/>
        </p:spPr>
        <p:txBody>
          <a:bodyPr wrap="none" rtlCol="0">
            <a:spAutoFit/>
          </a:bodyPr>
          <a:lstStyle/>
          <a:p>
            <a:r>
              <a:rPr lang="en-US" b="1" dirty="0"/>
              <a:t>Electricity considerations</a:t>
            </a:r>
          </a:p>
        </p:txBody>
      </p:sp>
    </p:spTree>
    <p:extLst>
      <p:ext uri="{BB962C8B-B14F-4D97-AF65-F5344CB8AC3E}">
        <p14:creationId xmlns:p14="http://schemas.microsoft.com/office/powerpoint/2010/main" val="1881724889"/>
      </p:ext>
    </p:extLst>
  </p:cSld>
  <p:clrMapOvr>
    <a:masterClrMapping/>
  </p:clrMapOvr>
</p:sld>
</file>

<file path=ppt/theme/theme1.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364</TotalTime>
  <Words>3039</Words>
  <Application>Microsoft Macintosh PowerPoint</Application>
  <PresentationFormat>Widescreen</PresentationFormat>
  <Paragraphs>498</Paragraphs>
  <Slides>41</Slides>
  <Notes>34</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41</vt:i4>
      </vt:variant>
    </vt:vector>
  </HeadingPairs>
  <TitlesOfParts>
    <vt:vector size="60" baseType="lpstr">
      <vt:lpstr>Arial</vt:lpstr>
      <vt:lpstr>Arial Black</vt:lpstr>
      <vt:lpstr>Arial Narrow</vt:lpstr>
      <vt:lpstr>Barlow Medium</vt:lpstr>
      <vt:lpstr>Calibri</vt:lpstr>
      <vt:lpstr>CG Omega</vt:lpstr>
      <vt:lpstr>Courier New</vt:lpstr>
      <vt:lpstr>Ebrima</vt:lpstr>
      <vt:lpstr>Inter</vt:lpstr>
      <vt:lpstr>Inter Black</vt:lpstr>
      <vt:lpstr>Inter Medium</vt:lpstr>
      <vt:lpstr>Inter SemiBold</vt:lpstr>
      <vt:lpstr>Times New Roman</vt:lpstr>
      <vt:lpstr>Univers LT Std 55</vt:lpstr>
      <vt:lpstr>Verdana</vt:lpstr>
      <vt:lpstr>Wingdings</vt:lpstr>
      <vt:lpstr>2_Office Theme</vt:lpstr>
      <vt:lpstr>3_Office Theme</vt:lpstr>
      <vt:lpstr>Office Theme</vt:lpstr>
      <vt:lpstr>Technical Series on WASH, waste and electricity in health facilities</vt:lpstr>
      <vt:lpstr>Key facts </vt:lpstr>
      <vt:lpstr>Key facts </vt:lpstr>
      <vt:lpstr>PowerPoint Presentation</vt:lpstr>
      <vt:lpstr>PowerPoint Presentation</vt:lpstr>
      <vt:lpstr>PowerPoint Presentation</vt:lpstr>
      <vt:lpstr> </vt:lpstr>
      <vt:lpstr>Waste Microwaves with shredder</vt:lpstr>
      <vt:lpstr>With or without shredder?</vt:lpstr>
      <vt:lpstr>Case Study: solar energy use for autoclaving in Madagascar</vt:lpstr>
      <vt:lpstr>Conclusions/recommendations</vt:lpstr>
      <vt:lpstr>PowerPoint Presentation</vt:lpstr>
      <vt:lpstr>PowerPoint Presentation</vt:lpstr>
      <vt:lpstr>Health Care Waste &amp; Green Technologies</vt:lpstr>
      <vt:lpstr>Challenges of Medical Care Waste and Green in Indonesia</vt:lpstr>
      <vt:lpstr>Negative Impact</vt:lpstr>
      <vt:lpstr>What is ME-SMILE?</vt:lpstr>
      <vt:lpstr>ME-SMILE Project Design</vt:lpstr>
      <vt:lpstr>ME-SMILE Key Features</vt:lpstr>
      <vt:lpstr>Supporting Policies</vt:lpstr>
      <vt:lpstr>ME-SMILE Technical Guidelines 2023</vt:lpstr>
      <vt:lpstr>ME-SMILE Technical Guidelines for Health Facilities</vt:lpstr>
      <vt:lpstr>ME-SMILE Piloting and Scale-up</vt:lpstr>
      <vt:lpstr>ME-SMILE Piloting and Scale-up 2022: 3 health facilities in 2 Provinces • 2023: 33 hospitals in 4 provinces</vt:lpstr>
      <vt:lpstr>ME-SMILE Mobile Application</vt:lpstr>
      <vt:lpstr>ME-SMILE Web Portal</vt:lpstr>
      <vt:lpstr>ME-SMILE Web Portal</vt:lpstr>
      <vt:lpstr>ME-SMILE Corrective Measures Alert System</vt:lpstr>
      <vt:lpstr>ME-SMILE Achievements in numbers</vt:lpstr>
      <vt:lpstr>ME-SMILE End to End Standard Operating Procedures</vt:lpstr>
      <vt:lpstr>ME-SMILE Result</vt:lpstr>
      <vt:lpstr>ME-SMILE Benefit</vt:lpstr>
      <vt:lpstr>ME-SMILE Key Uptakes</vt:lpstr>
      <vt:lpstr>Ask Me any ME-SMILE things...</vt:lpstr>
      <vt:lpstr> Greener and Safer Healthcare Waste equipment</vt:lpstr>
      <vt:lpstr>What influenced UNICEF EAPRO to green and safe?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Denny, Lindsay</cp:lastModifiedBy>
  <cp:revision>484</cp:revision>
  <dcterms:created xsi:type="dcterms:W3CDTF">2016-09-26T17:27:22Z</dcterms:created>
  <dcterms:modified xsi:type="dcterms:W3CDTF">2023-12-05T14:03:08Z</dcterms:modified>
</cp:coreProperties>
</file>